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78" r:id="rId2"/>
    <p:sldId id="257" r:id="rId3"/>
    <p:sldId id="298" r:id="rId4"/>
    <p:sldId id="282" r:id="rId5"/>
    <p:sldId id="259" r:id="rId6"/>
    <p:sldId id="299" r:id="rId7"/>
    <p:sldId id="302" r:id="rId8"/>
    <p:sldId id="301" r:id="rId9"/>
    <p:sldId id="261" r:id="rId10"/>
    <p:sldId id="303" r:id="rId11"/>
    <p:sldId id="304" r:id="rId12"/>
    <p:sldId id="305" r:id="rId13"/>
    <p:sldId id="280" r:id="rId14"/>
    <p:sldId id="306" r:id="rId15"/>
    <p:sldId id="307" r:id="rId16"/>
    <p:sldId id="308" r:id="rId17"/>
    <p:sldId id="309" r:id="rId18"/>
    <p:sldId id="300" r:id="rId19"/>
    <p:sldId id="296" r:id="rId20"/>
    <p:sldId id="29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3908" autoAdjust="0"/>
  </p:normalViewPr>
  <p:slideViewPr>
    <p:cSldViewPr>
      <p:cViewPr>
        <p:scale>
          <a:sx n="100" d="100"/>
          <a:sy n="100" d="100"/>
        </p:scale>
        <p:origin x="-49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D5DEB-D69E-4D12-B9F0-7A616A0EE38C}" type="datetimeFigureOut">
              <a:rPr lang="en-GB" smtClean="0"/>
              <a:pPr/>
              <a:t>25/06/2010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65BE-08C4-4F5C-93A6-515CE41151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7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486F-EAA1-410E-B846-E0A9BAB08941}" type="datetimeFigureOut">
              <a:rPr lang="en-US" smtClean="0"/>
              <a:pPr/>
              <a:t>6/25/2010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FC7D-AF50-4E80-958C-6E202BD00A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Web </a:t>
            </a:r>
            <a:r>
              <a:rPr lang="en-GB" dirty="0" err="1" smtClean="0"/>
              <a:t>Uygulama</a:t>
            </a:r>
            <a:r>
              <a:rPr lang="tr-TR" dirty="0" smtClean="0"/>
              <a:t>larında Güvenlik Açıkları ve Korunma Yolları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000" i="1" dirty="0" err="1" smtClean="0"/>
              <a:t>Ferruh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Mavituna</a:t>
            </a:r>
            <a:endParaRPr lang="tr-TR" sz="2000" i="1" dirty="0" smtClean="0"/>
          </a:p>
          <a:p>
            <a:r>
              <a:rPr lang="tr-TR" sz="2000" i="1" dirty="0" smtClean="0"/>
              <a:t>ferruh</a:t>
            </a:r>
            <a:r>
              <a:rPr lang="en-GB" sz="2000" i="1" dirty="0" smtClean="0"/>
              <a:t>@mavitunasecurity.com</a:t>
            </a:r>
          </a:p>
          <a:p>
            <a:endParaRPr lang="en-GB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000" b="1" dirty="0" smtClean="0">
                <a:latin typeface="Trebuchet MS" pitchFamily="34" charset="0"/>
              </a:rPr>
              <a:t>SQL Injection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demo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000" b="1" dirty="0" smtClean="0">
                <a:latin typeface="Trebuchet MS" pitchFamily="34" charset="0"/>
              </a:rPr>
              <a:t>SQL Injection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tx1"/>
                </a:solidFill>
              </a:rPr>
              <a:t>Korunma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000" b="1" dirty="0" smtClean="0">
                <a:latin typeface="Trebuchet MS" pitchFamily="34" charset="0"/>
              </a:rPr>
              <a:t>LFI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Nedir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678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000" b="1" dirty="0" smtClean="0">
                <a:latin typeface="Trebuchet MS" pitchFamily="34" charset="0"/>
              </a:rPr>
              <a:t>LFI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demo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000" b="1" dirty="0" smtClean="0">
                <a:latin typeface="Trebuchet MS" pitchFamily="34" charset="0"/>
              </a:rPr>
              <a:t>LFI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Korunma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89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000" b="1" dirty="0" err="1" smtClean="0">
                <a:latin typeface="Trebuchet MS" pitchFamily="34" charset="0"/>
              </a:rPr>
              <a:t>Komut</a:t>
            </a:r>
            <a:r>
              <a:rPr lang="en-GB" sz="5000" b="1" dirty="0" smtClean="0">
                <a:latin typeface="Trebuchet MS" pitchFamily="34" charset="0"/>
              </a:rPr>
              <a:t> </a:t>
            </a:r>
            <a:r>
              <a:rPr lang="tr-TR" sz="5000" b="1" dirty="0" smtClean="0">
                <a:latin typeface="Trebuchet MS" pitchFamily="34" charset="0"/>
              </a:rPr>
              <a:t>Çalıştırma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Nedir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865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000" b="1" dirty="0" err="1">
                <a:latin typeface="Trebuchet MS" pitchFamily="34" charset="0"/>
              </a:rPr>
              <a:t>Komut</a:t>
            </a:r>
            <a:r>
              <a:rPr lang="en-GB" sz="5000" b="1" dirty="0">
                <a:latin typeface="Trebuchet MS" pitchFamily="34" charset="0"/>
              </a:rPr>
              <a:t> </a:t>
            </a:r>
            <a:r>
              <a:rPr lang="tr-TR" sz="5000" b="1" dirty="0">
                <a:latin typeface="Trebuchet MS" pitchFamily="34" charset="0"/>
              </a:rPr>
              <a:t>Çalıştırma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demo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6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000" b="1" dirty="0" err="1">
                <a:latin typeface="Trebuchet MS" pitchFamily="34" charset="0"/>
              </a:rPr>
              <a:t>Komut</a:t>
            </a:r>
            <a:r>
              <a:rPr lang="en-GB" sz="5000" b="1" dirty="0">
                <a:latin typeface="Trebuchet MS" pitchFamily="34" charset="0"/>
              </a:rPr>
              <a:t> </a:t>
            </a:r>
            <a:r>
              <a:rPr lang="tr-TR" sz="5000" b="1" dirty="0">
                <a:latin typeface="Trebuchet MS" pitchFamily="34" charset="0"/>
              </a:rPr>
              <a:t>Çalıştırma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Korunma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7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Netsparker Community Edition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http</a:t>
            </a:r>
            <a:r>
              <a:rPr lang="en-GB" sz="2000" dirty="0" smtClean="0">
                <a:solidFill>
                  <a:schemeClr val="tx1"/>
                </a:solidFill>
              </a:rPr>
              <a:t>://www.mavitunasecurity.com/communityedition/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108" y="476672"/>
            <a:ext cx="5706272" cy="33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3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13300" dirty="0" smtClean="0"/>
              <a:t>?</a:t>
            </a:r>
            <a:r>
              <a:rPr lang="en-GB" sz="96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tr-TR" dirty="0" smtClean="0"/>
              <a:t>SORULAR</a:t>
            </a:r>
            <a:endParaRPr lang="en-GB" sz="16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en-GB" sz="7000" b="1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Mavituna Security Ltd. </a:t>
            </a:r>
          </a:p>
          <a:p>
            <a:r>
              <a:rPr lang="tr-TR" dirty="0" smtClean="0"/>
              <a:t>Kurucusu,</a:t>
            </a:r>
          </a:p>
          <a:p>
            <a:endParaRPr lang="tr-TR" dirty="0" smtClean="0"/>
          </a:p>
          <a:p>
            <a:r>
              <a:rPr lang="tr-TR" dirty="0" smtClean="0"/>
              <a:t>Netsparker, Web Uygulaması Güvenlik Tarayıcısı Geliştiricisi</a:t>
            </a:r>
          </a:p>
          <a:p>
            <a:endParaRPr lang="tr-TR" dirty="0"/>
          </a:p>
          <a:p>
            <a:r>
              <a:rPr lang="tr-TR" dirty="0" smtClean="0"/>
              <a:t>İngiltere’de çalışmaşlarına devam etmekte</a:t>
            </a: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</a:t>
            </a:r>
            <a:r>
              <a:rPr lang="tr-TR" dirty="0" err="1" smtClean="0"/>
              <a:t>şekkürler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000" i="1" dirty="0" err="1" smtClean="0"/>
              <a:t>Ferruh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Mavituna</a:t>
            </a:r>
            <a:endParaRPr lang="tr-TR" sz="2000" i="1" dirty="0"/>
          </a:p>
          <a:p>
            <a:r>
              <a:rPr lang="en-GB" sz="2000" i="1" dirty="0" err="1" smtClean="0"/>
              <a:t>ferruh@mavituna</a:t>
            </a:r>
            <a:r>
              <a:rPr lang="tr-TR" sz="2000" i="1" dirty="0" smtClean="0"/>
              <a:t>security</a:t>
            </a:r>
            <a:r>
              <a:rPr lang="en-GB" sz="2000" i="1" dirty="0" smtClean="0"/>
              <a:t>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7000" b="1" i="1" dirty="0" smtClean="0">
                <a:latin typeface="Trebuchet MS" pitchFamily="34" charset="0"/>
              </a:rPr>
              <a:t>Netsparker</a:t>
            </a:r>
            <a:endParaRPr lang="en-GB" sz="7000" b="1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www.mavitunasecurity.com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95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000" b="1" dirty="0">
                <a:latin typeface="Trebuchet MS" pitchFamily="34" charset="0"/>
              </a:rPr>
              <a:t>Web güvenliği</a:t>
            </a:r>
            <a:endParaRPr lang="en-GB" sz="5000" b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Neden web güvenliği sandığınızdan daha önemli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000" i="1" dirty="0" smtClean="0">
                <a:latin typeface="Trebuchet MS" pitchFamily="34" charset="0"/>
              </a:rPr>
              <a:t>Sandığınızdan daha kolay</a:t>
            </a:r>
            <a:endParaRPr lang="en-GB" sz="5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>
            <a:normAutofit/>
          </a:bodyPr>
          <a:lstStyle/>
          <a:p>
            <a:r>
              <a:rPr lang="tr-TR" i="1" dirty="0" smtClean="0">
                <a:solidFill>
                  <a:schemeClr val="tx1"/>
                </a:solidFill>
              </a:rPr>
              <a:t>Bilen biri için web uygulamalarındaki güvenlik açıklarını tespit ve exploit etmek çok basit olabilir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000" i="1" dirty="0" smtClean="0">
                <a:latin typeface="Trebuchet MS" pitchFamily="34" charset="0"/>
              </a:rPr>
              <a:t>Sandığınızdan daha çok kişi biliyor</a:t>
            </a:r>
            <a:endParaRPr lang="en-GB" sz="5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Web güvenliği daha popülerleştikçe, bu konudaki kitaplar ve araçlar arttıkça saldırgan sayısı da artmaya devam edecek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48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rebuchet MS" pitchFamily="34" charset="0"/>
              </a:rPr>
              <a:t>2009’da 500.000’den fazla site hacklendi</a:t>
            </a:r>
            <a:endParaRPr lang="en-GB" sz="12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000250"/>
            <a:ext cx="5715000" cy="2857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6165304"/>
            <a:ext cx="6264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smtClean="0"/>
              <a:t>Zone-h </a:t>
            </a:r>
            <a:r>
              <a:rPr lang="en-GB" sz="1100" dirty="0" smtClean="0"/>
              <a:t>: </a:t>
            </a:r>
            <a:r>
              <a:rPr lang="en-GB" sz="1100" dirty="0"/>
              <a:t>http://www.zone-h.org/stats/ymd</a:t>
            </a:r>
          </a:p>
        </p:txBody>
      </p:sp>
    </p:spTree>
    <p:extLst>
      <p:ext uri="{BB962C8B-B14F-4D97-AF65-F5344CB8AC3E}">
        <p14:creationId xmlns:p14="http://schemas.microsoft.com/office/powerpoint/2010/main" val="121794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Trebuchet MS" pitchFamily="34" charset="0"/>
              </a:rPr>
              <a:t>10 s</a:t>
            </a:r>
            <a:r>
              <a:rPr lang="tr-TR" sz="3600" b="1" dirty="0" smtClean="0">
                <a:latin typeface="Trebuchet MS" pitchFamily="34" charset="0"/>
              </a:rPr>
              <a:t>iteden 9’unda ciddi bir </a:t>
            </a:r>
            <a:r>
              <a:rPr lang="en-GB" sz="3600" b="1" dirty="0" smtClean="0">
                <a:latin typeface="Trebuchet MS" pitchFamily="34" charset="0"/>
              </a:rPr>
              <a:t>a</a:t>
            </a:r>
            <a:r>
              <a:rPr lang="tr-TR" sz="3600" b="1" dirty="0" smtClean="0">
                <a:latin typeface="Trebuchet MS" pitchFamily="34" charset="0"/>
              </a:rPr>
              <a:t>çık var</a:t>
            </a:r>
            <a:endParaRPr lang="en-GB" sz="12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733" y="2060848"/>
            <a:ext cx="5258534" cy="335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6165304"/>
            <a:ext cx="6264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smtClean="0"/>
              <a:t>WhiteHat </a:t>
            </a:r>
            <a:r>
              <a:rPr lang="en-GB" sz="1100" dirty="0" smtClean="0"/>
              <a:t>http</a:t>
            </a:r>
            <a:r>
              <a:rPr lang="en-GB" sz="1100" dirty="0"/>
              <a:t>://www.whitehatsec.com/home/assets/WPstats032408.pdf</a:t>
            </a:r>
          </a:p>
        </p:txBody>
      </p:sp>
    </p:spTree>
    <p:extLst>
      <p:ext uri="{BB962C8B-B14F-4D97-AF65-F5344CB8AC3E}">
        <p14:creationId xmlns:p14="http://schemas.microsoft.com/office/powerpoint/2010/main" val="21157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000" b="1" dirty="0" smtClean="0">
                <a:latin typeface="Trebuchet MS" pitchFamily="34" charset="0"/>
              </a:rPr>
              <a:t>SQL Injection</a:t>
            </a:r>
            <a:endParaRPr lang="en-GB" sz="2000" i="1" dirty="0">
              <a:latin typeface="Trebuchet MS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tx1"/>
                </a:solidFill>
              </a:rPr>
              <a:t>Nedir</a:t>
            </a:r>
            <a:r>
              <a:rPr lang="en-GB" dirty="0" smtClean="0">
                <a:solidFill>
                  <a:schemeClr val="tx1"/>
                </a:solidFill>
              </a:rPr>
              <a:t>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</TotalTime>
  <Words>143</Words>
  <Application>Microsoft Office PowerPoint</Application>
  <PresentationFormat>On-screen Show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Web Uygulamalarında Güvenlik Açıkları ve Korunma Yolları</vt:lpstr>
      <vt:lpstr>PowerPoint Presentation</vt:lpstr>
      <vt:lpstr>Netsparker</vt:lpstr>
      <vt:lpstr>Web güvenliği</vt:lpstr>
      <vt:lpstr>Sandığınızdan daha kolay</vt:lpstr>
      <vt:lpstr>Sandığınızdan daha çok kişi biliyor</vt:lpstr>
      <vt:lpstr>2009’da 500.000’den fazla site hacklendi</vt:lpstr>
      <vt:lpstr>10 siteden 9’unda ciddi bir açık var</vt:lpstr>
      <vt:lpstr>SQL Injection</vt:lpstr>
      <vt:lpstr>SQL Injection</vt:lpstr>
      <vt:lpstr>SQL Injection</vt:lpstr>
      <vt:lpstr>LFI</vt:lpstr>
      <vt:lpstr>LFI</vt:lpstr>
      <vt:lpstr>LFI</vt:lpstr>
      <vt:lpstr>Komut Çalıştırma</vt:lpstr>
      <vt:lpstr>Komut Çalıştırma</vt:lpstr>
      <vt:lpstr>Komut Çalıştırma</vt:lpstr>
      <vt:lpstr>PowerPoint Presentation</vt:lpstr>
      <vt:lpstr>?  SORULAR</vt:lpstr>
      <vt:lpstr>Teşekkürler</vt:lpstr>
    </vt:vector>
  </TitlesOfParts>
  <Company>Mavituna Security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soul</dc:creator>
  <cp:lastModifiedBy>Ferruh Mavituna</cp:lastModifiedBy>
  <cp:revision>191</cp:revision>
  <dcterms:created xsi:type="dcterms:W3CDTF">2010-03-02T07:33:30Z</dcterms:created>
  <dcterms:modified xsi:type="dcterms:W3CDTF">2010-06-25T09:30:55Z</dcterms:modified>
</cp:coreProperties>
</file>