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9.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10.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11.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12.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130"/>
  </p:notesMasterIdLst>
  <p:sldIdLst>
    <p:sldId id="985" r:id="rId3"/>
    <p:sldId id="986" r:id="rId4"/>
    <p:sldId id="987" r:id="rId5"/>
    <p:sldId id="988" r:id="rId6"/>
    <p:sldId id="1155" r:id="rId7"/>
    <p:sldId id="1156" r:id="rId8"/>
    <p:sldId id="1157" r:id="rId9"/>
    <p:sldId id="1158" r:id="rId10"/>
    <p:sldId id="1159" r:id="rId11"/>
    <p:sldId id="1160" r:id="rId12"/>
    <p:sldId id="1161" r:id="rId13"/>
    <p:sldId id="1162" r:id="rId14"/>
    <p:sldId id="1163" r:id="rId15"/>
    <p:sldId id="990" r:id="rId16"/>
    <p:sldId id="1172" r:id="rId17"/>
    <p:sldId id="1173" r:id="rId18"/>
    <p:sldId id="1165" r:id="rId19"/>
    <p:sldId id="1166" r:id="rId20"/>
    <p:sldId id="1168" r:id="rId21"/>
    <p:sldId id="1169" r:id="rId22"/>
    <p:sldId id="1170" r:id="rId23"/>
    <p:sldId id="1171" r:id="rId24"/>
    <p:sldId id="992" r:id="rId25"/>
    <p:sldId id="993" r:id="rId26"/>
    <p:sldId id="994" r:id="rId27"/>
    <p:sldId id="995" r:id="rId28"/>
    <p:sldId id="1175" r:id="rId29"/>
    <p:sldId id="1178" r:id="rId30"/>
    <p:sldId id="1177" r:id="rId31"/>
    <p:sldId id="1176" r:id="rId32"/>
    <p:sldId id="996" r:id="rId33"/>
    <p:sldId id="998" r:id="rId34"/>
    <p:sldId id="1154" r:id="rId35"/>
    <p:sldId id="1000" r:id="rId36"/>
    <p:sldId id="1001" r:id="rId37"/>
    <p:sldId id="1002" r:id="rId38"/>
    <p:sldId id="1003" r:id="rId39"/>
    <p:sldId id="1004" r:id="rId40"/>
    <p:sldId id="1005" r:id="rId41"/>
    <p:sldId id="1006" r:id="rId42"/>
    <p:sldId id="1007" r:id="rId43"/>
    <p:sldId id="1008" r:id="rId44"/>
    <p:sldId id="1009" r:id="rId45"/>
    <p:sldId id="1010" r:id="rId46"/>
    <p:sldId id="1011" r:id="rId47"/>
    <p:sldId id="1012" r:id="rId48"/>
    <p:sldId id="1013" r:id="rId49"/>
    <p:sldId id="1014" r:id="rId50"/>
    <p:sldId id="1015" r:id="rId51"/>
    <p:sldId id="1016" r:id="rId52"/>
    <p:sldId id="1017" r:id="rId53"/>
    <p:sldId id="1018" r:id="rId54"/>
    <p:sldId id="1019" r:id="rId55"/>
    <p:sldId id="1020" r:id="rId56"/>
    <p:sldId id="1021" r:id="rId57"/>
    <p:sldId id="1022" r:id="rId58"/>
    <p:sldId id="1023" r:id="rId59"/>
    <p:sldId id="1024" r:id="rId60"/>
    <p:sldId id="1025" r:id="rId61"/>
    <p:sldId id="1026" r:id="rId62"/>
    <p:sldId id="1027" r:id="rId63"/>
    <p:sldId id="1028" r:id="rId64"/>
    <p:sldId id="1029" r:id="rId65"/>
    <p:sldId id="1030" r:id="rId66"/>
    <p:sldId id="1031" r:id="rId67"/>
    <p:sldId id="1032" r:id="rId68"/>
    <p:sldId id="1033" r:id="rId69"/>
    <p:sldId id="1034" r:id="rId70"/>
    <p:sldId id="1035" r:id="rId71"/>
    <p:sldId id="1036" r:id="rId72"/>
    <p:sldId id="1092" r:id="rId73"/>
    <p:sldId id="1143" r:id="rId74"/>
    <p:sldId id="1152" r:id="rId75"/>
    <p:sldId id="1144" r:id="rId76"/>
    <p:sldId id="1091" r:id="rId77"/>
    <p:sldId id="1106" r:id="rId78"/>
    <p:sldId id="1108" r:id="rId79"/>
    <p:sldId id="1114" r:id="rId80"/>
    <p:sldId id="1182" r:id="rId81"/>
    <p:sldId id="1153" r:id="rId82"/>
    <p:sldId id="1113" r:id="rId83"/>
    <p:sldId id="1183" r:id="rId84"/>
    <p:sldId id="1184" r:id="rId85"/>
    <p:sldId id="1109" r:id="rId86"/>
    <p:sldId id="1111" r:id="rId87"/>
    <p:sldId id="1110" r:id="rId88"/>
    <p:sldId id="1040" r:id="rId89"/>
    <p:sldId id="1041" r:id="rId90"/>
    <p:sldId id="1042" r:id="rId91"/>
    <p:sldId id="1043" r:id="rId92"/>
    <p:sldId id="1044" r:id="rId93"/>
    <p:sldId id="1045" r:id="rId94"/>
    <p:sldId id="1046" r:id="rId95"/>
    <p:sldId id="1047" r:id="rId96"/>
    <p:sldId id="1048" r:id="rId97"/>
    <p:sldId id="1049" r:id="rId98"/>
    <p:sldId id="1151" r:id="rId99"/>
    <p:sldId id="1051" r:id="rId100"/>
    <p:sldId id="1052" r:id="rId101"/>
    <p:sldId id="1054" r:id="rId102"/>
    <p:sldId id="1055" r:id="rId103"/>
    <p:sldId id="1056" r:id="rId104"/>
    <p:sldId id="1057" r:id="rId105"/>
    <p:sldId id="1058" r:id="rId106"/>
    <p:sldId id="1059" r:id="rId107"/>
    <p:sldId id="1060" r:id="rId108"/>
    <p:sldId id="1061" r:id="rId109"/>
    <p:sldId id="1062" r:id="rId110"/>
    <p:sldId id="1063" r:id="rId111"/>
    <p:sldId id="1064" r:id="rId112"/>
    <p:sldId id="1065" r:id="rId113"/>
    <p:sldId id="1066" r:id="rId114"/>
    <p:sldId id="1067" r:id="rId115"/>
    <p:sldId id="1068" r:id="rId116"/>
    <p:sldId id="1069" r:id="rId117"/>
    <p:sldId id="1070" r:id="rId118"/>
    <p:sldId id="1071" r:id="rId119"/>
    <p:sldId id="1072" r:id="rId120"/>
    <p:sldId id="1073" r:id="rId121"/>
    <p:sldId id="1074" r:id="rId122"/>
    <p:sldId id="1075" r:id="rId123"/>
    <p:sldId id="1076" r:id="rId124"/>
    <p:sldId id="1077" r:id="rId125"/>
    <p:sldId id="1078" r:id="rId126"/>
    <p:sldId id="1079" r:id="rId127"/>
    <p:sldId id="1080" r:id="rId128"/>
    <p:sldId id="1081" r:id="rId1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1F"/>
    <a:srgbClr val="E86E0A"/>
    <a:srgbClr val="F57913"/>
    <a:srgbClr val="FFBB57"/>
    <a:srgbClr val="F0720A"/>
    <a:srgbClr val="CD4A47"/>
    <a:srgbClr val="F4E1E0"/>
    <a:srgbClr val="FFBC79"/>
    <a:srgbClr val="BC5500"/>
    <a:srgbClr val="FA7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0110" autoAdjust="0"/>
  </p:normalViewPr>
  <p:slideViewPr>
    <p:cSldViewPr>
      <p:cViewPr>
        <p:scale>
          <a:sx n="66" d="100"/>
          <a:sy n="66" d="100"/>
        </p:scale>
        <p:origin x="-126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hyperlink" Target="mailto:ardeb.mades@tubitak.gov.tr" TargetMode="External"/></Relationships>
</file>

<file path=ppt/diagrams/_rels/data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ata51.xml.rels><?xml version="1.0" encoding="UTF-8" standalone="yes"?>
<Relationships xmlns="http://schemas.openxmlformats.org/package/2006/relationships"><Relationship Id="rId1" Type="http://schemas.openxmlformats.org/officeDocument/2006/relationships/hyperlink" Target="Fas&#305;l%20Aktar&#305;m&#305;%20Talep%20Formu.xls" TargetMode="External"/></Relationships>
</file>

<file path=ppt/diagrams/_rels/data52.xml.rels><?xml version="1.0" encoding="UTF-8" standalone="yes"?>
<Relationships xmlns="http://schemas.openxmlformats.org/package/2006/relationships"><Relationship Id="rId1" Type="http://schemas.openxmlformats.org/officeDocument/2006/relationships/image" Target="../media/image44.jpeg"/></Relationships>
</file>

<file path=ppt/diagrams/_rels/data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jpeg"/><Relationship Id="rId4" Type="http://schemas.openxmlformats.org/officeDocument/2006/relationships/image" Target="../media/image48.png"/></Relationships>
</file>

<file path=ppt/diagrams/_rels/data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png"/></Relationships>
</file>

<file path=ppt/diagrams/_rels/drawing10.xml.rels><?xml version="1.0" encoding="UTF-8" standalone="yes"?>
<Relationships xmlns="http://schemas.openxmlformats.org/package/2006/relationships"><Relationship Id="rId1" Type="http://schemas.openxmlformats.org/officeDocument/2006/relationships/hyperlink" Target="mailto:ardeb.mades@tubitak.gov.tr" TargetMode="External"/></Relationships>
</file>

<file path=ppt/diagrams/_rels/drawing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40190-3C9F-494C-A728-2F9443E795EA}"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tr-TR"/>
        </a:p>
      </dgm:t>
    </dgm:pt>
    <dgm:pt modelId="{070200F0-FBCD-4FE3-91C0-5BF0850FF44C}">
      <dgm:prSet phldrT="[Metin]" custT="1"/>
      <dgm:spPr/>
      <dgm:t>
        <a:bodyPr/>
        <a:lstStyle/>
        <a:p>
          <a:r>
            <a:rPr lang="tr-TR" sz="2800" dirty="0" smtClean="0"/>
            <a:t>Fatih DEMİR</a:t>
          </a:r>
          <a:endParaRPr lang="tr-TR" sz="2800" dirty="0"/>
        </a:p>
      </dgm:t>
    </dgm:pt>
    <dgm:pt modelId="{3E192555-CECF-4691-8730-34A6B02993D5}" type="parTrans" cxnId="{D47A4757-1CAA-4CD8-8CEE-D80AB57696CA}">
      <dgm:prSet/>
      <dgm:spPr/>
      <dgm:t>
        <a:bodyPr/>
        <a:lstStyle/>
        <a:p>
          <a:endParaRPr lang="tr-TR"/>
        </a:p>
      </dgm:t>
    </dgm:pt>
    <dgm:pt modelId="{B87FB0F7-1AE9-442A-AC08-22E24E757F7B}" type="sibTrans" cxnId="{D47A4757-1CAA-4CD8-8CEE-D80AB57696CA}">
      <dgm:prSet/>
      <dgm:spPr/>
      <dgm:t>
        <a:bodyPr/>
        <a:lstStyle/>
        <a:p>
          <a:endParaRPr lang="tr-TR"/>
        </a:p>
      </dgm:t>
    </dgm:pt>
    <dgm:pt modelId="{3594C279-B8B2-4331-ACE7-B9C973BFCABC}">
      <dgm:prSet phldrT="[Metin]" custT="1"/>
      <dgm:spPr/>
      <dgm:t>
        <a:bodyPr/>
        <a:lstStyle/>
        <a:p>
          <a:r>
            <a:rPr lang="tr-TR" sz="1900" u="none" strike="noStrike" dirty="0" smtClean="0">
              <a:effectLst/>
            </a:rPr>
            <a:t>Ödenek Transferi</a:t>
          </a:r>
          <a:endParaRPr lang="tr-TR" sz="1900" dirty="0"/>
        </a:p>
      </dgm:t>
    </dgm:pt>
    <dgm:pt modelId="{01383FE9-760A-461C-B2FA-5BC9CAA15F05}" type="parTrans" cxnId="{51505816-8F66-4586-8206-932C4BD1F2A5}">
      <dgm:prSet/>
      <dgm:spPr/>
      <dgm:t>
        <a:bodyPr/>
        <a:lstStyle/>
        <a:p>
          <a:endParaRPr lang="tr-TR"/>
        </a:p>
      </dgm:t>
    </dgm:pt>
    <dgm:pt modelId="{54223363-320B-4D41-9DD7-91880D281CE9}" type="sibTrans" cxnId="{51505816-8F66-4586-8206-932C4BD1F2A5}">
      <dgm:prSet/>
      <dgm:spPr/>
      <dgm:t>
        <a:bodyPr/>
        <a:lstStyle/>
        <a:p>
          <a:endParaRPr lang="tr-TR"/>
        </a:p>
      </dgm:t>
    </dgm:pt>
    <dgm:pt modelId="{1D6B9B8F-D3C5-43E2-8E0A-0FAE6AEACBB5}" type="pres">
      <dgm:prSet presAssocID="{8C540190-3C9F-494C-A728-2F9443E795EA}" presName="Name0" presStyleCnt="0">
        <dgm:presLayoutVars>
          <dgm:dir/>
          <dgm:animLvl val="lvl"/>
          <dgm:resizeHandles val="exact"/>
        </dgm:presLayoutVars>
      </dgm:prSet>
      <dgm:spPr/>
      <dgm:t>
        <a:bodyPr/>
        <a:lstStyle/>
        <a:p>
          <a:endParaRPr lang="en-US"/>
        </a:p>
      </dgm:t>
    </dgm:pt>
    <dgm:pt modelId="{385295AB-2F86-452C-91A3-192D574F6F96}" type="pres">
      <dgm:prSet presAssocID="{070200F0-FBCD-4FE3-91C0-5BF0850FF44C}" presName="linNode" presStyleCnt="0"/>
      <dgm:spPr/>
    </dgm:pt>
    <dgm:pt modelId="{D784F3BD-4923-46A0-8016-1ADABCE27A7A}" type="pres">
      <dgm:prSet presAssocID="{070200F0-FBCD-4FE3-91C0-5BF0850FF44C}" presName="parentText" presStyleLbl="node1" presStyleIdx="0" presStyleCnt="1">
        <dgm:presLayoutVars>
          <dgm:chMax val="1"/>
          <dgm:bulletEnabled val="1"/>
        </dgm:presLayoutVars>
      </dgm:prSet>
      <dgm:spPr/>
      <dgm:t>
        <a:bodyPr/>
        <a:lstStyle/>
        <a:p>
          <a:endParaRPr lang="en-US"/>
        </a:p>
      </dgm:t>
    </dgm:pt>
    <dgm:pt modelId="{3F837591-F4B2-4976-B4A0-6145FA246E17}" type="pres">
      <dgm:prSet presAssocID="{070200F0-FBCD-4FE3-91C0-5BF0850FF44C}" presName="descendantText" presStyleLbl="alignAccFollowNode1" presStyleIdx="0" presStyleCnt="1">
        <dgm:presLayoutVars>
          <dgm:bulletEnabled val="1"/>
        </dgm:presLayoutVars>
      </dgm:prSet>
      <dgm:spPr/>
      <dgm:t>
        <a:bodyPr/>
        <a:lstStyle/>
        <a:p>
          <a:endParaRPr lang="en-US"/>
        </a:p>
      </dgm:t>
    </dgm:pt>
  </dgm:ptLst>
  <dgm:cxnLst>
    <dgm:cxn modelId="{D47A4757-1CAA-4CD8-8CEE-D80AB57696CA}" srcId="{8C540190-3C9F-494C-A728-2F9443E795EA}" destId="{070200F0-FBCD-4FE3-91C0-5BF0850FF44C}" srcOrd="0" destOrd="0" parTransId="{3E192555-CECF-4691-8730-34A6B02993D5}" sibTransId="{B87FB0F7-1AE9-442A-AC08-22E24E757F7B}"/>
    <dgm:cxn modelId="{664C43AE-E4A8-4D37-8AD7-C90226B1597F}" type="presOf" srcId="{3594C279-B8B2-4331-ACE7-B9C973BFCABC}" destId="{3F837591-F4B2-4976-B4A0-6145FA246E17}" srcOrd="0" destOrd="0" presId="urn:microsoft.com/office/officeart/2005/8/layout/vList5"/>
    <dgm:cxn modelId="{E5163667-2B1C-4D06-BC9E-EBF87F3F1327}" type="presOf" srcId="{070200F0-FBCD-4FE3-91C0-5BF0850FF44C}" destId="{D784F3BD-4923-46A0-8016-1ADABCE27A7A}" srcOrd="0" destOrd="0" presId="urn:microsoft.com/office/officeart/2005/8/layout/vList5"/>
    <dgm:cxn modelId="{5064565E-850D-4471-ACB4-2EEB0C17C456}" type="presOf" srcId="{8C540190-3C9F-494C-A728-2F9443E795EA}" destId="{1D6B9B8F-D3C5-43E2-8E0A-0FAE6AEACBB5}" srcOrd="0" destOrd="0" presId="urn:microsoft.com/office/officeart/2005/8/layout/vList5"/>
    <dgm:cxn modelId="{51505816-8F66-4586-8206-932C4BD1F2A5}" srcId="{070200F0-FBCD-4FE3-91C0-5BF0850FF44C}" destId="{3594C279-B8B2-4331-ACE7-B9C973BFCABC}" srcOrd="0" destOrd="0" parTransId="{01383FE9-760A-461C-B2FA-5BC9CAA15F05}" sibTransId="{54223363-320B-4D41-9DD7-91880D281CE9}"/>
    <dgm:cxn modelId="{77CC9433-1CCD-40CA-8320-13905ACCE2F1}" type="presParOf" srcId="{1D6B9B8F-D3C5-43E2-8E0A-0FAE6AEACBB5}" destId="{385295AB-2F86-452C-91A3-192D574F6F96}" srcOrd="0" destOrd="0" presId="urn:microsoft.com/office/officeart/2005/8/layout/vList5"/>
    <dgm:cxn modelId="{748B2D4B-6A00-45CC-80CD-A017E61E7425}" type="presParOf" srcId="{385295AB-2F86-452C-91A3-192D574F6F96}" destId="{D784F3BD-4923-46A0-8016-1ADABCE27A7A}" srcOrd="0" destOrd="0" presId="urn:microsoft.com/office/officeart/2005/8/layout/vList5"/>
    <dgm:cxn modelId="{5BF30615-FC66-4CA7-8113-C054499C55A5}" type="presParOf" srcId="{385295AB-2F86-452C-91A3-192D574F6F96}" destId="{3F837591-F4B2-4976-B4A0-6145FA246E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B546AB-5FE8-4384-A4B3-B7E30F36E400}" type="doc">
      <dgm:prSet loTypeId="urn:microsoft.com/office/officeart/2005/8/layout/chevron2" loCatId="list" qsTypeId="urn:microsoft.com/office/officeart/2005/8/quickstyle/simple1#7" qsCatId="simple" csTypeId="urn:microsoft.com/office/officeart/2005/8/colors/accent2_2" csCatId="accent2" phldr="1"/>
      <dgm:spPr/>
      <dgm:t>
        <a:bodyPr/>
        <a:lstStyle/>
        <a:p>
          <a:endParaRPr lang="tr-TR"/>
        </a:p>
      </dgm:t>
    </dgm:pt>
    <dgm:pt modelId="{6EA5FE65-E3C9-4E87-A001-5E21E89976FA}">
      <dgm:prSet phldrT="[Metin]" custT="1"/>
      <dgm:spPr/>
      <dgm:t>
        <a:bodyPr/>
        <a:lstStyle/>
        <a:p>
          <a:r>
            <a:rPr lang="tr-TR" sz="2000" dirty="0" smtClean="0"/>
            <a:t>Hesap Açma</a:t>
          </a:r>
          <a:endParaRPr lang="tr-TR" sz="2000" dirty="0"/>
        </a:p>
      </dgm:t>
    </dgm:pt>
    <dgm:pt modelId="{E81DA7CE-B332-4506-AA3D-817AFB6855E9}" type="parTrans" cxnId="{DB0C6C7F-2789-42A0-9466-08C66AE839DB}">
      <dgm:prSet/>
      <dgm:spPr/>
      <dgm:t>
        <a:bodyPr/>
        <a:lstStyle/>
        <a:p>
          <a:endParaRPr lang="tr-TR"/>
        </a:p>
      </dgm:t>
    </dgm:pt>
    <dgm:pt modelId="{C9F1E433-0569-4AE8-BBBF-A7F2756010B1}" type="sibTrans" cxnId="{DB0C6C7F-2789-42A0-9466-08C66AE839DB}">
      <dgm:prSet/>
      <dgm:spPr/>
      <dgm:t>
        <a:bodyPr/>
        <a:lstStyle/>
        <a:p>
          <a:endParaRPr lang="tr-TR"/>
        </a:p>
      </dgm:t>
    </dgm:pt>
    <dgm:pt modelId="{ADA530A6-1CD9-4153-85E0-26E5E27D2EE7}">
      <dgm:prSet phldrT="[Metin]"/>
      <dgm:spPr/>
      <dgm:t>
        <a:bodyPr/>
        <a:lstStyle/>
        <a:p>
          <a:r>
            <a:rPr lang="tr-TR" dirty="0" smtClean="0"/>
            <a:t>Projenin Yürütüldüğü Kurumun Muhasebe Yetkilisi </a:t>
          </a:r>
          <a:endParaRPr lang="tr-TR" dirty="0"/>
        </a:p>
      </dgm:t>
    </dgm:pt>
    <dgm:pt modelId="{7781D2CC-944C-405E-A062-660BA30FEB70}" type="parTrans" cxnId="{9E7022B5-5B66-4893-A936-BCAFC088E7CB}">
      <dgm:prSet/>
      <dgm:spPr/>
      <dgm:t>
        <a:bodyPr/>
        <a:lstStyle/>
        <a:p>
          <a:endParaRPr lang="tr-TR"/>
        </a:p>
      </dgm:t>
    </dgm:pt>
    <dgm:pt modelId="{792827F8-37E8-4AC9-A7E6-4FCB6041A046}" type="sibTrans" cxnId="{9E7022B5-5B66-4893-A936-BCAFC088E7CB}">
      <dgm:prSet/>
      <dgm:spPr/>
      <dgm:t>
        <a:bodyPr/>
        <a:lstStyle/>
        <a:p>
          <a:endParaRPr lang="tr-TR"/>
        </a:p>
      </dgm:t>
    </dgm:pt>
    <dgm:pt modelId="{ADDD99C9-95F5-4EFA-A21E-34189B70BBAB}">
      <dgm:prSet phldrT="[Metin]"/>
      <dgm:spPr/>
      <dgm:t>
        <a:bodyPr/>
        <a:lstStyle/>
        <a:p>
          <a:r>
            <a:rPr lang="tr-TR" dirty="0" smtClean="0"/>
            <a:t>Kamu Haznedarlığı Tebliği hükümleri doğrultusunda belirtilen kamu bankaları</a:t>
          </a:r>
          <a:endParaRPr lang="tr-TR" dirty="0"/>
        </a:p>
      </dgm:t>
    </dgm:pt>
    <dgm:pt modelId="{BB4176D8-89F7-4029-901B-939A982069E2}" type="parTrans" cxnId="{3A1704D9-16DC-44A0-86ED-B7B82F0D88C3}">
      <dgm:prSet/>
      <dgm:spPr/>
      <dgm:t>
        <a:bodyPr/>
        <a:lstStyle/>
        <a:p>
          <a:endParaRPr lang="tr-TR"/>
        </a:p>
      </dgm:t>
    </dgm:pt>
    <dgm:pt modelId="{046FE5EF-F808-44A6-BE95-453EB0C5CE7E}" type="sibTrans" cxnId="{3A1704D9-16DC-44A0-86ED-B7B82F0D88C3}">
      <dgm:prSet/>
      <dgm:spPr/>
      <dgm:t>
        <a:bodyPr/>
        <a:lstStyle/>
        <a:p>
          <a:endParaRPr lang="tr-TR"/>
        </a:p>
      </dgm:t>
    </dgm:pt>
    <dgm:pt modelId="{60C67FA0-719B-4CA1-8D12-4F900FF0B146}">
      <dgm:prSet phldrT="[Metin]"/>
      <dgm:spPr/>
      <dgm:t>
        <a:bodyPr/>
        <a:lstStyle/>
        <a:p>
          <a:r>
            <a:rPr lang="tr-TR" dirty="0" smtClean="0"/>
            <a:t>TTS</a:t>
          </a:r>
          <a:endParaRPr lang="tr-TR" dirty="0"/>
        </a:p>
      </dgm:t>
    </dgm:pt>
    <dgm:pt modelId="{3AAC2038-4769-4870-A55D-18A7CFDFFE6E}" type="parTrans" cxnId="{120DF607-99F6-45E0-B803-02A228C7DE28}">
      <dgm:prSet/>
      <dgm:spPr/>
      <dgm:t>
        <a:bodyPr/>
        <a:lstStyle/>
        <a:p>
          <a:endParaRPr lang="tr-TR"/>
        </a:p>
      </dgm:t>
    </dgm:pt>
    <dgm:pt modelId="{F89A8177-6E28-4E93-B2EB-A70077AC1ED9}" type="sibTrans" cxnId="{120DF607-99F6-45E0-B803-02A228C7DE28}">
      <dgm:prSet/>
      <dgm:spPr/>
      <dgm:t>
        <a:bodyPr/>
        <a:lstStyle/>
        <a:p>
          <a:endParaRPr lang="tr-TR"/>
        </a:p>
      </dgm:t>
    </dgm:pt>
    <dgm:pt modelId="{2A1D5738-37CD-4231-8E09-EF1CE182BDC9}">
      <dgm:prSet phldrT="[Metin]"/>
      <dgm:spPr/>
      <dgm:t>
        <a:bodyPr/>
        <a:lstStyle/>
        <a:p>
          <a:r>
            <a:rPr lang="tr-TR" dirty="0" smtClean="0"/>
            <a:t>Proje adına açılan hesap IBAN’ı doğrudan TTS ’ye girilebilecek </a:t>
          </a:r>
          <a:endParaRPr lang="tr-TR" dirty="0"/>
        </a:p>
      </dgm:t>
    </dgm:pt>
    <dgm:pt modelId="{89C04FD5-F4A7-464D-9687-7403D1C8D3E3}" type="parTrans" cxnId="{757070BC-CCA6-402C-B8F8-0CC55487DC40}">
      <dgm:prSet/>
      <dgm:spPr/>
      <dgm:t>
        <a:bodyPr/>
        <a:lstStyle/>
        <a:p>
          <a:endParaRPr lang="tr-TR"/>
        </a:p>
      </dgm:t>
    </dgm:pt>
    <dgm:pt modelId="{70203074-EB02-408F-AB80-7B21F7703088}" type="sibTrans" cxnId="{757070BC-CCA6-402C-B8F8-0CC55487DC40}">
      <dgm:prSet/>
      <dgm:spPr/>
      <dgm:t>
        <a:bodyPr/>
        <a:lstStyle/>
        <a:p>
          <a:endParaRPr lang="tr-TR"/>
        </a:p>
      </dgm:t>
    </dgm:pt>
    <dgm:pt modelId="{7E584BA4-3870-48AD-81B7-B3003D226EA7}">
      <dgm:prSet phldrT="[Metin]"/>
      <dgm:spPr/>
      <dgm:t>
        <a:bodyPr/>
        <a:lstStyle/>
        <a:p>
          <a:r>
            <a:rPr lang="tr-TR" dirty="0" smtClean="0"/>
            <a:t>Değişiklik</a:t>
          </a:r>
          <a:endParaRPr lang="tr-TR" dirty="0"/>
        </a:p>
      </dgm:t>
    </dgm:pt>
    <dgm:pt modelId="{DD70D622-3237-49B7-963F-72088496189B}" type="parTrans" cxnId="{15801452-81B1-43AB-B266-910F39627CCA}">
      <dgm:prSet/>
      <dgm:spPr/>
      <dgm:t>
        <a:bodyPr/>
        <a:lstStyle/>
        <a:p>
          <a:endParaRPr lang="tr-TR"/>
        </a:p>
      </dgm:t>
    </dgm:pt>
    <dgm:pt modelId="{50989FA5-8617-4EA8-BF46-F31B96DBE54C}" type="sibTrans" cxnId="{15801452-81B1-43AB-B266-910F39627CCA}">
      <dgm:prSet/>
      <dgm:spPr/>
      <dgm:t>
        <a:bodyPr/>
        <a:lstStyle/>
        <a:p>
          <a:endParaRPr lang="tr-TR"/>
        </a:p>
      </dgm:t>
    </dgm:pt>
    <dgm:pt modelId="{A41749E2-0DC7-4352-A337-761C3779A67D}">
      <dgm:prSet phldrT="[Metin]"/>
      <dgm:spPr/>
      <dgm:t>
        <a:bodyPr/>
        <a:lstStyle/>
        <a:p>
          <a:r>
            <a:rPr lang="tr-TR" dirty="0" smtClean="0"/>
            <a:t>Hesap ve banka </a:t>
          </a:r>
          <a:r>
            <a:rPr lang="tr-TR" b="0" i="0" dirty="0" smtClean="0"/>
            <a:t>değişiklik talepleri Kurum / Kuruluşlar tarafından ARDEB-MADES’ e (</a:t>
          </a:r>
          <a:r>
            <a:rPr lang="tr-TR" b="0" i="0" dirty="0" smtClean="0">
              <a:hlinkClick xmlns:r="http://schemas.openxmlformats.org/officeDocument/2006/relationships" r:id="rId1"/>
            </a:rPr>
            <a:t>ardeb.mades@tubitak.gov.tr</a:t>
          </a:r>
          <a:r>
            <a:rPr lang="tr-TR" b="0" i="0" dirty="0" smtClean="0"/>
            <a:t>) </a:t>
          </a:r>
          <a:endParaRPr lang="tr-TR" dirty="0"/>
        </a:p>
      </dgm:t>
    </dgm:pt>
    <dgm:pt modelId="{3A2D3AD7-86DD-4DE1-895C-76F2A650C032}" type="parTrans" cxnId="{CBD17468-BC00-4BD6-A58A-5AC16EECB4DF}">
      <dgm:prSet/>
      <dgm:spPr/>
      <dgm:t>
        <a:bodyPr/>
        <a:lstStyle/>
        <a:p>
          <a:endParaRPr lang="tr-TR"/>
        </a:p>
      </dgm:t>
    </dgm:pt>
    <dgm:pt modelId="{344BFCCB-FB17-4D52-A2DB-331BC4F8C69F}" type="sibTrans" cxnId="{CBD17468-BC00-4BD6-A58A-5AC16EECB4DF}">
      <dgm:prSet/>
      <dgm:spPr/>
      <dgm:t>
        <a:bodyPr/>
        <a:lstStyle/>
        <a:p>
          <a:endParaRPr lang="tr-TR"/>
        </a:p>
      </dgm:t>
    </dgm:pt>
    <dgm:pt modelId="{C70F3142-AEBA-4C53-B90F-042BA924C05D}" type="pres">
      <dgm:prSet presAssocID="{4EB546AB-5FE8-4384-A4B3-B7E30F36E400}" presName="linearFlow" presStyleCnt="0">
        <dgm:presLayoutVars>
          <dgm:dir/>
          <dgm:animLvl val="lvl"/>
          <dgm:resizeHandles val="exact"/>
        </dgm:presLayoutVars>
      </dgm:prSet>
      <dgm:spPr/>
      <dgm:t>
        <a:bodyPr/>
        <a:lstStyle/>
        <a:p>
          <a:endParaRPr lang="tr-TR"/>
        </a:p>
      </dgm:t>
    </dgm:pt>
    <dgm:pt modelId="{FDDCCE08-7F71-4240-AD1C-0DA34B286A95}" type="pres">
      <dgm:prSet presAssocID="{6EA5FE65-E3C9-4E87-A001-5E21E89976FA}" presName="composite" presStyleCnt="0"/>
      <dgm:spPr/>
      <dgm:t>
        <a:bodyPr/>
        <a:lstStyle/>
        <a:p>
          <a:endParaRPr lang="tr-TR"/>
        </a:p>
      </dgm:t>
    </dgm:pt>
    <dgm:pt modelId="{80898D46-8FD2-4892-880A-38CA32A27758}" type="pres">
      <dgm:prSet presAssocID="{6EA5FE65-E3C9-4E87-A001-5E21E89976FA}" presName="parentText" presStyleLbl="alignNode1" presStyleIdx="0" presStyleCnt="3" custLinFactNeighborX="222" custLinFactNeighborY="983">
        <dgm:presLayoutVars>
          <dgm:chMax val="1"/>
          <dgm:bulletEnabled val="1"/>
        </dgm:presLayoutVars>
      </dgm:prSet>
      <dgm:spPr/>
      <dgm:t>
        <a:bodyPr/>
        <a:lstStyle/>
        <a:p>
          <a:endParaRPr lang="tr-TR"/>
        </a:p>
      </dgm:t>
    </dgm:pt>
    <dgm:pt modelId="{E4C60FD0-571E-4C34-BA7D-EF012AD8DF93}" type="pres">
      <dgm:prSet presAssocID="{6EA5FE65-E3C9-4E87-A001-5E21E89976FA}" presName="descendantText" presStyleLbl="alignAcc1" presStyleIdx="0" presStyleCnt="3" custLinFactNeighborX="1281" custLinFactNeighborY="1513">
        <dgm:presLayoutVars>
          <dgm:bulletEnabled val="1"/>
        </dgm:presLayoutVars>
      </dgm:prSet>
      <dgm:spPr/>
      <dgm:t>
        <a:bodyPr/>
        <a:lstStyle/>
        <a:p>
          <a:endParaRPr lang="tr-TR"/>
        </a:p>
      </dgm:t>
    </dgm:pt>
    <dgm:pt modelId="{D3BA1816-7937-4868-A13E-FBC5397A7462}" type="pres">
      <dgm:prSet presAssocID="{C9F1E433-0569-4AE8-BBBF-A7F2756010B1}" presName="sp" presStyleCnt="0"/>
      <dgm:spPr/>
      <dgm:t>
        <a:bodyPr/>
        <a:lstStyle/>
        <a:p>
          <a:endParaRPr lang="tr-TR"/>
        </a:p>
      </dgm:t>
    </dgm:pt>
    <dgm:pt modelId="{3969CDD6-EF3E-45D9-B7A3-35B53B28532F}" type="pres">
      <dgm:prSet presAssocID="{60C67FA0-719B-4CA1-8D12-4F900FF0B146}" presName="composite" presStyleCnt="0"/>
      <dgm:spPr/>
      <dgm:t>
        <a:bodyPr/>
        <a:lstStyle/>
        <a:p>
          <a:endParaRPr lang="tr-TR"/>
        </a:p>
      </dgm:t>
    </dgm:pt>
    <dgm:pt modelId="{2110BAD2-B7DC-4AAA-B667-6D1DD0DCA855}" type="pres">
      <dgm:prSet presAssocID="{60C67FA0-719B-4CA1-8D12-4F900FF0B146}" presName="parentText" presStyleLbl="alignNode1" presStyleIdx="1" presStyleCnt="3" custLinFactNeighborX="-7653">
        <dgm:presLayoutVars>
          <dgm:chMax val="1"/>
          <dgm:bulletEnabled val="1"/>
        </dgm:presLayoutVars>
      </dgm:prSet>
      <dgm:spPr/>
      <dgm:t>
        <a:bodyPr/>
        <a:lstStyle/>
        <a:p>
          <a:endParaRPr lang="tr-TR"/>
        </a:p>
      </dgm:t>
    </dgm:pt>
    <dgm:pt modelId="{BC89C392-3DA3-4084-98B6-572A53700BD6}" type="pres">
      <dgm:prSet presAssocID="{60C67FA0-719B-4CA1-8D12-4F900FF0B146}" presName="descendantText" presStyleLbl="alignAcc1" presStyleIdx="1" presStyleCnt="3" custScaleX="99164">
        <dgm:presLayoutVars>
          <dgm:bulletEnabled val="1"/>
        </dgm:presLayoutVars>
      </dgm:prSet>
      <dgm:spPr/>
      <dgm:t>
        <a:bodyPr/>
        <a:lstStyle/>
        <a:p>
          <a:endParaRPr lang="tr-TR"/>
        </a:p>
      </dgm:t>
    </dgm:pt>
    <dgm:pt modelId="{108E8706-BA3F-46B1-BE77-41F334E75E3D}" type="pres">
      <dgm:prSet presAssocID="{F89A8177-6E28-4E93-B2EB-A70077AC1ED9}" presName="sp" presStyleCnt="0"/>
      <dgm:spPr/>
      <dgm:t>
        <a:bodyPr/>
        <a:lstStyle/>
        <a:p>
          <a:endParaRPr lang="tr-TR"/>
        </a:p>
      </dgm:t>
    </dgm:pt>
    <dgm:pt modelId="{A987CAE7-3F19-48F5-8957-18ABD335CC2D}" type="pres">
      <dgm:prSet presAssocID="{7E584BA4-3870-48AD-81B7-B3003D226EA7}" presName="composite" presStyleCnt="0"/>
      <dgm:spPr/>
      <dgm:t>
        <a:bodyPr/>
        <a:lstStyle/>
        <a:p>
          <a:endParaRPr lang="tr-TR"/>
        </a:p>
      </dgm:t>
    </dgm:pt>
    <dgm:pt modelId="{FB8A8989-A9F6-461F-8712-7677921DE02F}" type="pres">
      <dgm:prSet presAssocID="{7E584BA4-3870-48AD-81B7-B3003D226EA7}" presName="parentText" presStyleLbl="alignNode1" presStyleIdx="2" presStyleCnt="3">
        <dgm:presLayoutVars>
          <dgm:chMax val="1"/>
          <dgm:bulletEnabled val="1"/>
        </dgm:presLayoutVars>
      </dgm:prSet>
      <dgm:spPr/>
      <dgm:t>
        <a:bodyPr/>
        <a:lstStyle/>
        <a:p>
          <a:endParaRPr lang="tr-TR"/>
        </a:p>
      </dgm:t>
    </dgm:pt>
    <dgm:pt modelId="{4319DE0F-9DF0-47DC-99CD-436782AF83A0}" type="pres">
      <dgm:prSet presAssocID="{7E584BA4-3870-48AD-81B7-B3003D226EA7}" presName="descendantText" presStyleLbl="alignAcc1" presStyleIdx="2" presStyleCnt="3" custScaleX="100178" custScaleY="100000" custLinFactNeighborX="429">
        <dgm:presLayoutVars>
          <dgm:bulletEnabled val="1"/>
        </dgm:presLayoutVars>
      </dgm:prSet>
      <dgm:spPr/>
      <dgm:t>
        <a:bodyPr/>
        <a:lstStyle/>
        <a:p>
          <a:endParaRPr lang="tr-TR"/>
        </a:p>
      </dgm:t>
    </dgm:pt>
  </dgm:ptLst>
  <dgm:cxnLst>
    <dgm:cxn modelId="{0B4EA113-20AA-484E-A810-B09E1F4C207E}" type="presOf" srcId="{4EB546AB-5FE8-4384-A4B3-B7E30F36E400}" destId="{C70F3142-AEBA-4C53-B90F-042BA924C05D}" srcOrd="0" destOrd="0" presId="urn:microsoft.com/office/officeart/2005/8/layout/chevron2"/>
    <dgm:cxn modelId="{B2B75102-33FD-40F0-A9B5-E63326A48CD3}" type="presOf" srcId="{2A1D5738-37CD-4231-8E09-EF1CE182BDC9}" destId="{BC89C392-3DA3-4084-98B6-572A53700BD6}" srcOrd="0" destOrd="0" presId="urn:microsoft.com/office/officeart/2005/8/layout/chevron2"/>
    <dgm:cxn modelId="{3A1704D9-16DC-44A0-86ED-B7B82F0D88C3}" srcId="{6EA5FE65-E3C9-4E87-A001-5E21E89976FA}" destId="{ADDD99C9-95F5-4EFA-A21E-34189B70BBAB}" srcOrd="1" destOrd="0" parTransId="{BB4176D8-89F7-4029-901B-939A982069E2}" sibTransId="{046FE5EF-F808-44A6-BE95-453EB0C5CE7E}"/>
    <dgm:cxn modelId="{DB0C6C7F-2789-42A0-9466-08C66AE839DB}" srcId="{4EB546AB-5FE8-4384-A4B3-B7E30F36E400}" destId="{6EA5FE65-E3C9-4E87-A001-5E21E89976FA}" srcOrd="0" destOrd="0" parTransId="{E81DA7CE-B332-4506-AA3D-817AFB6855E9}" sibTransId="{C9F1E433-0569-4AE8-BBBF-A7F2756010B1}"/>
    <dgm:cxn modelId="{5633864F-EB61-422A-8847-679FD38DB72D}" type="presOf" srcId="{6EA5FE65-E3C9-4E87-A001-5E21E89976FA}" destId="{80898D46-8FD2-4892-880A-38CA32A27758}" srcOrd="0" destOrd="0" presId="urn:microsoft.com/office/officeart/2005/8/layout/chevron2"/>
    <dgm:cxn modelId="{9398A68E-2673-4A5F-875C-8B7FD8C82B45}" type="presOf" srcId="{A41749E2-0DC7-4352-A337-761C3779A67D}" destId="{4319DE0F-9DF0-47DC-99CD-436782AF83A0}" srcOrd="0" destOrd="0" presId="urn:microsoft.com/office/officeart/2005/8/layout/chevron2"/>
    <dgm:cxn modelId="{2841164F-E6A1-480F-9563-0C7597EC8B11}" type="presOf" srcId="{7E584BA4-3870-48AD-81B7-B3003D226EA7}" destId="{FB8A8989-A9F6-461F-8712-7677921DE02F}" srcOrd="0" destOrd="0" presId="urn:microsoft.com/office/officeart/2005/8/layout/chevron2"/>
    <dgm:cxn modelId="{AB558166-C260-49ED-8833-9D4768E2F2A0}" type="presOf" srcId="{60C67FA0-719B-4CA1-8D12-4F900FF0B146}" destId="{2110BAD2-B7DC-4AAA-B667-6D1DD0DCA855}" srcOrd="0" destOrd="0" presId="urn:microsoft.com/office/officeart/2005/8/layout/chevron2"/>
    <dgm:cxn modelId="{120DF607-99F6-45E0-B803-02A228C7DE28}" srcId="{4EB546AB-5FE8-4384-A4B3-B7E30F36E400}" destId="{60C67FA0-719B-4CA1-8D12-4F900FF0B146}" srcOrd="1" destOrd="0" parTransId="{3AAC2038-4769-4870-A55D-18A7CFDFFE6E}" sibTransId="{F89A8177-6E28-4E93-B2EB-A70077AC1ED9}"/>
    <dgm:cxn modelId="{9E7022B5-5B66-4893-A936-BCAFC088E7CB}" srcId="{6EA5FE65-E3C9-4E87-A001-5E21E89976FA}" destId="{ADA530A6-1CD9-4153-85E0-26E5E27D2EE7}" srcOrd="0" destOrd="0" parTransId="{7781D2CC-944C-405E-A062-660BA30FEB70}" sibTransId="{792827F8-37E8-4AC9-A7E6-4FCB6041A046}"/>
    <dgm:cxn modelId="{CBD17468-BC00-4BD6-A58A-5AC16EECB4DF}" srcId="{7E584BA4-3870-48AD-81B7-B3003D226EA7}" destId="{A41749E2-0DC7-4352-A337-761C3779A67D}" srcOrd="0" destOrd="0" parTransId="{3A2D3AD7-86DD-4DE1-895C-76F2A650C032}" sibTransId="{344BFCCB-FB17-4D52-A2DB-331BC4F8C69F}"/>
    <dgm:cxn modelId="{F496E984-2FDA-48F2-B9FD-008DBEABDB09}" type="presOf" srcId="{ADA530A6-1CD9-4153-85E0-26E5E27D2EE7}" destId="{E4C60FD0-571E-4C34-BA7D-EF012AD8DF93}" srcOrd="0" destOrd="0" presId="urn:microsoft.com/office/officeart/2005/8/layout/chevron2"/>
    <dgm:cxn modelId="{757070BC-CCA6-402C-B8F8-0CC55487DC40}" srcId="{60C67FA0-719B-4CA1-8D12-4F900FF0B146}" destId="{2A1D5738-37CD-4231-8E09-EF1CE182BDC9}" srcOrd="0" destOrd="0" parTransId="{89C04FD5-F4A7-464D-9687-7403D1C8D3E3}" sibTransId="{70203074-EB02-408F-AB80-7B21F7703088}"/>
    <dgm:cxn modelId="{5153820A-EEC3-428E-92F8-2FA025D0EBA4}" type="presOf" srcId="{ADDD99C9-95F5-4EFA-A21E-34189B70BBAB}" destId="{E4C60FD0-571E-4C34-BA7D-EF012AD8DF93}" srcOrd="0" destOrd="1" presId="urn:microsoft.com/office/officeart/2005/8/layout/chevron2"/>
    <dgm:cxn modelId="{15801452-81B1-43AB-B266-910F39627CCA}" srcId="{4EB546AB-5FE8-4384-A4B3-B7E30F36E400}" destId="{7E584BA4-3870-48AD-81B7-B3003D226EA7}" srcOrd="2" destOrd="0" parTransId="{DD70D622-3237-49B7-963F-72088496189B}" sibTransId="{50989FA5-8617-4EA8-BF46-F31B96DBE54C}"/>
    <dgm:cxn modelId="{B86D62C2-6A6A-4568-B1B1-6A0E8CCA35D1}" type="presParOf" srcId="{C70F3142-AEBA-4C53-B90F-042BA924C05D}" destId="{FDDCCE08-7F71-4240-AD1C-0DA34B286A95}" srcOrd="0" destOrd="0" presId="urn:microsoft.com/office/officeart/2005/8/layout/chevron2"/>
    <dgm:cxn modelId="{CBF3232F-8898-44D0-9F1F-71F9465AF8BF}" type="presParOf" srcId="{FDDCCE08-7F71-4240-AD1C-0DA34B286A95}" destId="{80898D46-8FD2-4892-880A-38CA32A27758}" srcOrd="0" destOrd="0" presId="urn:microsoft.com/office/officeart/2005/8/layout/chevron2"/>
    <dgm:cxn modelId="{11A1DCF9-46A3-46E4-9D3C-1C5212899349}" type="presParOf" srcId="{FDDCCE08-7F71-4240-AD1C-0DA34B286A95}" destId="{E4C60FD0-571E-4C34-BA7D-EF012AD8DF93}" srcOrd="1" destOrd="0" presId="urn:microsoft.com/office/officeart/2005/8/layout/chevron2"/>
    <dgm:cxn modelId="{750AD8F1-411E-4B94-96E7-EB9A923853EA}" type="presParOf" srcId="{C70F3142-AEBA-4C53-B90F-042BA924C05D}" destId="{D3BA1816-7937-4868-A13E-FBC5397A7462}" srcOrd="1" destOrd="0" presId="urn:microsoft.com/office/officeart/2005/8/layout/chevron2"/>
    <dgm:cxn modelId="{785B871B-36B9-4D7F-B8BE-3C61A09A5E0F}" type="presParOf" srcId="{C70F3142-AEBA-4C53-B90F-042BA924C05D}" destId="{3969CDD6-EF3E-45D9-B7A3-35B53B28532F}" srcOrd="2" destOrd="0" presId="urn:microsoft.com/office/officeart/2005/8/layout/chevron2"/>
    <dgm:cxn modelId="{1AE3EB35-C4BA-415A-82AC-2347A54E344F}" type="presParOf" srcId="{3969CDD6-EF3E-45D9-B7A3-35B53B28532F}" destId="{2110BAD2-B7DC-4AAA-B667-6D1DD0DCA855}" srcOrd="0" destOrd="0" presId="urn:microsoft.com/office/officeart/2005/8/layout/chevron2"/>
    <dgm:cxn modelId="{036C971E-6A3F-4F57-9B4B-0FE74DB2A1FC}" type="presParOf" srcId="{3969CDD6-EF3E-45D9-B7A3-35B53B28532F}" destId="{BC89C392-3DA3-4084-98B6-572A53700BD6}" srcOrd="1" destOrd="0" presId="urn:microsoft.com/office/officeart/2005/8/layout/chevron2"/>
    <dgm:cxn modelId="{64943C79-0B70-48EB-9626-DFE959565DC4}" type="presParOf" srcId="{C70F3142-AEBA-4C53-B90F-042BA924C05D}" destId="{108E8706-BA3F-46B1-BE77-41F334E75E3D}" srcOrd="3" destOrd="0" presId="urn:microsoft.com/office/officeart/2005/8/layout/chevron2"/>
    <dgm:cxn modelId="{4C052FFB-A0EC-4661-AAFB-9F6D5DE87158}" type="presParOf" srcId="{C70F3142-AEBA-4C53-B90F-042BA924C05D}" destId="{A987CAE7-3F19-48F5-8957-18ABD335CC2D}" srcOrd="4" destOrd="0" presId="urn:microsoft.com/office/officeart/2005/8/layout/chevron2"/>
    <dgm:cxn modelId="{20F61B9A-DA5C-4367-BF5E-1F615D051C9C}" type="presParOf" srcId="{A987CAE7-3F19-48F5-8957-18ABD335CC2D}" destId="{FB8A8989-A9F6-461F-8712-7677921DE02F}" srcOrd="0" destOrd="0" presId="urn:microsoft.com/office/officeart/2005/8/layout/chevron2"/>
    <dgm:cxn modelId="{508440CA-2111-4703-AC20-64B31CEA0FE9}" type="presParOf" srcId="{A987CAE7-3F19-48F5-8957-18ABD335CC2D}" destId="{4319DE0F-9DF0-47DC-99CD-436782AF83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solidFill>
                <a:schemeClr val="bg1">
                  <a:lumMod val="65000"/>
                </a:schemeClr>
              </a:solidFill>
              <a:effectLst/>
            </a:rPr>
            <a:t>Proje Önerisi Yürürlüğe Alma</a:t>
          </a:r>
          <a:endParaRPr lang="tr-TR" sz="2800" dirty="0">
            <a:solidFill>
              <a:schemeClr val="bg1">
                <a:lumMod val="65000"/>
              </a:schemeClr>
            </a:solidFill>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1548"/>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Y="-17188" custLinFactNeighborY="-100000"/>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BF6DB6DB-E7F4-44D1-806F-22E62F6D8045}" type="presOf" srcId="{9758256F-DE02-4B9B-9533-E11F3FED8E0A}" destId="{CF903763-AE74-41B1-90E7-22DA5CF9F1C6}"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F1751F49-1CF3-45D2-9562-AD58D1460387}" type="presOf" srcId="{14ED586E-7E0D-4EFF-8257-A52BABD41EF0}" destId="{C3E9D7AC-F38F-48B4-93FC-C4AB0C6E61DE}" srcOrd="0" destOrd="0" presId="urn:microsoft.com/office/officeart/2008/layout/LinedList"/>
    <dgm:cxn modelId="{67D840EE-1F8E-43D7-9AAA-A00605CB228D}" srcId="{19EA9ED3-4211-4D2D-9797-0473744C0256}" destId="{97723CC5-37E8-4988-BAF2-D94AFAB51DCA}" srcOrd="1" destOrd="0" parTransId="{6DB773C2-A33D-495B-8B48-73CE4A18B056}" sibTransId="{97DCF6CE-1274-48B2-ABC2-DEB8941FA5F5}"/>
    <dgm:cxn modelId="{8896ADD5-786D-4FB9-9AB7-ED1D2B7B9150}" type="presOf" srcId="{97723CC5-37E8-4988-BAF2-D94AFAB51DCA}" destId="{350B0EBD-7F9F-4504-958C-0F26FDE9B3B2}" srcOrd="0" destOrd="0" presId="urn:microsoft.com/office/officeart/2008/layout/LinedList"/>
    <dgm:cxn modelId="{9261E64B-5D65-4C77-B4BE-050AB4205FD5}" type="presOf" srcId="{19EA9ED3-4211-4D2D-9797-0473744C0256}" destId="{68D91427-7BFC-4586-B62D-A8F75D0E2FD4}" srcOrd="0" destOrd="0" presId="urn:microsoft.com/office/officeart/2008/layout/LinedList"/>
    <dgm:cxn modelId="{CFDCEBA2-3CB3-4EA5-A33F-76963DCBCF91}" type="presParOf" srcId="{C3E9D7AC-F38F-48B4-93FC-C4AB0C6E61DE}" destId="{B9BC7854-0467-40B5-93AC-A736255E634A}" srcOrd="0" destOrd="0" presId="urn:microsoft.com/office/officeart/2008/layout/LinedList"/>
    <dgm:cxn modelId="{912F6AD1-E6C4-41DC-8A44-29E3EED1D0C1}" type="presParOf" srcId="{C3E9D7AC-F38F-48B4-93FC-C4AB0C6E61DE}" destId="{A54335BC-9969-4983-9E76-B8901DE48A20}" srcOrd="1" destOrd="0" presId="urn:microsoft.com/office/officeart/2008/layout/LinedList"/>
    <dgm:cxn modelId="{3478B5A3-A7A0-4280-8693-C6225CE05D2F}" type="presParOf" srcId="{A54335BC-9969-4983-9E76-B8901DE48A20}" destId="{68D91427-7BFC-4586-B62D-A8F75D0E2FD4}" srcOrd="0" destOrd="0" presId="urn:microsoft.com/office/officeart/2008/layout/LinedList"/>
    <dgm:cxn modelId="{64ABDB27-01F2-4760-9D4A-88A1A927517E}" type="presParOf" srcId="{A54335BC-9969-4983-9E76-B8901DE48A20}" destId="{2EE2C186-FA91-4962-8803-AC7B70C693E3}" srcOrd="1" destOrd="0" presId="urn:microsoft.com/office/officeart/2008/layout/LinedList"/>
    <dgm:cxn modelId="{FC11FF55-448B-46E7-95B1-BD57AE6DFC8A}" type="presParOf" srcId="{2EE2C186-FA91-4962-8803-AC7B70C693E3}" destId="{042F68DB-8A7B-413A-B18B-2DB3D5CD4AC6}" srcOrd="0" destOrd="0" presId="urn:microsoft.com/office/officeart/2008/layout/LinedList"/>
    <dgm:cxn modelId="{5E6B5E72-BD90-4766-A8E3-DE1D43D9ECA3}" type="presParOf" srcId="{2EE2C186-FA91-4962-8803-AC7B70C693E3}" destId="{C228BCD6-8779-47FA-A464-BB32339A36C2}" srcOrd="1" destOrd="0" presId="urn:microsoft.com/office/officeart/2008/layout/LinedList"/>
    <dgm:cxn modelId="{7AC3707F-F651-4CB3-B050-F75F2A25C2BF}" type="presParOf" srcId="{C228BCD6-8779-47FA-A464-BB32339A36C2}" destId="{CEF7D946-0C00-437B-9A7E-5EEC1780931C}" srcOrd="0" destOrd="0" presId="urn:microsoft.com/office/officeart/2008/layout/LinedList"/>
    <dgm:cxn modelId="{12A1C676-81ED-4806-BAD3-20DD932A5B2E}" type="presParOf" srcId="{C228BCD6-8779-47FA-A464-BB32339A36C2}" destId="{CF903763-AE74-41B1-90E7-22DA5CF9F1C6}" srcOrd="1" destOrd="0" presId="urn:microsoft.com/office/officeart/2008/layout/LinedList"/>
    <dgm:cxn modelId="{FCED8A73-5171-4436-AEE0-71ADBA742C42}" type="presParOf" srcId="{C228BCD6-8779-47FA-A464-BB32339A36C2}" destId="{E6B795C6-955B-4C97-84DA-8A10BF1E3D77}" srcOrd="2" destOrd="0" presId="urn:microsoft.com/office/officeart/2008/layout/LinedList"/>
    <dgm:cxn modelId="{5ADFB669-5D14-411F-9D09-6A166E7D7BC6}" type="presParOf" srcId="{2EE2C186-FA91-4962-8803-AC7B70C693E3}" destId="{10AA5E54-732B-41BE-8BE3-EAFF2CD85F3D}" srcOrd="2" destOrd="0" presId="urn:microsoft.com/office/officeart/2008/layout/LinedList"/>
    <dgm:cxn modelId="{FA4DDF8C-B44A-4005-8834-32EBE17833A5}" type="presParOf" srcId="{2EE2C186-FA91-4962-8803-AC7B70C693E3}" destId="{AE210049-8559-4FD0-8469-12F208DB4FED}" srcOrd="3" destOrd="0" presId="urn:microsoft.com/office/officeart/2008/layout/LinedList"/>
    <dgm:cxn modelId="{1D2B4BAE-9C87-4AAD-8CEB-6DDED15DAE9D}" type="presParOf" srcId="{2EE2C186-FA91-4962-8803-AC7B70C693E3}" destId="{0F673074-3DDC-47CB-8281-754781DCED20}" srcOrd="4" destOrd="0" presId="urn:microsoft.com/office/officeart/2008/layout/LinedList"/>
    <dgm:cxn modelId="{39BE0E8B-6A06-4101-B017-0CA4DAB11180}" type="presParOf" srcId="{0F673074-3DDC-47CB-8281-754781DCED20}" destId="{21A4B7B7-DA67-476F-AFAB-2264139A2420}" srcOrd="0" destOrd="0" presId="urn:microsoft.com/office/officeart/2008/layout/LinedList"/>
    <dgm:cxn modelId="{AC3AD21A-45A5-4083-A805-1D4C2D8E6364}" type="presParOf" srcId="{0F673074-3DDC-47CB-8281-754781DCED20}" destId="{350B0EBD-7F9F-4504-958C-0F26FDE9B3B2}" srcOrd="1" destOrd="0" presId="urn:microsoft.com/office/officeart/2008/layout/LinedList"/>
    <dgm:cxn modelId="{0EB037EE-B9AC-44A3-8FE7-6A192E8DAC9E}" type="presParOf" srcId="{0F673074-3DDC-47CB-8281-754781DCED20}" destId="{6A14D535-1E4B-4821-AFF9-78B4C32DED36}" srcOrd="2" destOrd="0" presId="urn:microsoft.com/office/officeart/2008/layout/LinedList"/>
    <dgm:cxn modelId="{5AA03366-9AC6-4148-9793-4EEC7BE480CA}" type="presParOf" srcId="{2EE2C186-FA91-4962-8803-AC7B70C693E3}" destId="{CD45B6D9-968F-4878-8155-4D619E6B01F6}" srcOrd="5" destOrd="0" presId="urn:microsoft.com/office/officeart/2008/layout/LinedList"/>
    <dgm:cxn modelId="{4B321280-DC92-49B3-BCB3-05312DF8C3D7}"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14F2E4-663E-434F-8580-0372987E61B6}"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65777053-D9CC-49A2-90F6-551A55B3BEEF}">
      <dgm:prSet phldrT="[Metin]" custT="1"/>
      <dgm:spPr/>
      <dgm:t>
        <a:bodyPr/>
        <a:lstStyle/>
        <a:p>
          <a:r>
            <a:rPr lang="tr-TR" sz="2400" b="1" dirty="0" smtClean="0"/>
            <a:t>Gelişme Raporu</a:t>
          </a:r>
          <a:endParaRPr lang="en-US" sz="2400" dirty="0"/>
        </a:p>
      </dgm:t>
    </dgm:pt>
    <dgm:pt modelId="{471D9770-2137-4C4E-BFAE-CAEBEF0A1112}" type="parTrans" cxnId="{2EE6B10F-1F21-4784-B435-0E8E9B58EE14}">
      <dgm:prSet/>
      <dgm:spPr/>
      <dgm:t>
        <a:bodyPr/>
        <a:lstStyle/>
        <a:p>
          <a:endParaRPr lang="en-US"/>
        </a:p>
      </dgm:t>
    </dgm:pt>
    <dgm:pt modelId="{364F851A-0548-40BE-BD55-3C5FEA127E2A}" type="sibTrans" cxnId="{2EE6B10F-1F21-4784-B435-0E8E9B58EE14}">
      <dgm:prSet/>
      <dgm:spPr/>
      <dgm:t>
        <a:bodyPr/>
        <a:lstStyle/>
        <a:p>
          <a:endParaRPr lang="en-US"/>
        </a:p>
      </dgm:t>
    </dgm:pt>
    <dgm:pt modelId="{71FA8779-8C0D-4073-91FE-9E457103BC87}">
      <dgm:prSet phldrT="[Metin]" custT="1"/>
      <dgm:spPr/>
      <dgm:t>
        <a:bodyPr/>
        <a:lstStyle/>
        <a:p>
          <a:r>
            <a:rPr lang="tr-TR" sz="2400" b="1" dirty="0" smtClean="0"/>
            <a:t>Sonuç Raporu</a:t>
          </a:r>
          <a:endParaRPr lang="en-US" sz="2400" dirty="0"/>
        </a:p>
      </dgm:t>
    </dgm:pt>
    <dgm:pt modelId="{ED43BBF7-3717-4BE2-ADE5-96DA0A1B22B0}" type="parTrans" cxnId="{565AA8D1-581D-4985-B23D-F5FAFA514402}">
      <dgm:prSet/>
      <dgm:spPr/>
      <dgm:t>
        <a:bodyPr/>
        <a:lstStyle/>
        <a:p>
          <a:endParaRPr lang="en-US"/>
        </a:p>
      </dgm:t>
    </dgm:pt>
    <dgm:pt modelId="{F84CA149-91FA-431A-B7F8-86B614402870}" type="sibTrans" cxnId="{565AA8D1-581D-4985-B23D-F5FAFA514402}">
      <dgm:prSet/>
      <dgm:spPr/>
      <dgm:t>
        <a:bodyPr/>
        <a:lstStyle/>
        <a:p>
          <a:endParaRPr lang="en-US"/>
        </a:p>
      </dgm:t>
    </dgm:pt>
    <dgm:pt modelId="{20A4EDB6-F82A-44F9-8C93-5EB0D7E91F70}" type="pres">
      <dgm:prSet presAssocID="{F214F2E4-663E-434F-8580-0372987E61B6}" presName="linear" presStyleCnt="0">
        <dgm:presLayoutVars>
          <dgm:dir/>
          <dgm:animLvl val="lvl"/>
          <dgm:resizeHandles val="exact"/>
        </dgm:presLayoutVars>
      </dgm:prSet>
      <dgm:spPr/>
      <dgm:t>
        <a:bodyPr/>
        <a:lstStyle/>
        <a:p>
          <a:endParaRPr lang="tr-TR"/>
        </a:p>
      </dgm:t>
    </dgm:pt>
    <dgm:pt modelId="{824BF302-4CFA-49CC-B248-4D081E623357}" type="pres">
      <dgm:prSet presAssocID="{65777053-D9CC-49A2-90F6-551A55B3BEEF}" presName="parentLin" presStyleCnt="0"/>
      <dgm:spPr/>
    </dgm:pt>
    <dgm:pt modelId="{A1BD45EF-5C2A-44A3-A749-9D601487072F}" type="pres">
      <dgm:prSet presAssocID="{65777053-D9CC-49A2-90F6-551A55B3BEEF}" presName="parentLeftMargin" presStyleLbl="node1" presStyleIdx="0" presStyleCnt="2"/>
      <dgm:spPr/>
      <dgm:t>
        <a:bodyPr/>
        <a:lstStyle/>
        <a:p>
          <a:endParaRPr lang="tr-TR"/>
        </a:p>
      </dgm:t>
    </dgm:pt>
    <dgm:pt modelId="{F5261BEB-90A9-45C9-BF65-1BB4F9ADBEAE}" type="pres">
      <dgm:prSet presAssocID="{65777053-D9CC-49A2-90F6-551A55B3BEEF}" presName="parentText" presStyleLbl="node1" presStyleIdx="0" presStyleCnt="2" custScaleX="50288" custScaleY="33763" custLinFactNeighborX="-100000" custLinFactNeighborY="-43925">
        <dgm:presLayoutVars>
          <dgm:chMax val="0"/>
          <dgm:bulletEnabled val="1"/>
        </dgm:presLayoutVars>
      </dgm:prSet>
      <dgm:spPr/>
      <dgm:t>
        <a:bodyPr/>
        <a:lstStyle/>
        <a:p>
          <a:endParaRPr lang="en-US"/>
        </a:p>
      </dgm:t>
    </dgm:pt>
    <dgm:pt modelId="{9175F327-1449-4AD8-B859-0035A979AD7C}" type="pres">
      <dgm:prSet presAssocID="{65777053-D9CC-49A2-90F6-551A55B3BEEF}" presName="negativeSpace" presStyleCnt="0"/>
      <dgm:spPr/>
    </dgm:pt>
    <dgm:pt modelId="{C73BF702-0081-4783-B1F6-E113CEBBEBC1}" type="pres">
      <dgm:prSet presAssocID="{65777053-D9CC-49A2-90F6-551A55B3BEEF}" presName="childText" presStyleLbl="conFgAcc1" presStyleIdx="0" presStyleCnt="2">
        <dgm:presLayoutVars>
          <dgm:bulletEnabled val="1"/>
        </dgm:presLayoutVars>
      </dgm:prSet>
      <dgm:spPr/>
    </dgm:pt>
    <dgm:pt modelId="{43A76C55-3892-44AD-94E9-C95A3543F12F}" type="pres">
      <dgm:prSet presAssocID="{364F851A-0548-40BE-BD55-3C5FEA127E2A}" presName="spaceBetweenRectangles" presStyleCnt="0"/>
      <dgm:spPr/>
    </dgm:pt>
    <dgm:pt modelId="{B84F5695-9E13-4893-884C-DDFFB27EF8F5}" type="pres">
      <dgm:prSet presAssocID="{71FA8779-8C0D-4073-91FE-9E457103BC87}" presName="parentLin" presStyleCnt="0"/>
      <dgm:spPr/>
    </dgm:pt>
    <dgm:pt modelId="{E98AA95D-D58A-48D5-9784-83DAEA614C62}" type="pres">
      <dgm:prSet presAssocID="{71FA8779-8C0D-4073-91FE-9E457103BC87}" presName="parentLeftMargin" presStyleLbl="node1" presStyleIdx="0" presStyleCnt="2"/>
      <dgm:spPr/>
      <dgm:t>
        <a:bodyPr/>
        <a:lstStyle/>
        <a:p>
          <a:endParaRPr lang="tr-TR"/>
        </a:p>
      </dgm:t>
    </dgm:pt>
    <dgm:pt modelId="{46F47D87-3FE8-4325-B251-76C7F431FBA2}" type="pres">
      <dgm:prSet presAssocID="{71FA8779-8C0D-4073-91FE-9E457103BC87}" presName="parentText" presStyleLbl="node1" presStyleIdx="1" presStyleCnt="2" custScaleX="50286" custScaleY="35083" custLinFactX="-5902" custLinFactNeighborX="-100000">
        <dgm:presLayoutVars>
          <dgm:chMax val="0"/>
          <dgm:bulletEnabled val="1"/>
        </dgm:presLayoutVars>
      </dgm:prSet>
      <dgm:spPr/>
      <dgm:t>
        <a:bodyPr/>
        <a:lstStyle/>
        <a:p>
          <a:endParaRPr lang="en-US"/>
        </a:p>
      </dgm:t>
    </dgm:pt>
    <dgm:pt modelId="{08BA720F-DDAA-4A7A-8FC3-DB71FA612A18}" type="pres">
      <dgm:prSet presAssocID="{71FA8779-8C0D-4073-91FE-9E457103BC87}" presName="negativeSpace" presStyleCnt="0"/>
      <dgm:spPr/>
    </dgm:pt>
    <dgm:pt modelId="{2018F963-7165-4930-AA9C-713646864D56}" type="pres">
      <dgm:prSet presAssocID="{71FA8779-8C0D-4073-91FE-9E457103BC87}" presName="childText" presStyleLbl="conFgAcc1" presStyleIdx="1" presStyleCnt="2" custLinFactNeighborY="74770">
        <dgm:presLayoutVars>
          <dgm:bulletEnabled val="1"/>
        </dgm:presLayoutVars>
      </dgm:prSet>
      <dgm:spPr/>
      <dgm:t>
        <a:bodyPr/>
        <a:lstStyle/>
        <a:p>
          <a:endParaRPr lang="tr-TR"/>
        </a:p>
      </dgm:t>
    </dgm:pt>
  </dgm:ptLst>
  <dgm:cxnLst>
    <dgm:cxn modelId="{2EE6B10F-1F21-4784-B435-0E8E9B58EE14}" srcId="{F214F2E4-663E-434F-8580-0372987E61B6}" destId="{65777053-D9CC-49A2-90F6-551A55B3BEEF}" srcOrd="0" destOrd="0" parTransId="{471D9770-2137-4C4E-BFAE-CAEBEF0A1112}" sibTransId="{364F851A-0548-40BE-BD55-3C5FEA127E2A}"/>
    <dgm:cxn modelId="{565AA8D1-581D-4985-B23D-F5FAFA514402}" srcId="{F214F2E4-663E-434F-8580-0372987E61B6}" destId="{71FA8779-8C0D-4073-91FE-9E457103BC87}" srcOrd="1" destOrd="0" parTransId="{ED43BBF7-3717-4BE2-ADE5-96DA0A1B22B0}" sibTransId="{F84CA149-91FA-431A-B7F8-86B614402870}"/>
    <dgm:cxn modelId="{73A8E719-D45E-4BB7-A37E-75466BF8ACE7}" type="presOf" srcId="{65777053-D9CC-49A2-90F6-551A55B3BEEF}" destId="{A1BD45EF-5C2A-44A3-A749-9D601487072F}" srcOrd="0" destOrd="0" presId="urn:microsoft.com/office/officeart/2005/8/layout/list1"/>
    <dgm:cxn modelId="{1F98F17C-224B-472E-8BFF-F7EBFEDF266B}" type="presOf" srcId="{71FA8779-8C0D-4073-91FE-9E457103BC87}" destId="{E98AA95D-D58A-48D5-9784-83DAEA614C62}" srcOrd="0" destOrd="0" presId="urn:microsoft.com/office/officeart/2005/8/layout/list1"/>
    <dgm:cxn modelId="{F4FD469F-2E78-4C8A-A2A0-C960269DA38A}" type="presOf" srcId="{65777053-D9CC-49A2-90F6-551A55B3BEEF}" destId="{F5261BEB-90A9-45C9-BF65-1BB4F9ADBEAE}" srcOrd="1" destOrd="0" presId="urn:microsoft.com/office/officeart/2005/8/layout/list1"/>
    <dgm:cxn modelId="{46C5BDFE-92BC-412B-830A-A750CD889548}" type="presOf" srcId="{71FA8779-8C0D-4073-91FE-9E457103BC87}" destId="{46F47D87-3FE8-4325-B251-76C7F431FBA2}" srcOrd="1" destOrd="0" presId="urn:microsoft.com/office/officeart/2005/8/layout/list1"/>
    <dgm:cxn modelId="{53B8D9E2-5E4A-4C4B-A9C2-4CC0FBE99FDE}" type="presOf" srcId="{F214F2E4-663E-434F-8580-0372987E61B6}" destId="{20A4EDB6-F82A-44F9-8C93-5EB0D7E91F70}" srcOrd="0" destOrd="0" presId="urn:microsoft.com/office/officeart/2005/8/layout/list1"/>
    <dgm:cxn modelId="{72FFF987-E326-46B6-BD24-E9DACC4AF0EC}" type="presParOf" srcId="{20A4EDB6-F82A-44F9-8C93-5EB0D7E91F70}" destId="{824BF302-4CFA-49CC-B248-4D081E623357}" srcOrd="0" destOrd="0" presId="urn:microsoft.com/office/officeart/2005/8/layout/list1"/>
    <dgm:cxn modelId="{5558A34C-6C4E-4242-B81D-C6973AF782C7}" type="presParOf" srcId="{824BF302-4CFA-49CC-B248-4D081E623357}" destId="{A1BD45EF-5C2A-44A3-A749-9D601487072F}" srcOrd="0" destOrd="0" presId="urn:microsoft.com/office/officeart/2005/8/layout/list1"/>
    <dgm:cxn modelId="{366E3F46-B8CB-49F0-86F9-B49A9BBEE280}" type="presParOf" srcId="{824BF302-4CFA-49CC-B248-4D081E623357}" destId="{F5261BEB-90A9-45C9-BF65-1BB4F9ADBEAE}" srcOrd="1" destOrd="0" presId="urn:microsoft.com/office/officeart/2005/8/layout/list1"/>
    <dgm:cxn modelId="{F80BFD69-0FE7-42D4-85BF-027EC333ECE8}" type="presParOf" srcId="{20A4EDB6-F82A-44F9-8C93-5EB0D7E91F70}" destId="{9175F327-1449-4AD8-B859-0035A979AD7C}" srcOrd="1" destOrd="0" presId="urn:microsoft.com/office/officeart/2005/8/layout/list1"/>
    <dgm:cxn modelId="{F52A6DDD-D820-428C-88C6-0730CF018BBC}" type="presParOf" srcId="{20A4EDB6-F82A-44F9-8C93-5EB0D7E91F70}" destId="{C73BF702-0081-4783-B1F6-E113CEBBEBC1}" srcOrd="2" destOrd="0" presId="urn:microsoft.com/office/officeart/2005/8/layout/list1"/>
    <dgm:cxn modelId="{F6C84195-198F-41CE-8737-D19E7F81CE3F}" type="presParOf" srcId="{20A4EDB6-F82A-44F9-8C93-5EB0D7E91F70}" destId="{43A76C55-3892-44AD-94E9-C95A3543F12F}" srcOrd="3" destOrd="0" presId="urn:microsoft.com/office/officeart/2005/8/layout/list1"/>
    <dgm:cxn modelId="{2D3A124B-F6FE-4B22-B7F3-930F32E2BF14}" type="presParOf" srcId="{20A4EDB6-F82A-44F9-8C93-5EB0D7E91F70}" destId="{B84F5695-9E13-4893-884C-DDFFB27EF8F5}" srcOrd="4" destOrd="0" presId="urn:microsoft.com/office/officeart/2005/8/layout/list1"/>
    <dgm:cxn modelId="{61A27442-5FCA-483D-8EDE-573A9BED3F88}" type="presParOf" srcId="{B84F5695-9E13-4893-884C-DDFFB27EF8F5}" destId="{E98AA95D-D58A-48D5-9784-83DAEA614C62}" srcOrd="0" destOrd="0" presId="urn:microsoft.com/office/officeart/2005/8/layout/list1"/>
    <dgm:cxn modelId="{0898D6FA-BB39-4B9C-9272-C6573963F8C4}" type="presParOf" srcId="{B84F5695-9E13-4893-884C-DDFFB27EF8F5}" destId="{46F47D87-3FE8-4325-B251-76C7F431FBA2}" srcOrd="1" destOrd="0" presId="urn:microsoft.com/office/officeart/2005/8/layout/list1"/>
    <dgm:cxn modelId="{B13FDF02-A99B-45FA-A085-BD9767A5F2F5}" type="presParOf" srcId="{20A4EDB6-F82A-44F9-8C93-5EB0D7E91F70}" destId="{08BA720F-DDAA-4A7A-8FC3-DB71FA612A18}" srcOrd="5" destOrd="0" presId="urn:microsoft.com/office/officeart/2005/8/layout/list1"/>
    <dgm:cxn modelId="{C9DD280B-D985-4807-A63F-63DB810488A8}" type="presParOf" srcId="{20A4EDB6-F82A-44F9-8C93-5EB0D7E91F70}" destId="{2018F963-7165-4930-AA9C-713646864D5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14F2E4-663E-434F-8580-0372987E61B6}"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65777053-D9CC-49A2-90F6-551A55B3BEEF}">
      <dgm:prSet phldrT="[Metin]" custT="1">
        <dgm:style>
          <a:lnRef idx="1">
            <a:schemeClr val="accent2"/>
          </a:lnRef>
          <a:fillRef idx="2">
            <a:schemeClr val="accent2"/>
          </a:fillRef>
          <a:effectRef idx="1">
            <a:schemeClr val="accent2"/>
          </a:effectRef>
          <a:fontRef idx="minor">
            <a:schemeClr val="dk1"/>
          </a:fontRef>
        </dgm:style>
      </dgm:prSet>
      <dgm:spPr>
        <a:solidFill>
          <a:srgbClr val="F4E1E0"/>
        </a:solidFill>
        <a:ln>
          <a:solidFill>
            <a:schemeClr val="bg1">
              <a:lumMod val="95000"/>
            </a:schemeClr>
          </a:solidFill>
        </a:ln>
      </dgm:spPr>
      <dgm:t>
        <a:bodyPr/>
        <a:lstStyle/>
        <a:p>
          <a:r>
            <a:rPr lang="tr-TR" sz="2400" b="1" dirty="0" smtClean="0">
              <a:solidFill>
                <a:schemeClr val="bg1">
                  <a:lumMod val="85000"/>
                </a:schemeClr>
              </a:solidFill>
            </a:rPr>
            <a:t>Gelişme Raporu</a:t>
          </a:r>
          <a:endParaRPr lang="en-US" sz="2400" dirty="0">
            <a:solidFill>
              <a:schemeClr val="bg1">
                <a:lumMod val="85000"/>
              </a:schemeClr>
            </a:solidFill>
          </a:endParaRPr>
        </a:p>
      </dgm:t>
    </dgm:pt>
    <dgm:pt modelId="{471D9770-2137-4C4E-BFAE-CAEBEF0A1112}" type="parTrans" cxnId="{2EE6B10F-1F21-4784-B435-0E8E9B58EE14}">
      <dgm:prSet/>
      <dgm:spPr/>
      <dgm:t>
        <a:bodyPr/>
        <a:lstStyle/>
        <a:p>
          <a:endParaRPr lang="en-US"/>
        </a:p>
      </dgm:t>
    </dgm:pt>
    <dgm:pt modelId="{364F851A-0548-40BE-BD55-3C5FEA127E2A}" type="sibTrans" cxnId="{2EE6B10F-1F21-4784-B435-0E8E9B58EE14}">
      <dgm:prSet/>
      <dgm:spPr/>
      <dgm:t>
        <a:bodyPr/>
        <a:lstStyle/>
        <a:p>
          <a:endParaRPr lang="en-US"/>
        </a:p>
      </dgm:t>
    </dgm:pt>
    <dgm:pt modelId="{71FA8779-8C0D-4073-91FE-9E457103BC87}">
      <dgm:prSet phldrT="[Metin]" custT="1">
        <dgm:style>
          <a:lnRef idx="1">
            <a:schemeClr val="accent2"/>
          </a:lnRef>
          <a:fillRef idx="2">
            <a:schemeClr val="accent2"/>
          </a:fillRef>
          <a:effectRef idx="1">
            <a:schemeClr val="accent2"/>
          </a:effectRef>
          <a:fontRef idx="minor">
            <a:schemeClr val="dk1"/>
          </a:fontRef>
        </dgm:style>
      </dgm:prSet>
      <dgm:spPr>
        <a:solidFill>
          <a:srgbClr val="F4E1E0"/>
        </a:solidFill>
        <a:ln>
          <a:solidFill>
            <a:schemeClr val="bg1">
              <a:lumMod val="85000"/>
            </a:schemeClr>
          </a:solidFill>
        </a:ln>
      </dgm:spPr>
      <dgm:t>
        <a:bodyPr/>
        <a:lstStyle/>
        <a:p>
          <a:r>
            <a:rPr lang="tr-TR" sz="2400" b="1" dirty="0" smtClean="0">
              <a:solidFill>
                <a:schemeClr val="bg1">
                  <a:lumMod val="85000"/>
                </a:schemeClr>
              </a:solidFill>
            </a:rPr>
            <a:t>Sonuç Raporu</a:t>
          </a:r>
          <a:endParaRPr lang="en-US" sz="2400" dirty="0">
            <a:solidFill>
              <a:schemeClr val="bg1">
                <a:lumMod val="85000"/>
              </a:schemeClr>
            </a:solidFill>
          </a:endParaRPr>
        </a:p>
      </dgm:t>
    </dgm:pt>
    <dgm:pt modelId="{ED43BBF7-3717-4BE2-ADE5-96DA0A1B22B0}" type="parTrans" cxnId="{565AA8D1-581D-4985-B23D-F5FAFA514402}">
      <dgm:prSet/>
      <dgm:spPr/>
      <dgm:t>
        <a:bodyPr/>
        <a:lstStyle/>
        <a:p>
          <a:endParaRPr lang="en-US"/>
        </a:p>
      </dgm:t>
    </dgm:pt>
    <dgm:pt modelId="{F84CA149-91FA-431A-B7F8-86B614402870}" type="sibTrans" cxnId="{565AA8D1-581D-4985-B23D-F5FAFA514402}">
      <dgm:prSet/>
      <dgm:spPr/>
      <dgm:t>
        <a:bodyPr/>
        <a:lstStyle/>
        <a:p>
          <a:endParaRPr lang="en-US"/>
        </a:p>
      </dgm:t>
    </dgm:pt>
    <dgm:pt modelId="{20A4EDB6-F82A-44F9-8C93-5EB0D7E91F70}" type="pres">
      <dgm:prSet presAssocID="{F214F2E4-663E-434F-8580-0372987E61B6}" presName="linear" presStyleCnt="0">
        <dgm:presLayoutVars>
          <dgm:dir/>
          <dgm:animLvl val="lvl"/>
          <dgm:resizeHandles val="exact"/>
        </dgm:presLayoutVars>
      </dgm:prSet>
      <dgm:spPr/>
      <dgm:t>
        <a:bodyPr/>
        <a:lstStyle/>
        <a:p>
          <a:endParaRPr lang="tr-TR"/>
        </a:p>
      </dgm:t>
    </dgm:pt>
    <dgm:pt modelId="{824BF302-4CFA-49CC-B248-4D081E623357}" type="pres">
      <dgm:prSet presAssocID="{65777053-D9CC-49A2-90F6-551A55B3BEEF}" presName="parentLin" presStyleCnt="0"/>
      <dgm:spPr/>
    </dgm:pt>
    <dgm:pt modelId="{A1BD45EF-5C2A-44A3-A749-9D601487072F}" type="pres">
      <dgm:prSet presAssocID="{65777053-D9CC-49A2-90F6-551A55B3BEEF}" presName="parentLeftMargin" presStyleLbl="node1" presStyleIdx="0" presStyleCnt="2"/>
      <dgm:spPr/>
      <dgm:t>
        <a:bodyPr/>
        <a:lstStyle/>
        <a:p>
          <a:endParaRPr lang="tr-TR"/>
        </a:p>
      </dgm:t>
    </dgm:pt>
    <dgm:pt modelId="{F5261BEB-90A9-45C9-BF65-1BB4F9ADBEAE}" type="pres">
      <dgm:prSet presAssocID="{65777053-D9CC-49A2-90F6-551A55B3BEEF}" presName="parentText" presStyleLbl="node1" presStyleIdx="0" presStyleCnt="2" custScaleX="50288" custScaleY="33763" custLinFactNeighborX="-100000" custLinFactNeighborY="-43925">
        <dgm:presLayoutVars>
          <dgm:chMax val="0"/>
          <dgm:bulletEnabled val="1"/>
        </dgm:presLayoutVars>
      </dgm:prSet>
      <dgm:spPr/>
      <dgm:t>
        <a:bodyPr/>
        <a:lstStyle/>
        <a:p>
          <a:endParaRPr lang="en-US"/>
        </a:p>
      </dgm:t>
    </dgm:pt>
    <dgm:pt modelId="{9175F327-1449-4AD8-B859-0035A979AD7C}" type="pres">
      <dgm:prSet presAssocID="{65777053-D9CC-49A2-90F6-551A55B3BEEF}" presName="negativeSpace" presStyleCnt="0"/>
      <dgm:spPr/>
    </dgm:pt>
    <dgm:pt modelId="{C73BF702-0081-4783-B1F6-E113CEBBEBC1}" type="pres">
      <dgm:prSet presAssocID="{65777053-D9CC-49A2-90F6-551A55B3BEEF}" presName="childText" presStyleLbl="conFgAcc1" presStyleIdx="0" presStyleCnt="2">
        <dgm:presLayoutVars>
          <dgm:bulletEnabled val="1"/>
        </dgm:presLayoutVars>
      </dgm:prSet>
      <dgm:spPr>
        <a:ln>
          <a:solidFill>
            <a:schemeClr val="accent2">
              <a:lumMod val="20000"/>
              <a:lumOff val="80000"/>
            </a:schemeClr>
          </a:solidFill>
        </a:ln>
      </dgm:spPr>
      <dgm:t>
        <a:bodyPr/>
        <a:lstStyle/>
        <a:p>
          <a:endParaRPr lang="tr-TR"/>
        </a:p>
      </dgm:t>
    </dgm:pt>
    <dgm:pt modelId="{43A76C55-3892-44AD-94E9-C95A3543F12F}" type="pres">
      <dgm:prSet presAssocID="{364F851A-0548-40BE-BD55-3C5FEA127E2A}" presName="spaceBetweenRectangles" presStyleCnt="0"/>
      <dgm:spPr/>
    </dgm:pt>
    <dgm:pt modelId="{B84F5695-9E13-4893-884C-DDFFB27EF8F5}" type="pres">
      <dgm:prSet presAssocID="{71FA8779-8C0D-4073-91FE-9E457103BC87}" presName="parentLin" presStyleCnt="0"/>
      <dgm:spPr/>
    </dgm:pt>
    <dgm:pt modelId="{E98AA95D-D58A-48D5-9784-83DAEA614C62}" type="pres">
      <dgm:prSet presAssocID="{71FA8779-8C0D-4073-91FE-9E457103BC87}" presName="parentLeftMargin" presStyleLbl="node1" presStyleIdx="0" presStyleCnt="2"/>
      <dgm:spPr/>
      <dgm:t>
        <a:bodyPr/>
        <a:lstStyle/>
        <a:p>
          <a:endParaRPr lang="tr-TR"/>
        </a:p>
      </dgm:t>
    </dgm:pt>
    <dgm:pt modelId="{46F47D87-3FE8-4325-B251-76C7F431FBA2}" type="pres">
      <dgm:prSet presAssocID="{71FA8779-8C0D-4073-91FE-9E457103BC87}" presName="parentText" presStyleLbl="node1" presStyleIdx="1" presStyleCnt="2" custScaleX="50286" custScaleY="35083" custLinFactX="-5902" custLinFactNeighborX="-100000">
        <dgm:presLayoutVars>
          <dgm:chMax val="0"/>
          <dgm:bulletEnabled val="1"/>
        </dgm:presLayoutVars>
      </dgm:prSet>
      <dgm:spPr/>
      <dgm:t>
        <a:bodyPr/>
        <a:lstStyle/>
        <a:p>
          <a:endParaRPr lang="en-US"/>
        </a:p>
      </dgm:t>
    </dgm:pt>
    <dgm:pt modelId="{08BA720F-DDAA-4A7A-8FC3-DB71FA612A18}" type="pres">
      <dgm:prSet presAssocID="{71FA8779-8C0D-4073-91FE-9E457103BC87}" presName="negativeSpace" presStyleCnt="0"/>
      <dgm:spPr/>
    </dgm:pt>
    <dgm:pt modelId="{2018F963-7165-4930-AA9C-713646864D56}" type="pres">
      <dgm:prSet presAssocID="{71FA8779-8C0D-4073-91FE-9E457103BC87}" presName="childText" presStyleLbl="conFgAcc1" presStyleIdx="1" presStyleCnt="2" custLinFactNeighborY="74770">
        <dgm:presLayoutVars>
          <dgm:bulletEnabled val="1"/>
        </dgm:presLayoutVars>
      </dgm:prSet>
      <dgm:spPr>
        <a:ln>
          <a:solidFill>
            <a:schemeClr val="accent2">
              <a:lumMod val="20000"/>
              <a:lumOff val="80000"/>
            </a:schemeClr>
          </a:solidFill>
        </a:ln>
      </dgm:spPr>
      <dgm:t>
        <a:bodyPr/>
        <a:lstStyle/>
        <a:p>
          <a:endParaRPr lang="tr-TR"/>
        </a:p>
      </dgm:t>
    </dgm:pt>
  </dgm:ptLst>
  <dgm:cxnLst>
    <dgm:cxn modelId="{2EE6B10F-1F21-4784-B435-0E8E9B58EE14}" srcId="{F214F2E4-663E-434F-8580-0372987E61B6}" destId="{65777053-D9CC-49A2-90F6-551A55B3BEEF}" srcOrd="0" destOrd="0" parTransId="{471D9770-2137-4C4E-BFAE-CAEBEF0A1112}" sibTransId="{364F851A-0548-40BE-BD55-3C5FEA127E2A}"/>
    <dgm:cxn modelId="{565AA8D1-581D-4985-B23D-F5FAFA514402}" srcId="{F214F2E4-663E-434F-8580-0372987E61B6}" destId="{71FA8779-8C0D-4073-91FE-9E457103BC87}" srcOrd="1" destOrd="0" parTransId="{ED43BBF7-3717-4BE2-ADE5-96DA0A1B22B0}" sibTransId="{F84CA149-91FA-431A-B7F8-86B614402870}"/>
    <dgm:cxn modelId="{7122E95A-E23B-49F1-85E6-FBC6C8643FE5}" type="presOf" srcId="{F214F2E4-663E-434F-8580-0372987E61B6}" destId="{20A4EDB6-F82A-44F9-8C93-5EB0D7E91F70}" srcOrd="0" destOrd="0" presId="urn:microsoft.com/office/officeart/2005/8/layout/list1"/>
    <dgm:cxn modelId="{677F2C26-805E-4B1A-8CA2-A27FCE94D25A}" type="presOf" srcId="{71FA8779-8C0D-4073-91FE-9E457103BC87}" destId="{E98AA95D-D58A-48D5-9784-83DAEA614C62}" srcOrd="0" destOrd="0" presId="urn:microsoft.com/office/officeart/2005/8/layout/list1"/>
    <dgm:cxn modelId="{1EF83662-FE14-4095-9A93-6562D0B094A8}" type="presOf" srcId="{65777053-D9CC-49A2-90F6-551A55B3BEEF}" destId="{A1BD45EF-5C2A-44A3-A749-9D601487072F}" srcOrd="0" destOrd="0" presId="urn:microsoft.com/office/officeart/2005/8/layout/list1"/>
    <dgm:cxn modelId="{C7BFD688-9EBC-4E24-80F1-AAF1EF4CEEBF}" type="presOf" srcId="{65777053-D9CC-49A2-90F6-551A55B3BEEF}" destId="{F5261BEB-90A9-45C9-BF65-1BB4F9ADBEAE}" srcOrd="1" destOrd="0" presId="urn:microsoft.com/office/officeart/2005/8/layout/list1"/>
    <dgm:cxn modelId="{1AE28264-8004-40A5-BEFD-7CD0264BC191}" type="presOf" srcId="{71FA8779-8C0D-4073-91FE-9E457103BC87}" destId="{46F47D87-3FE8-4325-B251-76C7F431FBA2}" srcOrd="1" destOrd="0" presId="urn:microsoft.com/office/officeart/2005/8/layout/list1"/>
    <dgm:cxn modelId="{21B17019-A030-4D7C-9FD4-A47B6BF30DF3}" type="presParOf" srcId="{20A4EDB6-F82A-44F9-8C93-5EB0D7E91F70}" destId="{824BF302-4CFA-49CC-B248-4D081E623357}" srcOrd="0" destOrd="0" presId="urn:microsoft.com/office/officeart/2005/8/layout/list1"/>
    <dgm:cxn modelId="{C046771C-7ED2-485B-8BAA-FD2A23FFDBE2}" type="presParOf" srcId="{824BF302-4CFA-49CC-B248-4D081E623357}" destId="{A1BD45EF-5C2A-44A3-A749-9D601487072F}" srcOrd="0" destOrd="0" presId="urn:microsoft.com/office/officeart/2005/8/layout/list1"/>
    <dgm:cxn modelId="{71F3F2F2-DC55-4EE7-826E-C41079B3B2FC}" type="presParOf" srcId="{824BF302-4CFA-49CC-B248-4D081E623357}" destId="{F5261BEB-90A9-45C9-BF65-1BB4F9ADBEAE}" srcOrd="1" destOrd="0" presId="urn:microsoft.com/office/officeart/2005/8/layout/list1"/>
    <dgm:cxn modelId="{6DB16701-3859-4EC7-93AE-D6E4191DE1FC}" type="presParOf" srcId="{20A4EDB6-F82A-44F9-8C93-5EB0D7E91F70}" destId="{9175F327-1449-4AD8-B859-0035A979AD7C}" srcOrd="1" destOrd="0" presId="urn:microsoft.com/office/officeart/2005/8/layout/list1"/>
    <dgm:cxn modelId="{ADE58256-3836-49DF-839C-F75331184061}" type="presParOf" srcId="{20A4EDB6-F82A-44F9-8C93-5EB0D7E91F70}" destId="{C73BF702-0081-4783-B1F6-E113CEBBEBC1}" srcOrd="2" destOrd="0" presId="urn:microsoft.com/office/officeart/2005/8/layout/list1"/>
    <dgm:cxn modelId="{5ADD632D-1072-4053-B370-5653B79A38F5}" type="presParOf" srcId="{20A4EDB6-F82A-44F9-8C93-5EB0D7E91F70}" destId="{43A76C55-3892-44AD-94E9-C95A3543F12F}" srcOrd="3" destOrd="0" presId="urn:microsoft.com/office/officeart/2005/8/layout/list1"/>
    <dgm:cxn modelId="{834F92EC-D1AB-417C-B64E-CC12D0B5B071}" type="presParOf" srcId="{20A4EDB6-F82A-44F9-8C93-5EB0D7E91F70}" destId="{B84F5695-9E13-4893-884C-DDFFB27EF8F5}" srcOrd="4" destOrd="0" presId="urn:microsoft.com/office/officeart/2005/8/layout/list1"/>
    <dgm:cxn modelId="{69FA736E-B4AC-4D06-A7C8-87A19E990AED}" type="presParOf" srcId="{B84F5695-9E13-4893-884C-DDFFB27EF8F5}" destId="{E98AA95D-D58A-48D5-9784-83DAEA614C62}" srcOrd="0" destOrd="0" presId="urn:microsoft.com/office/officeart/2005/8/layout/list1"/>
    <dgm:cxn modelId="{886AB317-D216-4504-B002-60B1E82677F6}" type="presParOf" srcId="{B84F5695-9E13-4893-884C-DDFFB27EF8F5}" destId="{46F47D87-3FE8-4325-B251-76C7F431FBA2}" srcOrd="1" destOrd="0" presId="urn:microsoft.com/office/officeart/2005/8/layout/list1"/>
    <dgm:cxn modelId="{2D8D30D4-59BC-44F9-9691-BB64167177EC}" type="presParOf" srcId="{20A4EDB6-F82A-44F9-8C93-5EB0D7E91F70}" destId="{08BA720F-DDAA-4A7A-8FC3-DB71FA612A18}" srcOrd="5" destOrd="0" presId="urn:microsoft.com/office/officeart/2005/8/layout/list1"/>
    <dgm:cxn modelId="{AB6F0CC1-0408-43C6-AA92-1C200750B433}" type="presParOf" srcId="{20A4EDB6-F82A-44F9-8C93-5EB0D7E91F70}" destId="{2018F963-7165-4930-AA9C-713646864D5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9FC0EC-CE32-4744-A952-90D5161BB271}" type="doc">
      <dgm:prSet loTypeId="urn:microsoft.com/office/officeart/2011/layout/CircleProcess#2" loCatId="officeonline" qsTypeId="urn:microsoft.com/office/officeart/2005/8/quickstyle/simple1#8" qsCatId="simple" csTypeId="urn:microsoft.com/office/officeart/2005/8/colors/colorful2" csCatId="colorful" phldr="1"/>
      <dgm:spPr/>
      <dgm:t>
        <a:bodyPr/>
        <a:lstStyle/>
        <a:p>
          <a:endParaRPr lang="tr-TR"/>
        </a:p>
      </dgm:t>
    </dgm:pt>
    <dgm:pt modelId="{47AA0157-77E7-445A-B1DA-77A85B010BDD}">
      <dgm:prSet phldrT="[Metin]"/>
      <dgm:spPr/>
      <dgm:t>
        <a:bodyPr/>
        <a:lstStyle/>
        <a:p>
          <a:r>
            <a:rPr lang="tr-TR" dirty="0" smtClean="0"/>
            <a:t>Akademisyen</a:t>
          </a:r>
          <a:endParaRPr lang="tr-TR" dirty="0"/>
        </a:p>
      </dgm:t>
    </dgm:pt>
    <dgm:pt modelId="{FFB50C78-F80F-4199-98B7-974A739E2AFC}" type="parTrans" cxnId="{D5BE48DA-928A-4593-8978-029B055A4318}">
      <dgm:prSet/>
      <dgm:spPr/>
      <dgm:t>
        <a:bodyPr/>
        <a:lstStyle/>
        <a:p>
          <a:endParaRPr lang="tr-TR"/>
        </a:p>
      </dgm:t>
    </dgm:pt>
    <dgm:pt modelId="{0F4381CE-3748-4A40-89B3-F7A93BEEC621}" type="sibTrans" cxnId="{D5BE48DA-928A-4593-8978-029B055A4318}">
      <dgm:prSet/>
      <dgm:spPr/>
      <dgm:t>
        <a:bodyPr/>
        <a:lstStyle/>
        <a:p>
          <a:endParaRPr lang="tr-TR"/>
        </a:p>
      </dgm:t>
    </dgm:pt>
    <dgm:pt modelId="{95AA7950-2DD4-4A41-8F27-C3B5E68FECFD}">
      <dgm:prSet phldrT="[Metin]" custT="1"/>
      <dgm:spPr>
        <a:ln>
          <a:solidFill>
            <a:schemeClr val="accent5"/>
          </a:solidFill>
        </a:ln>
      </dgm:spPr>
      <dgm:t>
        <a:bodyPr/>
        <a:lstStyle/>
        <a:p>
          <a:r>
            <a:rPr lang="tr-TR" sz="1800" dirty="0" smtClean="0"/>
            <a:t>ARBİS</a:t>
          </a:r>
          <a:endParaRPr lang="tr-TR" sz="1800" dirty="0"/>
        </a:p>
      </dgm:t>
    </dgm:pt>
    <dgm:pt modelId="{CCA49771-2082-4868-AD71-2F84DF321484}" type="parTrans" cxnId="{4A1B1DD8-AF84-49E1-84E3-CF0A13BA6D46}">
      <dgm:prSet/>
      <dgm:spPr/>
      <dgm:t>
        <a:bodyPr/>
        <a:lstStyle/>
        <a:p>
          <a:endParaRPr lang="tr-TR"/>
        </a:p>
      </dgm:t>
    </dgm:pt>
    <dgm:pt modelId="{F9435525-976F-4971-86B9-99BEBCC5DC3B}" type="sibTrans" cxnId="{4A1B1DD8-AF84-49E1-84E3-CF0A13BA6D46}">
      <dgm:prSet/>
      <dgm:spPr/>
      <dgm:t>
        <a:bodyPr/>
        <a:lstStyle/>
        <a:p>
          <a:endParaRPr lang="tr-TR"/>
        </a:p>
      </dgm:t>
    </dgm:pt>
    <dgm:pt modelId="{FA65A638-79F7-4247-A53B-B90C050A9612}">
      <dgm:prSet phldrT="[Metin]" custT="1"/>
      <dgm:spPr/>
      <dgm:t>
        <a:bodyPr/>
        <a:lstStyle/>
        <a:p>
          <a:r>
            <a:rPr lang="tr-TR" sz="1800" dirty="0" smtClean="0"/>
            <a:t>TÜBİTAK</a:t>
          </a:r>
          <a:endParaRPr lang="tr-TR" sz="1800" dirty="0"/>
        </a:p>
      </dgm:t>
    </dgm:pt>
    <dgm:pt modelId="{053E1EB0-245C-4791-9657-12B9AC6D80C4}" type="parTrans" cxnId="{1898E3E3-1456-4E4F-A61A-91E26154FA52}">
      <dgm:prSet/>
      <dgm:spPr/>
      <dgm:t>
        <a:bodyPr/>
        <a:lstStyle/>
        <a:p>
          <a:endParaRPr lang="tr-TR"/>
        </a:p>
      </dgm:t>
    </dgm:pt>
    <dgm:pt modelId="{1C74F4B6-8362-439C-9CB6-6BDFFC0B413E}" type="sibTrans" cxnId="{1898E3E3-1456-4E4F-A61A-91E26154FA52}">
      <dgm:prSet/>
      <dgm:spPr/>
      <dgm:t>
        <a:bodyPr/>
        <a:lstStyle/>
        <a:p>
          <a:endParaRPr lang="tr-TR"/>
        </a:p>
      </dgm:t>
    </dgm:pt>
    <dgm:pt modelId="{C642B9D8-CFF6-47C3-B064-B5F6C22510AA}" type="pres">
      <dgm:prSet presAssocID="{C59FC0EC-CE32-4744-A952-90D5161BB271}" presName="Name0" presStyleCnt="0">
        <dgm:presLayoutVars>
          <dgm:chMax val="11"/>
          <dgm:chPref val="11"/>
          <dgm:dir/>
          <dgm:resizeHandles/>
        </dgm:presLayoutVars>
      </dgm:prSet>
      <dgm:spPr/>
      <dgm:t>
        <a:bodyPr/>
        <a:lstStyle/>
        <a:p>
          <a:endParaRPr lang="tr-TR"/>
        </a:p>
      </dgm:t>
    </dgm:pt>
    <dgm:pt modelId="{95AD2B09-8CDC-406F-A893-2C5F3D92522B}" type="pres">
      <dgm:prSet presAssocID="{FA65A638-79F7-4247-A53B-B90C050A9612}" presName="Accent3" presStyleCnt="0"/>
      <dgm:spPr/>
      <dgm:t>
        <a:bodyPr/>
        <a:lstStyle/>
        <a:p>
          <a:endParaRPr lang="tr-TR"/>
        </a:p>
      </dgm:t>
    </dgm:pt>
    <dgm:pt modelId="{B28F7A1D-2B03-4783-BE30-B1FBD97CCC3C}" type="pres">
      <dgm:prSet presAssocID="{FA65A638-79F7-4247-A53B-B90C050A9612}" presName="Accent" presStyleLbl="node1" presStyleIdx="0" presStyleCnt="3"/>
      <dgm:spPr/>
      <dgm:t>
        <a:bodyPr/>
        <a:lstStyle/>
        <a:p>
          <a:endParaRPr lang="tr-TR"/>
        </a:p>
      </dgm:t>
    </dgm:pt>
    <dgm:pt modelId="{A74639B6-113C-4ABD-8DA2-0D6D3E4F54A9}" type="pres">
      <dgm:prSet presAssocID="{FA65A638-79F7-4247-A53B-B90C050A9612}" presName="ParentBackground3" presStyleCnt="0"/>
      <dgm:spPr/>
      <dgm:t>
        <a:bodyPr/>
        <a:lstStyle/>
        <a:p>
          <a:endParaRPr lang="tr-TR"/>
        </a:p>
      </dgm:t>
    </dgm:pt>
    <dgm:pt modelId="{027947F6-B69D-4070-914D-EACCA9408EFD}" type="pres">
      <dgm:prSet presAssocID="{FA65A638-79F7-4247-A53B-B90C050A9612}" presName="ParentBackground" presStyleLbl="fgAcc1" presStyleIdx="0" presStyleCnt="3"/>
      <dgm:spPr/>
      <dgm:t>
        <a:bodyPr/>
        <a:lstStyle/>
        <a:p>
          <a:endParaRPr lang="tr-TR"/>
        </a:p>
      </dgm:t>
    </dgm:pt>
    <dgm:pt modelId="{06E67D49-D36A-46D3-BC72-C3429288650A}" type="pres">
      <dgm:prSet presAssocID="{FA65A638-79F7-4247-A53B-B90C050A9612}" presName="Parent3" presStyleLbl="revTx" presStyleIdx="0" presStyleCnt="0">
        <dgm:presLayoutVars>
          <dgm:chMax val="1"/>
          <dgm:chPref val="1"/>
          <dgm:bulletEnabled val="1"/>
        </dgm:presLayoutVars>
      </dgm:prSet>
      <dgm:spPr/>
      <dgm:t>
        <a:bodyPr/>
        <a:lstStyle/>
        <a:p>
          <a:endParaRPr lang="tr-TR"/>
        </a:p>
      </dgm:t>
    </dgm:pt>
    <dgm:pt modelId="{57A09F92-6FDF-4571-9EE3-DDD4510184CA}" type="pres">
      <dgm:prSet presAssocID="{95AA7950-2DD4-4A41-8F27-C3B5E68FECFD}" presName="Accent2" presStyleCnt="0"/>
      <dgm:spPr/>
      <dgm:t>
        <a:bodyPr/>
        <a:lstStyle/>
        <a:p>
          <a:endParaRPr lang="tr-TR"/>
        </a:p>
      </dgm:t>
    </dgm:pt>
    <dgm:pt modelId="{A00C6AF9-BDE6-4ED5-8839-CEF185ECFFEE}" type="pres">
      <dgm:prSet presAssocID="{95AA7950-2DD4-4A41-8F27-C3B5E68FECFD}" presName="Accent" presStyleLbl="node1" presStyleIdx="1" presStyleCnt="3">
        <dgm:style>
          <a:lnRef idx="1">
            <a:schemeClr val="accent5"/>
          </a:lnRef>
          <a:fillRef idx="2">
            <a:schemeClr val="accent5"/>
          </a:fillRef>
          <a:effectRef idx="1">
            <a:schemeClr val="accent5"/>
          </a:effectRef>
          <a:fontRef idx="minor">
            <a:schemeClr val="dk1"/>
          </a:fontRef>
        </dgm:style>
      </dgm:prSet>
      <dgm:spPr>
        <a:solidFill>
          <a:schemeClr val="accent5"/>
        </a:solidFill>
      </dgm:spPr>
      <dgm:t>
        <a:bodyPr/>
        <a:lstStyle/>
        <a:p>
          <a:endParaRPr lang="en-US"/>
        </a:p>
      </dgm:t>
    </dgm:pt>
    <dgm:pt modelId="{79D61E4D-5C0E-48AD-AFD0-80B48C06A655}" type="pres">
      <dgm:prSet presAssocID="{95AA7950-2DD4-4A41-8F27-C3B5E68FECFD}" presName="ParentBackground2" presStyleCnt="0"/>
      <dgm:spPr/>
      <dgm:t>
        <a:bodyPr/>
        <a:lstStyle/>
        <a:p>
          <a:endParaRPr lang="tr-TR"/>
        </a:p>
      </dgm:t>
    </dgm:pt>
    <dgm:pt modelId="{DA8B8FF8-1FFE-4AAC-A0CE-41C4A979D93A}" type="pres">
      <dgm:prSet presAssocID="{95AA7950-2DD4-4A41-8F27-C3B5E68FECFD}" presName="ParentBackground" presStyleLbl="fgAcc1" presStyleIdx="1" presStyleCnt="3"/>
      <dgm:spPr/>
      <dgm:t>
        <a:bodyPr/>
        <a:lstStyle/>
        <a:p>
          <a:endParaRPr lang="tr-TR"/>
        </a:p>
      </dgm:t>
    </dgm:pt>
    <dgm:pt modelId="{ACE7611A-BC54-4D70-9650-487BF567F81F}" type="pres">
      <dgm:prSet presAssocID="{95AA7950-2DD4-4A41-8F27-C3B5E68FECFD}" presName="Parent2" presStyleLbl="revTx" presStyleIdx="0" presStyleCnt="0">
        <dgm:presLayoutVars>
          <dgm:chMax val="1"/>
          <dgm:chPref val="1"/>
          <dgm:bulletEnabled val="1"/>
        </dgm:presLayoutVars>
      </dgm:prSet>
      <dgm:spPr/>
      <dgm:t>
        <a:bodyPr/>
        <a:lstStyle/>
        <a:p>
          <a:endParaRPr lang="tr-TR"/>
        </a:p>
      </dgm:t>
    </dgm:pt>
    <dgm:pt modelId="{796221D0-F6F5-4DF3-B2E3-AC6E9D68E5D3}" type="pres">
      <dgm:prSet presAssocID="{47AA0157-77E7-445A-B1DA-77A85B010BDD}" presName="Accent1" presStyleCnt="0"/>
      <dgm:spPr/>
      <dgm:t>
        <a:bodyPr/>
        <a:lstStyle/>
        <a:p>
          <a:endParaRPr lang="tr-TR"/>
        </a:p>
      </dgm:t>
    </dgm:pt>
    <dgm:pt modelId="{8F357F9C-1EE9-4F6E-A925-53D2A8D02732}" type="pres">
      <dgm:prSet presAssocID="{47AA0157-77E7-445A-B1DA-77A85B010BDD}" presName="Accent" presStyleLbl="node1" presStyleIdx="2" presStyleCnt="3"/>
      <dgm:spPr/>
      <dgm:t>
        <a:bodyPr/>
        <a:lstStyle/>
        <a:p>
          <a:endParaRPr lang="tr-TR"/>
        </a:p>
      </dgm:t>
    </dgm:pt>
    <dgm:pt modelId="{27BA4FCE-D743-4D99-8940-F788DC7F7E3E}" type="pres">
      <dgm:prSet presAssocID="{47AA0157-77E7-445A-B1DA-77A85B010BDD}" presName="ParentBackground1" presStyleCnt="0"/>
      <dgm:spPr/>
      <dgm:t>
        <a:bodyPr/>
        <a:lstStyle/>
        <a:p>
          <a:endParaRPr lang="tr-TR"/>
        </a:p>
      </dgm:t>
    </dgm:pt>
    <dgm:pt modelId="{F75D4FAB-AD21-4E9F-92A2-4FF5535D73B8}" type="pres">
      <dgm:prSet presAssocID="{47AA0157-77E7-445A-B1DA-77A85B010BDD}" presName="ParentBackground" presStyleLbl="fgAcc1" presStyleIdx="2" presStyleCnt="3"/>
      <dgm:spPr/>
      <dgm:t>
        <a:bodyPr/>
        <a:lstStyle/>
        <a:p>
          <a:endParaRPr lang="tr-TR"/>
        </a:p>
      </dgm:t>
    </dgm:pt>
    <dgm:pt modelId="{5823C4D7-AE7C-4E7E-916F-45BCAC8F43EA}" type="pres">
      <dgm:prSet presAssocID="{47AA0157-77E7-445A-B1DA-77A85B010BDD}" presName="Parent1" presStyleLbl="revTx" presStyleIdx="0" presStyleCnt="0">
        <dgm:presLayoutVars>
          <dgm:chMax val="1"/>
          <dgm:chPref val="1"/>
          <dgm:bulletEnabled val="1"/>
        </dgm:presLayoutVars>
      </dgm:prSet>
      <dgm:spPr/>
      <dgm:t>
        <a:bodyPr/>
        <a:lstStyle/>
        <a:p>
          <a:endParaRPr lang="tr-TR"/>
        </a:p>
      </dgm:t>
    </dgm:pt>
  </dgm:ptLst>
  <dgm:cxnLst>
    <dgm:cxn modelId="{394356E7-640C-4AC7-9071-3CEA4403AFDB}" type="presOf" srcId="{FA65A638-79F7-4247-A53B-B90C050A9612}" destId="{027947F6-B69D-4070-914D-EACCA9408EFD}" srcOrd="0" destOrd="0" presId="urn:microsoft.com/office/officeart/2011/layout/CircleProcess#2"/>
    <dgm:cxn modelId="{E2DFB67D-9B1B-4B84-B759-3A9C4D648150}" type="presOf" srcId="{47AA0157-77E7-445A-B1DA-77A85B010BDD}" destId="{F75D4FAB-AD21-4E9F-92A2-4FF5535D73B8}" srcOrd="0" destOrd="0" presId="urn:microsoft.com/office/officeart/2011/layout/CircleProcess#2"/>
    <dgm:cxn modelId="{75FE5AC2-5358-44B0-A93D-3DBB7734B6FA}" type="presOf" srcId="{C59FC0EC-CE32-4744-A952-90D5161BB271}" destId="{C642B9D8-CFF6-47C3-B064-B5F6C22510AA}" srcOrd="0" destOrd="0" presId="urn:microsoft.com/office/officeart/2011/layout/CircleProcess#2"/>
    <dgm:cxn modelId="{FB9999D4-3A51-41E8-A15A-76E6772E2A4B}" type="presOf" srcId="{47AA0157-77E7-445A-B1DA-77A85B010BDD}" destId="{5823C4D7-AE7C-4E7E-916F-45BCAC8F43EA}" srcOrd="1" destOrd="0" presId="urn:microsoft.com/office/officeart/2011/layout/CircleProcess#2"/>
    <dgm:cxn modelId="{1898E3E3-1456-4E4F-A61A-91E26154FA52}" srcId="{C59FC0EC-CE32-4744-A952-90D5161BB271}" destId="{FA65A638-79F7-4247-A53B-B90C050A9612}" srcOrd="2" destOrd="0" parTransId="{053E1EB0-245C-4791-9657-12B9AC6D80C4}" sibTransId="{1C74F4B6-8362-439C-9CB6-6BDFFC0B413E}"/>
    <dgm:cxn modelId="{4A1B1DD8-AF84-49E1-84E3-CF0A13BA6D46}" srcId="{C59FC0EC-CE32-4744-A952-90D5161BB271}" destId="{95AA7950-2DD4-4A41-8F27-C3B5E68FECFD}" srcOrd="1" destOrd="0" parTransId="{CCA49771-2082-4868-AD71-2F84DF321484}" sibTransId="{F9435525-976F-4971-86B9-99BEBCC5DC3B}"/>
    <dgm:cxn modelId="{8C0AB077-F354-4F0C-A0CA-29309D921F40}" type="presOf" srcId="{95AA7950-2DD4-4A41-8F27-C3B5E68FECFD}" destId="{DA8B8FF8-1FFE-4AAC-A0CE-41C4A979D93A}" srcOrd="0" destOrd="0" presId="urn:microsoft.com/office/officeart/2011/layout/CircleProcess#2"/>
    <dgm:cxn modelId="{D5BE48DA-928A-4593-8978-029B055A4318}" srcId="{C59FC0EC-CE32-4744-A952-90D5161BB271}" destId="{47AA0157-77E7-445A-B1DA-77A85B010BDD}" srcOrd="0" destOrd="0" parTransId="{FFB50C78-F80F-4199-98B7-974A739E2AFC}" sibTransId="{0F4381CE-3748-4A40-89B3-F7A93BEEC621}"/>
    <dgm:cxn modelId="{9A69424B-AC8D-42C1-A212-3B196427A56C}" type="presOf" srcId="{FA65A638-79F7-4247-A53B-B90C050A9612}" destId="{06E67D49-D36A-46D3-BC72-C3429288650A}" srcOrd="1" destOrd="0" presId="urn:microsoft.com/office/officeart/2011/layout/CircleProcess#2"/>
    <dgm:cxn modelId="{1F3C1E6A-6866-41D5-8654-3530B2BFF2C5}" type="presOf" srcId="{95AA7950-2DD4-4A41-8F27-C3B5E68FECFD}" destId="{ACE7611A-BC54-4D70-9650-487BF567F81F}" srcOrd="1" destOrd="0" presId="urn:microsoft.com/office/officeart/2011/layout/CircleProcess#2"/>
    <dgm:cxn modelId="{12B3211A-0773-49FC-849A-17E101DBCE2B}" type="presParOf" srcId="{C642B9D8-CFF6-47C3-B064-B5F6C22510AA}" destId="{95AD2B09-8CDC-406F-A893-2C5F3D92522B}" srcOrd="0" destOrd="0" presId="urn:microsoft.com/office/officeart/2011/layout/CircleProcess#2"/>
    <dgm:cxn modelId="{81317EA3-5843-42E2-9FF6-90DA6B49A07E}" type="presParOf" srcId="{95AD2B09-8CDC-406F-A893-2C5F3D92522B}" destId="{B28F7A1D-2B03-4783-BE30-B1FBD97CCC3C}" srcOrd="0" destOrd="0" presId="urn:microsoft.com/office/officeart/2011/layout/CircleProcess#2"/>
    <dgm:cxn modelId="{3711C368-4FFA-42D1-8A1A-DD620EF094B4}" type="presParOf" srcId="{C642B9D8-CFF6-47C3-B064-B5F6C22510AA}" destId="{A74639B6-113C-4ABD-8DA2-0D6D3E4F54A9}" srcOrd="1" destOrd="0" presId="urn:microsoft.com/office/officeart/2011/layout/CircleProcess#2"/>
    <dgm:cxn modelId="{61D4357E-741B-4A75-BCF6-98C52B4349EC}" type="presParOf" srcId="{A74639B6-113C-4ABD-8DA2-0D6D3E4F54A9}" destId="{027947F6-B69D-4070-914D-EACCA9408EFD}" srcOrd="0" destOrd="0" presId="urn:microsoft.com/office/officeart/2011/layout/CircleProcess#2"/>
    <dgm:cxn modelId="{2F4B20BA-4A0B-41B9-98F8-ADD81D560353}" type="presParOf" srcId="{C642B9D8-CFF6-47C3-B064-B5F6C22510AA}" destId="{06E67D49-D36A-46D3-BC72-C3429288650A}" srcOrd="2" destOrd="0" presId="urn:microsoft.com/office/officeart/2011/layout/CircleProcess#2"/>
    <dgm:cxn modelId="{4904FA58-220F-4B4E-9057-AA211EB43F6E}" type="presParOf" srcId="{C642B9D8-CFF6-47C3-B064-B5F6C22510AA}" destId="{57A09F92-6FDF-4571-9EE3-DDD4510184CA}" srcOrd="3" destOrd="0" presId="urn:microsoft.com/office/officeart/2011/layout/CircleProcess#2"/>
    <dgm:cxn modelId="{69C94784-573B-47EA-B75D-5BA5EA8009EB}" type="presParOf" srcId="{57A09F92-6FDF-4571-9EE3-DDD4510184CA}" destId="{A00C6AF9-BDE6-4ED5-8839-CEF185ECFFEE}" srcOrd="0" destOrd="0" presId="urn:microsoft.com/office/officeart/2011/layout/CircleProcess#2"/>
    <dgm:cxn modelId="{CC0DE2B6-8C0E-4C41-8131-0548E173736F}" type="presParOf" srcId="{C642B9D8-CFF6-47C3-B064-B5F6C22510AA}" destId="{79D61E4D-5C0E-48AD-AFD0-80B48C06A655}" srcOrd="4" destOrd="0" presId="urn:microsoft.com/office/officeart/2011/layout/CircleProcess#2"/>
    <dgm:cxn modelId="{53F449E0-BA16-479B-9376-BB8370E3A02A}" type="presParOf" srcId="{79D61E4D-5C0E-48AD-AFD0-80B48C06A655}" destId="{DA8B8FF8-1FFE-4AAC-A0CE-41C4A979D93A}" srcOrd="0" destOrd="0" presId="urn:microsoft.com/office/officeart/2011/layout/CircleProcess#2"/>
    <dgm:cxn modelId="{69451092-CAD9-4345-9913-92C5A132E154}" type="presParOf" srcId="{C642B9D8-CFF6-47C3-B064-B5F6C22510AA}" destId="{ACE7611A-BC54-4D70-9650-487BF567F81F}" srcOrd="5" destOrd="0" presId="urn:microsoft.com/office/officeart/2011/layout/CircleProcess#2"/>
    <dgm:cxn modelId="{FE550A6E-AC83-4D94-8020-3DFB9FE161DF}" type="presParOf" srcId="{C642B9D8-CFF6-47C3-B064-B5F6C22510AA}" destId="{796221D0-F6F5-4DF3-B2E3-AC6E9D68E5D3}" srcOrd="6" destOrd="0" presId="urn:microsoft.com/office/officeart/2011/layout/CircleProcess#2"/>
    <dgm:cxn modelId="{FC25ED55-7B18-4826-AAAB-719160C1DB3C}" type="presParOf" srcId="{796221D0-F6F5-4DF3-B2E3-AC6E9D68E5D3}" destId="{8F357F9C-1EE9-4F6E-A925-53D2A8D02732}" srcOrd="0" destOrd="0" presId="urn:microsoft.com/office/officeart/2011/layout/CircleProcess#2"/>
    <dgm:cxn modelId="{78D8BCCB-666C-48FD-A244-956C3663EC61}" type="presParOf" srcId="{C642B9D8-CFF6-47C3-B064-B5F6C22510AA}" destId="{27BA4FCE-D743-4D99-8940-F788DC7F7E3E}" srcOrd="7" destOrd="0" presId="urn:microsoft.com/office/officeart/2011/layout/CircleProcess#2"/>
    <dgm:cxn modelId="{C896045B-62D5-4E73-93DE-0DAA3C827014}" type="presParOf" srcId="{27BA4FCE-D743-4D99-8940-F788DC7F7E3E}" destId="{F75D4FAB-AD21-4E9F-92A2-4FF5535D73B8}" srcOrd="0" destOrd="0" presId="urn:microsoft.com/office/officeart/2011/layout/CircleProcess#2"/>
    <dgm:cxn modelId="{89CC62B1-7515-41F3-AE8A-C63DB0D3D5C9}" type="presParOf" srcId="{C642B9D8-CFF6-47C3-B064-B5F6C22510AA}" destId="{5823C4D7-AE7C-4E7E-916F-45BCAC8F43EA}" srcOrd="8" destOrd="0" presId="urn:microsoft.com/office/officeart/2011/layout/Circle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9FC0EC-CE32-4744-A952-90D5161BB271}" type="doc">
      <dgm:prSet loTypeId="urn:microsoft.com/office/officeart/2011/layout/CircleProcess#3" loCatId="officeonline" qsTypeId="urn:microsoft.com/office/officeart/2005/8/quickstyle/simple1#9" qsCatId="simple" csTypeId="urn:microsoft.com/office/officeart/2005/8/colors/colorful2" csCatId="colorful" phldr="1"/>
      <dgm:spPr/>
      <dgm:t>
        <a:bodyPr/>
        <a:lstStyle/>
        <a:p>
          <a:endParaRPr lang="tr-TR"/>
        </a:p>
      </dgm:t>
    </dgm:pt>
    <dgm:pt modelId="{47AA0157-77E7-445A-B1DA-77A85B010BDD}">
      <dgm:prSet phldrT="[Metin]" custT="1"/>
      <dgm:spPr/>
      <dgm:t>
        <a:bodyPr/>
        <a:lstStyle/>
        <a:p>
          <a:r>
            <a:rPr lang="tr-TR" sz="1800" dirty="0" smtClean="0"/>
            <a:t>Yürütücü</a:t>
          </a:r>
          <a:endParaRPr lang="tr-TR" sz="1800" dirty="0"/>
        </a:p>
      </dgm:t>
    </dgm:pt>
    <dgm:pt modelId="{FFB50C78-F80F-4199-98B7-974A739E2AFC}" type="parTrans" cxnId="{D5BE48DA-928A-4593-8978-029B055A4318}">
      <dgm:prSet/>
      <dgm:spPr/>
      <dgm:t>
        <a:bodyPr/>
        <a:lstStyle/>
        <a:p>
          <a:endParaRPr lang="tr-TR"/>
        </a:p>
      </dgm:t>
    </dgm:pt>
    <dgm:pt modelId="{0F4381CE-3748-4A40-89B3-F7A93BEEC621}" type="sibTrans" cxnId="{D5BE48DA-928A-4593-8978-029B055A4318}">
      <dgm:prSet/>
      <dgm:spPr/>
      <dgm:t>
        <a:bodyPr/>
        <a:lstStyle/>
        <a:p>
          <a:endParaRPr lang="tr-TR"/>
        </a:p>
      </dgm:t>
    </dgm:pt>
    <dgm:pt modelId="{95AA7950-2DD4-4A41-8F27-C3B5E68FECFD}">
      <dgm:prSet phldrT="[Metin]" custT="1"/>
      <dgm:spPr>
        <a:ln>
          <a:solidFill>
            <a:schemeClr val="accent5"/>
          </a:solidFill>
        </a:ln>
      </dgm:spPr>
      <dgm:t>
        <a:bodyPr/>
        <a:lstStyle/>
        <a:p>
          <a:r>
            <a:rPr lang="tr-TR" sz="1800" dirty="0" smtClean="0"/>
            <a:t>Proje Takip Sistemi</a:t>
          </a:r>
          <a:endParaRPr lang="tr-TR" sz="1800" dirty="0"/>
        </a:p>
      </dgm:t>
    </dgm:pt>
    <dgm:pt modelId="{CCA49771-2082-4868-AD71-2F84DF321484}" type="parTrans" cxnId="{4A1B1DD8-AF84-49E1-84E3-CF0A13BA6D46}">
      <dgm:prSet/>
      <dgm:spPr/>
      <dgm:t>
        <a:bodyPr/>
        <a:lstStyle/>
        <a:p>
          <a:endParaRPr lang="tr-TR"/>
        </a:p>
      </dgm:t>
    </dgm:pt>
    <dgm:pt modelId="{F9435525-976F-4971-86B9-99BEBCC5DC3B}" type="sibTrans" cxnId="{4A1B1DD8-AF84-49E1-84E3-CF0A13BA6D46}">
      <dgm:prSet/>
      <dgm:spPr/>
      <dgm:t>
        <a:bodyPr/>
        <a:lstStyle/>
        <a:p>
          <a:endParaRPr lang="tr-TR"/>
        </a:p>
      </dgm:t>
    </dgm:pt>
    <dgm:pt modelId="{FA65A638-79F7-4247-A53B-B90C050A9612}">
      <dgm:prSet phldrT="[Metin]" custT="1"/>
      <dgm:spPr/>
      <dgm:t>
        <a:bodyPr/>
        <a:lstStyle/>
        <a:p>
          <a:r>
            <a:rPr lang="tr-TR" sz="1800" dirty="0" smtClean="0"/>
            <a:t>TÜBİTAK</a:t>
          </a:r>
          <a:endParaRPr lang="tr-TR" sz="1800" dirty="0"/>
        </a:p>
      </dgm:t>
    </dgm:pt>
    <dgm:pt modelId="{053E1EB0-245C-4791-9657-12B9AC6D80C4}" type="parTrans" cxnId="{1898E3E3-1456-4E4F-A61A-91E26154FA52}">
      <dgm:prSet/>
      <dgm:spPr/>
      <dgm:t>
        <a:bodyPr/>
        <a:lstStyle/>
        <a:p>
          <a:endParaRPr lang="tr-TR"/>
        </a:p>
      </dgm:t>
    </dgm:pt>
    <dgm:pt modelId="{1C74F4B6-8362-439C-9CB6-6BDFFC0B413E}" type="sibTrans" cxnId="{1898E3E3-1456-4E4F-A61A-91E26154FA52}">
      <dgm:prSet/>
      <dgm:spPr/>
      <dgm:t>
        <a:bodyPr/>
        <a:lstStyle/>
        <a:p>
          <a:endParaRPr lang="tr-TR"/>
        </a:p>
      </dgm:t>
    </dgm:pt>
    <dgm:pt modelId="{C642B9D8-CFF6-47C3-B064-B5F6C22510AA}" type="pres">
      <dgm:prSet presAssocID="{C59FC0EC-CE32-4744-A952-90D5161BB271}" presName="Name0" presStyleCnt="0">
        <dgm:presLayoutVars>
          <dgm:chMax val="11"/>
          <dgm:chPref val="11"/>
          <dgm:dir/>
          <dgm:resizeHandles/>
        </dgm:presLayoutVars>
      </dgm:prSet>
      <dgm:spPr/>
      <dgm:t>
        <a:bodyPr/>
        <a:lstStyle/>
        <a:p>
          <a:endParaRPr lang="tr-TR"/>
        </a:p>
      </dgm:t>
    </dgm:pt>
    <dgm:pt modelId="{95AD2B09-8CDC-406F-A893-2C5F3D92522B}" type="pres">
      <dgm:prSet presAssocID="{FA65A638-79F7-4247-A53B-B90C050A9612}" presName="Accent3" presStyleCnt="0"/>
      <dgm:spPr/>
    </dgm:pt>
    <dgm:pt modelId="{B28F7A1D-2B03-4783-BE30-B1FBD97CCC3C}" type="pres">
      <dgm:prSet presAssocID="{FA65A638-79F7-4247-A53B-B90C050A9612}" presName="Accent" presStyleLbl="node1" presStyleIdx="0" presStyleCnt="3"/>
      <dgm:spPr/>
    </dgm:pt>
    <dgm:pt modelId="{A74639B6-113C-4ABD-8DA2-0D6D3E4F54A9}" type="pres">
      <dgm:prSet presAssocID="{FA65A638-79F7-4247-A53B-B90C050A9612}" presName="ParentBackground3" presStyleCnt="0"/>
      <dgm:spPr/>
    </dgm:pt>
    <dgm:pt modelId="{027947F6-B69D-4070-914D-EACCA9408EFD}" type="pres">
      <dgm:prSet presAssocID="{FA65A638-79F7-4247-A53B-B90C050A9612}" presName="ParentBackground" presStyleLbl="fgAcc1" presStyleIdx="0" presStyleCnt="3"/>
      <dgm:spPr/>
      <dgm:t>
        <a:bodyPr/>
        <a:lstStyle/>
        <a:p>
          <a:endParaRPr lang="tr-TR"/>
        </a:p>
      </dgm:t>
    </dgm:pt>
    <dgm:pt modelId="{06E67D49-D36A-46D3-BC72-C3429288650A}" type="pres">
      <dgm:prSet presAssocID="{FA65A638-79F7-4247-A53B-B90C050A9612}" presName="Parent3" presStyleLbl="revTx" presStyleIdx="0" presStyleCnt="0">
        <dgm:presLayoutVars>
          <dgm:chMax val="1"/>
          <dgm:chPref val="1"/>
          <dgm:bulletEnabled val="1"/>
        </dgm:presLayoutVars>
      </dgm:prSet>
      <dgm:spPr/>
      <dgm:t>
        <a:bodyPr/>
        <a:lstStyle/>
        <a:p>
          <a:endParaRPr lang="tr-TR"/>
        </a:p>
      </dgm:t>
    </dgm:pt>
    <dgm:pt modelId="{57A09F92-6FDF-4571-9EE3-DDD4510184CA}" type="pres">
      <dgm:prSet presAssocID="{95AA7950-2DD4-4A41-8F27-C3B5E68FECFD}" presName="Accent2" presStyleCnt="0"/>
      <dgm:spPr/>
    </dgm:pt>
    <dgm:pt modelId="{A00C6AF9-BDE6-4ED5-8839-CEF185ECFFEE}" type="pres">
      <dgm:prSet presAssocID="{95AA7950-2DD4-4A41-8F27-C3B5E68FECFD}" presName="Accent" presStyleLbl="node1" presStyleIdx="1" presStyleCnt="3">
        <dgm:style>
          <a:lnRef idx="1">
            <a:schemeClr val="accent5"/>
          </a:lnRef>
          <a:fillRef idx="2">
            <a:schemeClr val="accent5"/>
          </a:fillRef>
          <a:effectRef idx="1">
            <a:schemeClr val="accent5"/>
          </a:effectRef>
          <a:fontRef idx="minor">
            <a:schemeClr val="dk1"/>
          </a:fontRef>
        </dgm:style>
      </dgm:prSet>
      <dgm:spPr>
        <a:solidFill>
          <a:schemeClr val="accent5"/>
        </a:solidFill>
        <a:ln/>
      </dgm:spPr>
      <dgm:t>
        <a:bodyPr/>
        <a:lstStyle/>
        <a:p>
          <a:endParaRPr lang="en-US"/>
        </a:p>
      </dgm:t>
    </dgm:pt>
    <dgm:pt modelId="{79D61E4D-5C0E-48AD-AFD0-80B48C06A655}" type="pres">
      <dgm:prSet presAssocID="{95AA7950-2DD4-4A41-8F27-C3B5E68FECFD}" presName="ParentBackground2" presStyleCnt="0"/>
      <dgm:spPr/>
    </dgm:pt>
    <dgm:pt modelId="{DA8B8FF8-1FFE-4AAC-A0CE-41C4A979D93A}" type="pres">
      <dgm:prSet presAssocID="{95AA7950-2DD4-4A41-8F27-C3B5E68FECFD}" presName="ParentBackground" presStyleLbl="fgAcc1" presStyleIdx="1" presStyleCnt="3"/>
      <dgm:spPr/>
      <dgm:t>
        <a:bodyPr/>
        <a:lstStyle/>
        <a:p>
          <a:endParaRPr lang="tr-TR"/>
        </a:p>
      </dgm:t>
    </dgm:pt>
    <dgm:pt modelId="{ACE7611A-BC54-4D70-9650-487BF567F81F}" type="pres">
      <dgm:prSet presAssocID="{95AA7950-2DD4-4A41-8F27-C3B5E68FECFD}" presName="Parent2" presStyleLbl="revTx" presStyleIdx="0" presStyleCnt="0">
        <dgm:presLayoutVars>
          <dgm:chMax val="1"/>
          <dgm:chPref val="1"/>
          <dgm:bulletEnabled val="1"/>
        </dgm:presLayoutVars>
      </dgm:prSet>
      <dgm:spPr/>
      <dgm:t>
        <a:bodyPr/>
        <a:lstStyle/>
        <a:p>
          <a:endParaRPr lang="tr-TR"/>
        </a:p>
      </dgm:t>
    </dgm:pt>
    <dgm:pt modelId="{796221D0-F6F5-4DF3-B2E3-AC6E9D68E5D3}" type="pres">
      <dgm:prSet presAssocID="{47AA0157-77E7-445A-B1DA-77A85B010BDD}" presName="Accent1" presStyleCnt="0"/>
      <dgm:spPr/>
    </dgm:pt>
    <dgm:pt modelId="{8F357F9C-1EE9-4F6E-A925-53D2A8D02732}" type="pres">
      <dgm:prSet presAssocID="{47AA0157-77E7-445A-B1DA-77A85B010BDD}" presName="Accent" presStyleLbl="node1" presStyleIdx="2" presStyleCnt="3"/>
      <dgm:spPr/>
    </dgm:pt>
    <dgm:pt modelId="{27BA4FCE-D743-4D99-8940-F788DC7F7E3E}" type="pres">
      <dgm:prSet presAssocID="{47AA0157-77E7-445A-B1DA-77A85B010BDD}" presName="ParentBackground1" presStyleCnt="0"/>
      <dgm:spPr/>
    </dgm:pt>
    <dgm:pt modelId="{F75D4FAB-AD21-4E9F-92A2-4FF5535D73B8}" type="pres">
      <dgm:prSet presAssocID="{47AA0157-77E7-445A-B1DA-77A85B010BDD}" presName="ParentBackground" presStyleLbl="fgAcc1" presStyleIdx="2" presStyleCnt="3"/>
      <dgm:spPr/>
      <dgm:t>
        <a:bodyPr/>
        <a:lstStyle/>
        <a:p>
          <a:endParaRPr lang="tr-TR"/>
        </a:p>
      </dgm:t>
    </dgm:pt>
    <dgm:pt modelId="{5823C4D7-AE7C-4E7E-916F-45BCAC8F43EA}" type="pres">
      <dgm:prSet presAssocID="{47AA0157-77E7-445A-B1DA-77A85B010BDD}" presName="Parent1" presStyleLbl="revTx" presStyleIdx="0" presStyleCnt="0">
        <dgm:presLayoutVars>
          <dgm:chMax val="1"/>
          <dgm:chPref val="1"/>
          <dgm:bulletEnabled val="1"/>
        </dgm:presLayoutVars>
      </dgm:prSet>
      <dgm:spPr/>
      <dgm:t>
        <a:bodyPr/>
        <a:lstStyle/>
        <a:p>
          <a:endParaRPr lang="tr-TR"/>
        </a:p>
      </dgm:t>
    </dgm:pt>
  </dgm:ptLst>
  <dgm:cxnLst>
    <dgm:cxn modelId="{FA5A12B4-AD6B-48D4-AB7D-4D7A0C8A375A}" type="presOf" srcId="{FA65A638-79F7-4247-A53B-B90C050A9612}" destId="{027947F6-B69D-4070-914D-EACCA9408EFD}" srcOrd="0" destOrd="0" presId="urn:microsoft.com/office/officeart/2011/layout/CircleProcess#3"/>
    <dgm:cxn modelId="{43CF7E62-7F6F-465B-A949-3206F549535B}" type="presOf" srcId="{95AA7950-2DD4-4A41-8F27-C3B5E68FECFD}" destId="{DA8B8FF8-1FFE-4AAC-A0CE-41C4A979D93A}" srcOrd="0" destOrd="0" presId="urn:microsoft.com/office/officeart/2011/layout/CircleProcess#3"/>
    <dgm:cxn modelId="{1898E3E3-1456-4E4F-A61A-91E26154FA52}" srcId="{C59FC0EC-CE32-4744-A952-90D5161BB271}" destId="{FA65A638-79F7-4247-A53B-B90C050A9612}" srcOrd="2" destOrd="0" parTransId="{053E1EB0-245C-4791-9657-12B9AC6D80C4}" sibTransId="{1C74F4B6-8362-439C-9CB6-6BDFFC0B413E}"/>
    <dgm:cxn modelId="{FA0C1F60-7403-455D-BC15-C738BA19D6A2}" type="presOf" srcId="{95AA7950-2DD4-4A41-8F27-C3B5E68FECFD}" destId="{ACE7611A-BC54-4D70-9650-487BF567F81F}" srcOrd="1" destOrd="0" presId="urn:microsoft.com/office/officeart/2011/layout/CircleProcess#3"/>
    <dgm:cxn modelId="{4A1B1DD8-AF84-49E1-84E3-CF0A13BA6D46}" srcId="{C59FC0EC-CE32-4744-A952-90D5161BB271}" destId="{95AA7950-2DD4-4A41-8F27-C3B5E68FECFD}" srcOrd="1" destOrd="0" parTransId="{CCA49771-2082-4868-AD71-2F84DF321484}" sibTransId="{F9435525-976F-4971-86B9-99BEBCC5DC3B}"/>
    <dgm:cxn modelId="{A0ECC090-9E48-4599-88F5-96285F569A7F}" type="presOf" srcId="{47AA0157-77E7-445A-B1DA-77A85B010BDD}" destId="{F75D4FAB-AD21-4E9F-92A2-4FF5535D73B8}" srcOrd="0" destOrd="0" presId="urn:microsoft.com/office/officeart/2011/layout/CircleProcess#3"/>
    <dgm:cxn modelId="{3ACBAA6C-6EAC-4956-9D81-5A248A0C65B3}" type="presOf" srcId="{C59FC0EC-CE32-4744-A952-90D5161BB271}" destId="{C642B9D8-CFF6-47C3-B064-B5F6C22510AA}" srcOrd="0" destOrd="0" presId="urn:microsoft.com/office/officeart/2011/layout/CircleProcess#3"/>
    <dgm:cxn modelId="{A502B197-8DCE-408D-A1D5-C4F5274474CC}" type="presOf" srcId="{FA65A638-79F7-4247-A53B-B90C050A9612}" destId="{06E67D49-D36A-46D3-BC72-C3429288650A}" srcOrd="1" destOrd="0" presId="urn:microsoft.com/office/officeart/2011/layout/CircleProcess#3"/>
    <dgm:cxn modelId="{D5BE48DA-928A-4593-8978-029B055A4318}" srcId="{C59FC0EC-CE32-4744-A952-90D5161BB271}" destId="{47AA0157-77E7-445A-B1DA-77A85B010BDD}" srcOrd="0" destOrd="0" parTransId="{FFB50C78-F80F-4199-98B7-974A739E2AFC}" sibTransId="{0F4381CE-3748-4A40-89B3-F7A93BEEC621}"/>
    <dgm:cxn modelId="{835DF1D1-1ED0-4902-8902-1F0C7D0FA066}" type="presOf" srcId="{47AA0157-77E7-445A-B1DA-77A85B010BDD}" destId="{5823C4D7-AE7C-4E7E-916F-45BCAC8F43EA}" srcOrd="1" destOrd="0" presId="urn:microsoft.com/office/officeart/2011/layout/CircleProcess#3"/>
    <dgm:cxn modelId="{857286B3-373B-4046-9A13-69F9DE88A6CD}" type="presParOf" srcId="{C642B9D8-CFF6-47C3-B064-B5F6C22510AA}" destId="{95AD2B09-8CDC-406F-A893-2C5F3D92522B}" srcOrd="0" destOrd="0" presId="urn:microsoft.com/office/officeart/2011/layout/CircleProcess#3"/>
    <dgm:cxn modelId="{1A755DC7-3F36-44A5-B508-7EDE79A26F35}" type="presParOf" srcId="{95AD2B09-8CDC-406F-A893-2C5F3D92522B}" destId="{B28F7A1D-2B03-4783-BE30-B1FBD97CCC3C}" srcOrd="0" destOrd="0" presId="urn:microsoft.com/office/officeart/2011/layout/CircleProcess#3"/>
    <dgm:cxn modelId="{19EA6397-84EA-479D-9B98-E346021494C4}" type="presParOf" srcId="{C642B9D8-CFF6-47C3-B064-B5F6C22510AA}" destId="{A74639B6-113C-4ABD-8DA2-0D6D3E4F54A9}" srcOrd="1" destOrd="0" presId="urn:microsoft.com/office/officeart/2011/layout/CircleProcess#3"/>
    <dgm:cxn modelId="{3015B493-ACF6-403B-AC27-84B5F045BC44}" type="presParOf" srcId="{A74639B6-113C-4ABD-8DA2-0D6D3E4F54A9}" destId="{027947F6-B69D-4070-914D-EACCA9408EFD}" srcOrd="0" destOrd="0" presId="urn:microsoft.com/office/officeart/2011/layout/CircleProcess#3"/>
    <dgm:cxn modelId="{64C8FC06-F661-42C7-A3AD-CE676E483360}" type="presParOf" srcId="{C642B9D8-CFF6-47C3-B064-B5F6C22510AA}" destId="{06E67D49-D36A-46D3-BC72-C3429288650A}" srcOrd="2" destOrd="0" presId="urn:microsoft.com/office/officeart/2011/layout/CircleProcess#3"/>
    <dgm:cxn modelId="{999A0AD5-4767-488E-9E6C-82AB7BE8C0A9}" type="presParOf" srcId="{C642B9D8-CFF6-47C3-B064-B5F6C22510AA}" destId="{57A09F92-6FDF-4571-9EE3-DDD4510184CA}" srcOrd="3" destOrd="0" presId="urn:microsoft.com/office/officeart/2011/layout/CircleProcess#3"/>
    <dgm:cxn modelId="{C9A73299-B1BE-4CAA-9B11-F505AA108A9B}" type="presParOf" srcId="{57A09F92-6FDF-4571-9EE3-DDD4510184CA}" destId="{A00C6AF9-BDE6-4ED5-8839-CEF185ECFFEE}" srcOrd="0" destOrd="0" presId="urn:microsoft.com/office/officeart/2011/layout/CircleProcess#3"/>
    <dgm:cxn modelId="{CDCEB3CC-86A4-4661-B924-D82BE73B9173}" type="presParOf" srcId="{C642B9D8-CFF6-47C3-B064-B5F6C22510AA}" destId="{79D61E4D-5C0E-48AD-AFD0-80B48C06A655}" srcOrd="4" destOrd="0" presId="urn:microsoft.com/office/officeart/2011/layout/CircleProcess#3"/>
    <dgm:cxn modelId="{DC709BB6-EEEE-4A0B-8A43-7EF6D84F0842}" type="presParOf" srcId="{79D61E4D-5C0E-48AD-AFD0-80B48C06A655}" destId="{DA8B8FF8-1FFE-4AAC-A0CE-41C4A979D93A}" srcOrd="0" destOrd="0" presId="urn:microsoft.com/office/officeart/2011/layout/CircleProcess#3"/>
    <dgm:cxn modelId="{E6E2ABBD-753C-4C09-8EE6-881F5689BBA1}" type="presParOf" srcId="{C642B9D8-CFF6-47C3-B064-B5F6C22510AA}" destId="{ACE7611A-BC54-4D70-9650-487BF567F81F}" srcOrd="5" destOrd="0" presId="urn:microsoft.com/office/officeart/2011/layout/CircleProcess#3"/>
    <dgm:cxn modelId="{41A27FE5-CD54-4C53-B583-20895172BDF3}" type="presParOf" srcId="{C642B9D8-CFF6-47C3-B064-B5F6C22510AA}" destId="{796221D0-F6F5-4DF3-B2E3-AC6E9D68E5D3}" srcOrd="6" destOrd="0" presId="urn:microsoft.com/office/officeart/2011/layout/CircleProcess#3"/>
    <dgm:cxn modelId="{910BFABD-3CC1-4E75-99E7-407E48DC592B}" type="presParOf" srcId="{796221D0-F6F5-4DF3-B2E3-AC6E9D68E5D3}" destId="{8F357F9C-1EE9-4F6E-A925-53D2A8D02732}" srcOrd="0" destOrd="0" presId="urn:microsoft.com/office/officeart/2011/layout/CircleProcess#3"/>
    <dgm:cxn modelId="{A1C4658C-173D-4CA5-8EFD-55B11BF62575}" type="presParOf" srcId="{C642B9D8-CFF6-47C3-B064-B5F6C22510AA}" destId="{27BA4FCE-D743-4D99-8940-F788DC7F7E3E}" srcOrd="7" destOrd="0" presId="urn:microsoft.com/office/officeart/2011/layout/CircleProcess#3"/>
    <dgm:cxn modelId="{B3B89F7F-6BE8-4274-9D44-74178E432DFC}" type="presParOf" srcId="{27BA4FCE-D743-4D99-8940-F788DC7F7E3E}" destId="{F75D4FAB-AD21-4E9F-92A2-4FF5535D73B8}" srcOrd="0" destOrd="0" presId="urn:microsoft.com/office/officeart/2011/layout/CircleProcess#3"/>
    <dgm:cxn modelId="{B3B18A50-86CE-4ABB-AAFD-A3E999A9A84E}" type="presParOf" srcId="{C642B9D8-CFF6-47C3-B064-B5F6C22510AA}" destId="{5823C4D7-AE7C-4E7E-916F-45BCAC8F43EA}" srcOrd="8" destOrd="0" presId="urn:microsoft.com/office/officeart/2011/layout/Circle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9E15C0-06FA-4A8B-A6D8-8370975591CE}" type="doc">
      <dgm:prSet loTypeId="urn:microsoft.com/office/officeart/2005/8/layout/radial3" loCatId="cycle" qsTypeId="urn:microsoft.com/office/officeart/2005/8/quickstyle/simple5" qsCatId="simple" csTypeId="urn:microsoft.com/office/officeart/2005/8/colors/accent2_2" csCatId="accent2" phldr="1"/>
      <dgm:spPr/>
      <dgm:t>
        <a:bodyPr/>
        <a:lstStyle/>
        <a:p>
          <a:endParaRPr lang="tr-TR"/>
        </a:p>
      </dgm:t>
    </dgm:pt>
    <dgm:pt modelId="{F02C6450-AB60-4D1A-92C4-0E1B64DF9440}">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b="1" dirty="0" smtClean="0"/>
            <a:t>TTS Kullanıcıları</a:t>
          </a:r>
          <a:endParaRPr lang="tr-TR" sz="1600" b="1" dirty="0"/>
        </a:p>
      </dgm:t>
    </dgm:pt>
    <dgm:pt modelId="{A449D657-BAB7-40A2-94A4-6A52E2489BC1}" type="parTrans" cxnId="{D90E75E0-F001-43B3-98FD-5EAA3C9F3283}">
      <dgm:prSet/>
      <dgm:spPr/>
      <dgm:t>
        <a:bodyPr/>
        <a:lstStyle/>
        <a:p>
          <a:endParaRPr lang="tr-TR"/>
        </a:p>
      </dgm:t>
    </dgm:pt>
    <dgm:pt modelId="{8B655847-D811-47C9-8D56-EFC96FE39F5E}" type="sibTrans" cxnId="{D90E75E0-F001-43B3-98FD-5EAA3C9F3283}">
      <dgm:prSet/>
      <dgm:spPr/>
      <dgm:t>
        <a:bodyPr/>
        <a:lstStyle/>
        <a:p>
          <a:endParaRPr lang="tr-TR"/>
        </a:p>
      </dgm:t>
    </dgm:pt>
    <dgm:pt modelId="{B5485E96-484F-492D-B012-361439EB24C6}">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b="1" dirty="0" smtClean="0"/>
            <a:t>Araştırma Grupları</a:t>
          </a:r>
          <a:endParaRPr lang="tr-TR" sz="1600" b="1" dirty="0"/>
        </a:p>
      </dgm:t>
    </dgm:pt>
    <dgm:pt modelId="{96E29792-F7B9-4BC8-9F51-5F248972135B}" type="parTrans" cxnId="{BCBA7A6D-ABE8-4691-92CC-758A257D4353}">
      <dgm:prSet/>
      <dgm:spPr/>
      <dgm:t>
        <a:bodyPr/>
        <a:lstStyle/>
        <a:p>
          <a:endParaRPr lang="tr-TR"/>
        </a:p>
      </dgm:t>
    </dgm:pt>
    <dgm:pt modelId="{058014BA-DF03-4820-B22A-965083DF9F69}" type="sibTrans" cxnId="{BCBA7A6D-ABE8-4691-92CC-758A257D4353}">
      <dgm:prSet/>
      <dgm:spPr/>
      <dgm:t>
        <a:bodyPr/>
        <a:lstStyle/>
        <a:p>
          <a:endParaRPr lang="tr-TR"/>
        </a:p>
      </dgm:t>
    </dgm:pt>
    <dgm:pt modelId="{C11E54A5-DA19-48B2-91BD-A598A5E25E38}">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b="1" dirty="0" smtClean="0"/>
            <a:t>Proje Yürütücüleri</a:t>
          </a:r>
          <a:endParaRPr lang="tr-TR" sz="1600" b="1" dirty="0"/>
        </a:p>
      </dgm:t>
    </dgm:pt>
    <dgm:pt modelId="{DD586BAD-F81F-448A-870F-9E8F7E95D4AF}" type="parTrans" cxnId="{695A9077-0D7D-4870-952B-450B63356997}">
      <dgm:prSet/>
      <dgm:spPr/>
      <dgm:t>
        <a:bodyPr/>
        <a:lstStyle/>
        <a:p>
          <a:endParaRPr lang="tr-TR"/>
        </a:p>
      </dgm:t>
    </dgm:pt>
    <dgm:pt modelId="{8090D6C3-2559-4768-8EA1-EDFC405DA2C1}" type="sibTrans" cxnId="{695A9077-0D7D-4870-952B-450B63356997}">
      <dgm:prSet/>
      <dgm:spPr/>
      <dgm:t>
        <a:bodyPr/>
        <a:lstStyle/>
        <a:p>
          <a:endParaRPr lang="tr-TR"/>
        </a:p>
      </dgm:t>
    </dgm:pt>
    <dgm:pt modelId="{28B735B6-FFD6-45C9-8E6D-F585921C5BE6}">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b="1" dirty="0" smtClean="0"/>
            <a:t>MADES</a:t>
          </a:r>
          <a:endParaRPr lang="tr-TR" sz="1600" b="1" dirty="0"/>
        </a:p>
      </dgm:t>
    </dgm:pt>
    <dgm:pt modelId="{DFDBBCFB-5D35-451F-9005-43138196D8BC}" type="parTrans" cxnId="{1038687B-1763-40A1-81BF-8799642905AC}">
      <dgm:prSet/>
      <dgm:spPr/>
      <dgm:t>
        <a:bodyPr/>
        <a:lstStyle/>
        <a:p>
          <a:endParaRPr lang="tr-TR"/>
        </a:p>
      </dgm:t>
    </dgm:pt>
    <dgm:pt modelId="{736170CB-404B-47CC-98BE-75D116D83BD1}" type="sibTrans" cxnId="{1038687B-1763-40A1-81BF-8799642905AC}">
      <dgm:prSet/>
      <dgm:spPr/>
      <dgm:t>
        <a:bodyPr/>
        <a:lstStyle/>
        <a:p>
          <a:endParaRPr lang="tr-TR"/>
        </a:p>
      </dgm:t>
    </dgm:pt>
    <dgm:pt modelId="{EC810349-BEFE-41FD-A26F-7D0D9FCFA634}">
      <dgm:prSet phldrT="[Metin]"/>
      <dgm:spPr/>
      <dgm:t>
        <a:bodyPr/>
        <a:lstStyle/>
        <a:p>
          <a:endParaRPr lang="en-US"/>
        </a:p>
      </dgm:t>
    </dgm:pt>
    <dgm:pt modelId="{6A0C65A0-9DEA-4BE6-A463-327A14926156}" type="parTrans" cxnId="{1B43C875-22EE-4268-AECE-5AF50E81200D}">
      <dgm:prSet/>
      <dgm:spPr/>
      <dgm:t>
        <a:bodyPr/>
        <a:lstStyle/>
        <a:p>
          <a:endParaRPr lang="en-US"/>
        </a:p>
      </dgm:t>
    </dgm:pt>
    <dgm:pt modelId="{1554E74E-D722-475F-9B1A-1DFFDDBFA318}" type="sibTrans" cxnId="{1B43C875-22EE-4268-AECE-5AF50E81200D}">
      <dgm:prSet/>
      <dgm:spPr/>
      <dgm:t>
        <a:bodyPr/>
        <a:lstStyle/>
        <a:p>
          <a:endParaRPr lang="en-US"/>
        </a:p>
      </dgm:t>
    </dgm:pt>
    <dgm:pt modelId="{3F2A9C2B-BDD0-4D92-8134-0D77F0195D70}">
      <dgm:prSet phldrT="[Metin]" custT="1">
        <dgm:style>
          <a:lnRef idx="3">
            <a:schemeClr val="lt1"/>
          </a:lnRef>
          <a:fillRef idx="1">
            <a:schemeClr val="accent2"/>
          </a:fillRef>
          <a:effectRef idx="1">
            <a:schemeClr val="accent2"/>
          </a:effectRef>
          <a:fontRef idx="minor">
            <a:schemeClr val="lt1"/>
          </a:fontRef>
        </dgm:style>
      </dgm:prSet>
      <dgm:spPr/>
      <dgm:t>
        <a:bodyPr/>
        <a:lstStyle/>
        <a:p>
          <a:r>
            <a:rPr lang="tr-TR" sz="3600" b="1" dirty="0" smtClean="0"/>
            <a:t>Proje Takip Sistemi</a:t>
          </a:r>
          <a:endParaRPr lang="tr-TR" sz="3600" b="1" dirty="0"/>
        </a:p>
      </dgm:t>
    </dgm:pt>
    <dgm:pt modelId="{0E4ADDD0-A62B-45AE-AD24-422B28A75876}" type="sibTrans" cxnId="{83DD43DD-3F1B-4C5A-AE4A-29E37A9E1931}">
      <dgm:prSet/>
      <dgm:spPr/>
      <dgm:t>
        <a:bodyPr/>
        <a:lstStyle/>
        <a:p>
          <a:endParaRPr lang="tr-TR"/>
        </a:p>
      </dgm:t>
    </dgm:pt>
    <dgm:pt modelId="{6475D8A7-D5A9-4B43-A7CC-FA05DCDACFE4}" type="parTrans" cxnId="{83DD43DD-3F1B-4C5A-AE4A-29E37A9E1931}">
      <dgm:prSet/>
      <dgm:spPr/>
      <dgm:t>
        <a:bodyPr/>
        <a:lstStyle/>
        <a:p>
          <a:endParaRPr lang="tr-TR"/>
        </a:p>
      </dgm:t>
    </dgm:pt>
    <dgm:pt modelId="{7B9B3815-24D0-4839-9F7C-5EC3AE116CA4}" type="pres">
      <dgm:prSet presAssocID="{269E15C0-06FA-4A8B-A6D8-8370975591CE}" presName="composite" presStyleCnt="0">
        <dgm:presLayoutVars>
          <dgm:chMax val="1"/>
          <dgm:dir/>
          <dgm:resizeHandles val="exact"/>
        </dgm:presLayoutVars>
      </dgm:prSet>
      <dgm:spPr/>
      <dgm:t>
        <a:bodyPr/>
        <a:lstStyle/>
        <a:p>
          <a:endParaRPr lang="tr-TR"/>
        </a:p>
      </dgm:t>
    </dgm:pt>
    <dgm:pt modelId="{CF93CE6C-DAA2-46F8-A5E2-AFC22C3C56F0}" type="pres">
      <dgm:prSet presAssocID="{269E15C0-06FA-4A8B-A6D8-8370975591CE}" presName="radial" presStyleCnt="0">
        <dgm:presLayoutVars>
          <dgm:animLvl val="ctr"/>
        </dgm:presLayoutVars>
      </dgm:prSet>
      <dgm:spPr/>
      <dgm:t>
        <a:bodyPr/>
        <a:lstStyle/>
        <a:p>
          <a:endParaRPr lang="tr-TR"/>
        </a:p>
      </dgm:t>
    </dgm:pt>
    <dgm:pt modelId="{85351120-7824-442C-8520-66F346F9DAC0}" type="pres">
      <dgm:prSet presAssocID="{3F2A9C2B-BDD0-4D92-8134-0D77F0195D70}" presName="centerShape" presStyleLbl="vennNode1" presStyleIdx="0" presStyleCnt="5"/>
      <dgm:spPr/>
      <dgm:t>
        <a:bodyPr/>
        <a:lstStyle/>
        <a:p>
          <a:endParaRPr lang="tr-TR"/>
        </a:p>
      </dgm:t>
    </dgm:pt>
    <dgm:pt modelId="{E12A6DB0-4595-4888-8CD7-223FA3865825}" type="pres">
      <dgm:prSet presAssocID="{F02C6450-AB60-4D1A-92C4-0E1B64DF9440}" presName="node" presStyleLbl="vennNode1" presStyleIdx="1" presStyleCnt="5" custScaleX="112387" custScaleY="93661" custRadScaleRad="106031">
        <dgm:presLayoutVars>
          <dgm:bulletEnabled val="1"/>
        </dgm:presLayoutVars>
      </dgm:prSet>
      <dgm:spPr/>
      <dgm:t>
        <a:bodyPr/>
        <a:lstStyle/>
        <a:p>
          <a:endParaRPr lang="tr-TR"/>
        </a:p>
      </dgm:t>
    </dgm:pt>
    <dgm:pt modelId="{1A81AF4D-BCFE-4060-B900-B9F998D7F677}" type="pres">
      <dgm:prSet presAssocID="{B5485E96-484F-492D-B012-361439EB24C6}" presName="node" presStyleLbl="vennNode1" presStyleIdx="2" presStyleCnt="5" custScaleX="113929" custScaleY="103018" custRadScaleRad="106903">
        <dgm:presLayoutVars>
          <dgm:bulletEnabled val="1"/>
        </dgm:presLayoutVars>
      </dgm:prSet>
      <dgm:spPr/>
      <dgm:t>
        <a:bodyPr/>
        <a:lstStyle/>
        <a:p>
          <a:endParaRPr lang="tr-TR"/>
        </a:p>
      </dgm:t>
    </dgm:pt>
    <dgm:pt modelId="{2B4293A0-DD05-4257-8E61-695F2C13F1B7}" type="pres">
      <dgm:prSet presAssocID="{C11E54A5-DA19-48B2-91BD-A598A5E25E38}" presName="node" presStyleLbl="vennNode1" presStyleIdx="3" presStyleCnt="5" custScaleX="112674" custScaleY="95663" custRadScaleRad="106130" custRadScaleInc="-2737">
        <dgm:presLayoutVars>
          <dgm:bulletEnabled val="1"/>
        </dgm:presLayoutVars>
      </dgm:prSet>
      <dgm:spPr/>
      <dgm:t>
        <a:bodyPr/>
        <a:lstStyle/>
        <a:p>
          <a:endParaRPr lang="tr-TR"/>
        </a:p>
      </dgm:t>
    </dgm:pt>
    <dgm:pt modelId="{88BD2A27-2DAA-4AC5-B032-56768E0E61E4}" type="pres">
      <dgm:prSet presAssocID="{28B735B6-FFD6-45C9-8E6D-F585921C5BE6}" presName="node" presStyleLbl="vennNode1" presStyleIdx="4" presStyleCnt="5" custScaleX="120029" custScaleY="100850" custRadScaleRad="107799">
        <dgm:presLayoutVars>
          <dgm:bulletEnabled val="1"/>
        </dgm:presLayoutVars>
      </dgm:prSet>
      <dgm:spPr/>
      <dgm:t>
        <a:bodyPr/>
        <a:lstStyle/>
        <a:p>
          <a:endParaRPr lang="tr-TR"/>
        </a:p>
      </dgm:t>
    </dgm:pt>
  </dgm:ptLst>
  <dgm:cxnLst>
    <dgm:cxn modelId="{98A39341-6DA8-437E-A0D0-B90A6BBC2DC4}" type="presOf" srcId="{3F2A9C2B-BDD0-4D92-8134-0D77F0195D70}" destId="{85351120-7824-442C-8520-66F346F9DAC0}" srcOrd="0" destOrd="0" presId="urn:microsoft.com/office/officeart/2005/8/layout/radial3"/>
    <dgm:cxn modelId="{695A9077-0D7D-4870-952B-450B63356997}" srcId="{3F2A9C2B-BDD0-4D92-8134-0D77F0195D70}" destId="{C11E54A5-DA19-48B2-91BD-A598A5E25E38}" srcOrd="2" destOrd="0" parTransId="{DD586BAD-F81F-448A-870F-9E8F7E95D4AF}" sibTransId="{8090D6C3-2559-4768-8EA1-EDFC405DA2C1}"/>
    <dgm:cxn modelId="{D90E75E0-F001-43B3-98FD-5EAA3C9F3283}" srcId="{3F2A9C2B-BDD0-4D92-8134-0D77F0195D70}" destId="{F02C6450-AB60-4D1A-92C4-0E1B64DF9440}" srcOrd="0" destOrd="0" parTransId="{A449D657-BAB7-40A2-94A4-6A52E2489BC1}" sibTransId="{8B655847-D811-47C9-8D56-EFC96FE39F5E}"/>
    <dgm:cxn modelId="{3E0B640B-D3BB-495A-9C10-FC05E71BF56C}" type="presOf" srcId="{B5485E96-484F-492D-B012-361439EB24C6}" destId="{1A81AF4D-BCFE-4060-B900-B9F998D7F677}" srcOrd="0" destOrd="0" presId="urn:microsoft.com/office/officeart/2005/8/layout/radial3"/>
    <dgm:cxn modelId="{E2C66BD7-C98F-4A52-AFA7-963DC658648F}" type="presOf" srcId="{F02C6450-AB60-4D1A-92C4-0E1B64DF9440}" destId="{E12A6DB0-4595-4888-8CD7-223FA3865825}" srcOrd="0" destOrd="0" presId="urn:microsoft.com/office/officeart/2005/8/layout/radial3"/>
    <dgm:cxn modelId="{1038687B-1763-40A1-81BF-8799642905AC}" srcId="{3F2A9C2B-BDD0-4D92-8134-0D77F0195D70}" destId="{28B735B6-FFD6-45C9-8E6D-F585921C5BE6}" srcOrd="3" destOrd="0" parTransId="{DFDBBCFB-5D35-451F-9005-43138196D8BC}" sibTransId="{736170CB-404B-47CC-98BE-75D116D83BD1}"/>
    <dgm:cxn modelId="{F40626C4-034F-4DD5-AB7B-8E2F50FD1952}" type="presOf" srcId="{269E15C0-06FA-4A8B-A6D8-8370975591CE}" destId="{7B9B3815-24D0-4839-9F7C-5EC3AE116CA4}" srcOrd="0" destOrd="0" presId="urn:microsoft.com/office/officeart/2005/8/layout/radial3"/>
    <dgm:cxn modelId="{BCBA7A6D-ABE8-4691-92CC-758A257D4353}" srcId="{3F2A9C2B-BDD0-4D92-8134-0D77F0195D70}" destId="{B5485E96-484F-492D-B012-361439EB24C6}" srcOrd="1" destOrd="0" parTransId="{96E29792-F7B9-4BC8-9F51-5F248972135B}" sibTransId="{058014BA-DF03-4820-B22A-965083DF9F69}"/>
    <dgm:cxn modelId="{600E7175-2161-4716-BE6D-3950BEEE6A36}" type="presOf" srcId="{28B735B6-FFD6-45C9-8E6D-F585921C5BE6}" destId="{88BD2A27-2DAA-4AC5-B032-56768E0E61E4}" srcOrd="0" destOrd="0" presId="urn:microsoft.com/office/officeart/2005/8/layout/radial3"/>
    <dgm:cxn modelId="{FABA3C48-5DDB-4D24-B63D-CAAC7B8FBA0C}" type="presOf" srcId="{C11E54A5-DA19-48B2-91BD-A598A5E25E38}" destId="{2B4293A0-DD05-4257-8E61-695F2C13F1B7}" srcOrd="0" destOrd="0" presId="urn:microsoft.com/office/officeart/2005/8/layout/radial3"/>
    <dgm:cxn modelId="{1B43C875-22EE-4268-AECE-5AF50E81200D}" srcId="{269E15C0-06FA-4A8B-A6D8-8370975591CE}" destId="{EC810349-BEFE-41FD-A26F-7D0D9FCFA634}" srcOrd="1" destOrd="0" parTransId="{6A0C65A0-9DEA-4BE6-A463-327A14926156}" sibTransId="{1554E74E-D722-475F-9B1A-1DFFDDBFA318}"/>
    <dgm:cxn modelId="{83DD43DD-3F1B-4C5A-AE4A-29E37A9E1931}" srcId="{269E15C0-06FA-4A8B-A6D8-8370975591CE}" destId="{3F2A9C2B-BDD0-4D92-8134-0D77F0195D70}" srcOrd="0" destOrd="0" parTransId="{6475D8A7-D5A9-4B43-A7CC-FA05DCDACFE4}" sibTransId="{0E4ADDD0-A62B-45AE-AD24-422B28A75876}"/>
    <dgm:cxn modelId="{5A3C6097-105B-4B40-97AE-36B7EF61F953}" type="presParOf" srcId="{7B9B3815-24D0-4839-9F7C-5EC3AE116CA4}" destId="{CF93CE6C-DAA2-46F8-A5E2-AFC22C3C56F0}" srcOrd="0" destOrd="0" presId="urn:microsoft.com/office/officeart/2005/8/layout/radial3"/>
    <dgm:cxn modelId="{20A46643-6717-40AF-803B-A9C66B772F35}" type="presParOf" srcId="{CF93CE6C-DAA2-46F8-A5E2-AFC22C3C56F0}" destId="{85351120-7824-442C-8520-66F346F9DAC0}" srcOrd="0" destOrd="0" presId="urn:microsoft.com/office/officeart/2005/8/layout/radial3"/>
    <dgm:cxn modelId="{02DFEFCD-EFF3-44BE-BF61-C78A47B0DF76}" type="presParOf" srcId="{CF93CE6C-DAA2-46F8-A5E2-AFC22C3C56F0}" destId="{E12A6DB0-4595-4888-8CD7-223FA3865825}" srcOrd="1" destOrd="0" presId="urn:microsoft.com/office/officeart/2005/8/layout/radial3"/>
    <dgm:cxn modelId="{AD7DD7F1-6ED2-4751-8439-7C358698B618}" type="presParOf" srcId="{CF93CE6C-DAA2-46F8-A5E2-AFC22C3C56F0}" destId="{1A81AF4D-BCFE-4060-B900-B9F998D7F677}" srcOrd="2" destOrd="0" presId="urn:microsoft.com/office/officeart/2005/8/layout/radial3"/>
    <dgm:cxn modelId="{639444F7-E67B-49C8-8A42-3425E077349C}" type="presParOf" srcId="{CF93CE6C-DAA2-46F8-A5E2-AFC22C3C56F0}" destId="{2B4293A0-DD05-4257-8E61-695F2C13F1B7}" srcOrd="3" destOrd="0" presId="urn:microsoft.com/office/officeart/2005/8/layout/radial3"/>
    <dgm:cxn modelId="{06456F94-52B5-4012-90A8-4AAD7B1E0949}" type="presParOf" srcId="{CF93CE6C-DAA2-46F8-A5E2-AFC22C3C56F0}" destId="{88BD2A27-2DAA-4AC5-B032-56768E0E61E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EC71EC-6649-4E77-8334-C2EBF22C8BCF}" type="doc">
      <dgm:prSet loTypeId="urn:microsoft.com/office/officeart/2005/8/layout/lProcess2" loCatId="list" qsTypeId="urn:microsoft.com/office/officeart/2005/8/quickstyle/simple1#10" qsCatId="simple" csTypeId="urn:microsoft.com/office/officeart/2005/8/colors/accent2_2" csCatId="accent2" phldr="1"/>
      <dgm:spPr/>
      <dgm:t>
        <a:bodyPr/>
        <a:lstStyle/>
        <a:p>
          <a:endParaRPr lang="en-US"/>
        </a:p>
      </dgm:t>
    </dgm:pt>
    <dgm:pt modelId="{903FB389-D405-4B6F-9C53-16A8693F3F2F}">
      <dgm:prSet phldrT="[Metin]" custT="1">
        <dgm:style>
          <a:lnRef idx="1">
            <a:schemeClr val="accent2"/>
          </a:lnRef>
          <a:fillRef idx="2">
            <a:schemeClr val="accent2"/>
          </a:fillRef>
          <a:effectRef idx="1">
            <a:schemeClr val="accent2"/>
          </a:effectRef>
          <a:fontRef idx="minor">
            <a:schemeClr val="dk1"/>
          </a:fontRef>
        </dgm:style>
      </dgm:prSet>
      <dgm:spPr/>
      <dgm:t>
        <a:bodyPr/>
        <a:lstStyle/>
        <a:p>
          <a:pPr algn="ctr"/>
          <a:endParaRPr lang="en-US" sz="2200" dirty="0"/>
        </a:p>
      </dgm:t>
    </dgm:pt>
    <dgm:pt modelId="{F5B36E50-2059-425C-A707-A55C6E91BEA3}" type="parTrans" cxnId="{039FAAE2-739D-4178-9AFC-8C743C89F6C4}">
      <dgm:prSet/>
      <dgm:spPr/>
      <dgm:t>
        <a:bodyPr/>
        <a:lstStyle/>
        <a:p>
          <a:endParaRPr lang="en-US"/>
        </a:p>
      </dgm:t>
    </dgm:pt>
    <dgm:pt modelId="{547C1F78-206C-452E-8F52-A7AE86DD5583}" type="sibTrans" cxnId="{039FAAE2-739D-4178-9AFC-8C743C89F6C4}">
      <dgm:prSet/>
      <dgm:spPr/>
      <dgm:t>
        <a:bodyPr/>
        <a:lstStyle/>
        <a:p>
          <a:endParaRPr lang="en-US"/>
        </a:p>
      </dgm:t>
    </dgm:pt>
    <dgm:pt modelId="{9C567018-C726-4CF2-BB2E-095CCF441226}">
      <dgm:prSet phldrT="[Metin]" custT="1"/>
      <dgm:spPr/>
      <dgm:t>
        <a:bodyPr/>
        <a:lstStyle/>
        <a:p>
          <a:r>
            <a:rPr lang="tr-TR" sz="2000" b="1" dirty="0" smtClean="0"/>
            <a:t>PTİ Ödemelerinde tüm proje ekibine ödenen PTİ ’nin aynı satıra yazılması</a:t>
          </a:r>
          <a:endParaRPr lang="en-US" sz="2000" dirty="0"/>
        </a:p>
      </dgm:t>
    </dgm:pt>
    <dgm:pt modelId="{8FD3A346-97F8-4F3D-BB5D-22A8A518F9BA}" type="parTrans" cxnId="{8ADFA905-E909-42BB-9907-084B83F269D4}">
      <dgm:prSet/>
      <dgm:spPr/>
      <dgm:t>
        <a:bodyPr/>
        <a:lstStyle/>
        <a:p>
          <a:endParaRPr lang="en-US"/>
        </a:p>
      </dgm:t>
    </dgm:pt>
    <dgm:pt modelId="{7734109A-6F2C-421C-B578-98DA830557A6}" type="sibTrans" cxnId="{8ADFA905-E909-42BB-9907-084B83F269D4}">
      <dgm:prSet/>
      <dgm:spPr/>
      <dgm:t>
        <a:bodyPr/>
        <a:lstStyle/>
        <a:p>
          <a:endParaRPr lang="en-US"/>
        </a:p>
      </dgm:t>
    </dgm:pt>
    <dgm:pt modelId="{C972A915-DE64-4AF4-A1AF-F2C654C5B9FA}">
      <dgm:prSet phldrT="[Metin]" custT="1"/>
      <dgm:spPr/>
      <dgm:t>
        <a:bodyPr/>
        <a:lstStyle/>
        <a:p>
          <a:r>
            <a:rPr lang="tr-TR" sz="2000" b="1" dirty="0" smtClean="0"/>
            <a:t>Harcamaların zamanında TTS ‘ye girilmemesi</a:t>
          </a:r>
          <a:endParaRPr lang="en-US" sz="2000" dirty="0"/>
        </a:p>
      </dgm:t>
    </dgm:pt>
    <dgm:pt modelId="{31821A00-0544-4D18-82E3-4E4460E10AC8}" type="parTrans" cxnId="{D0FC4D30-C52A-4DE1-B0B7-5C37402EDBBE}">
      <dgm:prSet/>
      <dgm:spPr/>
      <dgm:t>
        <a:bodyPr/>
        <a:lstStyle/>
        <a:p>
          <a:endParaRPr lang="en-US"/>
        </a:p>
      </dgm:t>
    </dgm:pt>
    <dgm:pt modelId="{18AF2570-29B6-4802-9620-8CB5654B7E11}" type="sibTrans" cxnId="{D0FC4D30-C52A-4DE1-B0B7-5C37402EDBBE}">
      <dgm:prSet/>
      <dgm:spPr/>
      <dgm:t>
        <a:bodyPr/>
        <a:lstStyle/>
        <a:p>
          <a:endParaRPr lang="en-US"/>
        </a:p>
      </dgm:t>
    </dgm:pt>
    <dgm:pt modelId="{51FF337A-8EB9-4532-9698-5A22AC4C8965}">
      <dgm:prSet phldrT="[Metin]" custT="1"/>
      <dgm:spPr/>
      <dgm:t>
        <a:bodyPr/>
        <a:lstStyle/>
        <a:p>
          <a:r>
            <a:rPr lang="tr-TR" sz="2000" b="1" dirty="0" smtClean="0"/>
            <a:t>Proje Bitiş tarihinden sonra kesilen fişler</a:t>
          </a:r>
          <a:endParaRPr lang="en-US" sz="2000" dirty="0"/>
        </a:p>
      </dgm:t>
    </dgm:pt>
    <dgm:pt modelId="{328AD2E2-7A02-4831-B7E6-9D2A998B5E5F}" type="parTrans" cxnId="{1485E829-0F72-4AA2-A58D-F286870E7A44}">
      <dgm:prSet/>
      <dgm:spPr/>
      <dgm:t>
        <a:bodyPr/>
        <a:lstStyle/>
        <a:p>
          <a:endParaRPr lang="en-US"/>
        </a:p>
      </dgm:t>
    </dgm:pt>
    <dgm:pt modelId="{D4872D04-6B65-4BDE-B4EA-FDFA4B8E3662}" type="sibTrans" cxnId="{1485E829-0F72-4AA2-A58D-F286870E7A44}">
      <dgm:prSet/>
      <dgm:spPr/>
      <dgm:t>
        <a:bodyPr/>
        <a:lstStyle/>
        <a:p>
          <a:endParaRPr lang="en-US"/>
        </a:p>
      </dgm:t>
    </dgm:pt>
    <dgm:pt modelId="{5765376B-1B8E-4B09-BFE6-B810F7BAFC91}">
      <dgm:prSet phldrT="[Metin]" custT="1"/>
      <dgm:spPr/>
      <dgm:t>
        <a:bodyPr/>
        <a:lstStyle/>
        <a:p>
          <a:r>
            <a:rPr lang="tr-TR" sz="2000" b="1" dirty="0" smtClean="0"/>
            <a:t>Burs Ödemelerinde açıklamaya Burs ödenen ayın yazılmaması</a:t>
          </a:r>
          <a:endParaRPr lang="en-US" sz="2000" dirty="0"/>
        </a:p>
      </dgm:t>
    </dgm:pt>
    <dgm:pt modelId="{1852941D-0CE0-4F28-ABF2-39DD76CF3E8A}" type="parTrans" cxnId="{9884AB42-4656-4F57-A824-E5FF3428442D}">
      <dgm:prSet/>
      <dgm:spPr/>
      <dgm:t>
        <a:bodyPr/>
        <a:lstStyle/>
        <a:p>
          <a:endParaRPr lang="en-US"/>
        </a:p>
      </dgm:t>
    </dgm:pt>
    <dgm:pt modelId="{2079631F-F599-49A1-893B-C3EE856AB4B2}" type="sibTrans" cxnId="{9884AB42-4656-4F57-A824-E5FF3428442D}">
      <dgm:prSet/>
      <dgm:spPr/>
      <dgm:t>
        <a:bodyPr/>
        <a:lstStyle/>
        <a:p>
          <a:endParaRPr lang="en-US"/>
        </a:p>
      </dgm:t>
    </dgm:pt>
    <dgm:pt modelId="{F468A831-1530-4C2F-9960-0AC3F44F52B9}" type="pres">
      <dgm:prSet presAssocID="{1CEC71EC-6649-4E77-8334-C2EBF22C8BCF}" presName="theList" presStyleCnt="0">
        <dgm:presLayoutVars>
          <dgm:dir/>
          <dgm:animLvl val="lvl"/>
          <dgm:resizeHandles val="exact"/>
        </dgm:presLayoutVars>
      </dgm:prSet>
      <dgm:spPr/>
      <dgm:t>
        <a:bodyPr/>
        <a:lstStyle/>
        <a:p>
          <a:endParaRPr lang="tr-TR"/>
        </a:p>
      </dgm:t>
    </dgm:pt>
    <dgm:pt modelId="{2A209519-CA96-408D-B2F6-DBB0F86DC3F3}" type="pres">
      <dgm:prSet presAssocID="{903FB389-D405-4B6F-9C53-16A8693F3F2F}" presName="compNode" presStyleCnt="0"/>
      <dgm:spPr/>
    </dgm:pt>
    <dgm:pt modelId="{EAE800EC-ECC8-44CC-9AA1-EA97D837134B}" type="pres">
      <dgm:prSet presAssocID="{903FB389-D405-4B6F-9C53-16A8693F3F2F}" presName="aNode" presStyleLbl="bgShp" presStyleIdx="0" presStyleCnt="1" custLinFactNeighborX="8105" custLinFactNeighborY="8520"/>
      <dgm:spPr/>
      <dgm:t>
        <a:bodyPr/>
        <a:lstStyle/>
        <a:p>
          <a:endParaRPr lang="en-US"/>
        </a:p>
      </dgm:t>
    </dgm:pt>
    <dgm:pt modelId="{03C8E6EB-7A17-4079-8F53-F7BC4C89B974}" type="pres">
      <dgm:prSet presAssocID="{903FB389-D405-4B6F-9C53-16A8693F3F2F}" presName="textNode" presStyleLbl="bgShp" presStyleIdx="0" presStyleCnt="1"/>
      <dgm:spPr/>
      <dgm:t>
        <a:bodyPr/>
        <a:lstStyle/>
        <a:p>
          <a:endParaRPr lang="en-US"/>
        </a:p>
      </dgm:t>
    </dgm:pt>
    <dgm:pt modelId="{6906205C-DDD9-46FA-9AF4-5906B0722D0F}" type="pres">
      <dgm:prSet presAssocID="{903FB389-D405-4B6F-9C53-16A8693F3F2F}" presName="compChildNode" presStyleCnt="0"/>
      <dgm:spPr/>
    </dgm:pt>
    <dgm:pt modelId="{5B873AE9-6EBC-42A4-912A-40F56DEB151E}" type="pres">
      <dgm:prSet presAssocID="{903FB389-D405-4B6F-9C53-16A8693F3F2F}" presName="theInnerList" presStyleCnt="0"/>
      <dgm:spPr/>
    </dgm:pt>
    <dgm:pt modelId="{276B715B-2BEC-47D0-B6DD-EE9DFBAF89C9}" type="pres">
      <dgm:prSet presAssocID="{9C567018-C726-4CF2-BB2E-095CCF441226}" presName="childNode" presStyleLbl="node1" presStyleIdx="0" presStyleCnt="4">
        <dgm:presLayoutVars>
          <dgm:bulletEnabled val="1"/>
        </dgm:presLayoutVars>
      </dgm:prSet>
      <dgm:spPr/>
      <dgm:t>
        <a:bodyPr/>
        <a:lstStyle/>
        <a:p>
          <a:endParaRPr lang="en-US"/>
        </a:p>
      </dgm:t>
    </dgm:pt>
    <dgm:pt modelId="{9150C3D7-AE9D-40FC-BB3B-62C7C72CB896}" type="pres">
      <dgm:prSet presAssocID="{9C567018-C726-4CF2-BB2E-095CCF441226}" presName="aSpace2" presStyleCnt="0"/>
      <dgm:spPr/>
    </dgm:pt>
    <dgm:pt modelId="{17E4901C-0C02-4144-9272-522C1B5D292B}" type="pres">
      <dgm:prSet presAssocID="{C972A915-DE64-4AF4-A1AF-F2C654C5B9FA}" presName="childNode" presStyleLbl="node1" presStyleIdx="1" presStyleCnt="4">
        <dgm:presLayoutVars>
          <dgm:bulletEnabled val="1"/>
        </dgm:presLayoutVars>
      </dgm:prSet>
      <dgm:spPr/>
      <dgm:t>
        <a:bodyPr/>
        <a:lstStyle/>
        <a:p>
          <a:endParaRPr lang="en-US"/>
        </a:p>
      </dgm:t>
    </dgm:pt>
    <dgm:pt modelId="{CB8122F0-A548-47CC-93F0-D0C700C14CF1}" type="pres">
      <dgm:prSet presAssocID="{C972A915-DE64-4AF4-A1AF-F2C654C5B9FA}" presName="aSpace2" presStyleCnt="0"/>
      <dgm:spPr/>
    </dgm:pt>
    <dgm:pt modelId="{1E91C7DB-A0FB-49F8-B9F3-F5CF60A08D0E}" type="pres">
      <dgm:prSet presAssocID="{51FF337A-8EB9-4532-9698-5A22AC4C8965}" presName="childNode" presStyleLbl="node1" presStyleIdx="2" presStyleCnt="4">
        <dgm:presLayoutVars>
          <dgm:bulletEnabled val="1"/>
        </dgm:presLayoutVars>
      </dgm:prSet>
      <dgm:spPr/>
      <dgm:t>
        <a:bodyPr/>
        <a:lstStyle/>
        <a:p>
          <a:endParaRPr lang="en-US"/>
        </a:p>
      </dgm:t>
    </dgm:pt>
    <dgm:pt modelId="{5685917B-F2FD-414A-B64D-3F2336430506}" type="pres">
      <dgm:prSet presAssocID="{51FF337A-8EB9-4532-9698-5A22AC4C8965}" presName="aSpace2" presStyleCnt="0"/>
      <dgm:spPr/>
    </dgm:pt>
    <dgm:pt modelId="{C1A5E98D-F8DC-433E-8E5F-FF16178B8444}" type="pres">
      <dgm:prSet presAssocID="{5765376B-1B8E-4B09-BFE6-B810F7BAFC91}" presName="childNode" presStyleLbl="node1" presStyleIdx="3" presStyleCnt="4">
        <dgm:presLayoutVars>
          <dgm:bulletEnabled val="1"/>
        </dgm:presLayoutVars>
      </dgm:prSet>
      <dgm:spPr/>
      <dgm:t>
        <a:bodyPr/>
        <a:lstStyle/>
        <a:p>
          <a:endParaRPr lang="en-US"/>
        </a:p>
      </dgm:t>
    </dgm:pt>
  </dgm:ptLst>
  <dgm:cxnLst>
    <dgm:cxn modelId="{5372FAEC-3AFB-4E26-84D6-18FCD301B82B}" type="presOf" srcId="{903FB389-D405-4B6F-9C53-16A8693F3F2F}" destId="{EAE800EC-ECC8-44CC-9AA1-EA97D837134B}" srcOrd="0" destOrd="0" presId="urn:microsoft.com/office/officeart/2005/8/layout/lProcess2"/>
    <dgm:cxn modelId="{86AD9D65-2E73-4227-B66C-09F6BEE3E7D1}" type="presOf" srcId="{9C567018-C726-4CF2-BB2E-095CCF441226}" destId="{276B715B-2BEC-47D0-B6DD-EE9DFBAF89C9}" srcOrd="0" destOrd="0" presId="urn:microsoft.com/office/officeart/2005/8/layout/lProcess2"/>
    <dgm:cxn modelId="{9B09A884-C729-4BE8-B3C4-644979A5AB1A}" type="presOf" srcId="{1CEC71EC-6649-4E77-8334-C2EBF22C8BCF}" destId="{F468A831-1530-4C2F-9960-0AC3F44F52B9}" srcOrd="0" destOrd="0" presId="urn:microsoft.com/office/officeart/2005/8/layout/lProcess2"/>
    <dgm:cxn modelId="{D0FC4D30-C52A-4DE1-B0B7-5C37402EDBBE}" srcId="{903FB389-D405-4B6F-9C53-16A8693F3F2F}" destId="{C972A915-DE64-4AF4-A1AF-F2C654C5B9FA}" srcOrd="1" destOrd="0" parTransId="{31821A00-0544-4D18-82E3-4E4460E10AC8}" sibTransId="{18AF2570-29B6-4802-9620-8CB5654B7E11}"/>
    <dgm:cxn modelId="{261ECB2C-1002-45AF-8FD7-AB6279BA3D59}" type="presOf" srcId="{C972A915-DE64-4AF4-A1AF-F2C654C5B9FA}" destId="{17E4901C-0C02-4144-9272-522C1B5D292B}" srcOrd="0" destOrd="0" presId="urn:microsoft.com/office/officeart/2005/8/layout/lProcess2"/>
    <dgm:cxn modelId="{8ADFA905-E909-42BB-9907-084B83F269D4}" srcId="{903FB389-D405-4B6F-9C53-16A8693F3F2F}" destId="{9C567018-C726-4CF2-BB2E-095CCF441226}" srcOrd="0" destOrd="0" parTransId="{8FD3A346-97F8-4F3D-BB5D-22A8A518F9BA}" sibTransId="{7734109A-6F2C-421C-B578-98DA830557A6}"/>
    <dgm:cxn modelId="{80926E79-DE27-4114-85D8-42AE37A815C8}" type="presOf" srcId="{5765376B-1B8E-4B09-BFE6-B810F7BAFC91}" destId="{C1A5E98D-F8DC-433E-8E5F-FF16178B8444}" srcOrd="0" destOrd="0" presId="urn:microsoft.com/office/officeart/2005/8/layout/lProcess2"/>
    <dgm:cxn modelId="{9884AB42-4656-4F57-A824-E5FF3428442D}" srcId="{903FB389-D405-4B6F-9C53-16A8693F3F2F}" destId="{5765376B-1B8E-4B09-BFE6-B810F7BAFC91}" srcOrd="3" destOrd="0" parTransId="{1852941D-0CE0-4F28-ABF2-39DD76CF3E8A}" sibTransId="{2079631F-F599-49A1-893B-C3EE856AB4B2}"/>
    <dgm:cxn modelId="{039FAAE2-739D-4178-9AFC-8C743C89F6C4}" srcId="{1CEC71EC-6649-4E77-8334-C2EBF22C8BCF}" destId="{903FB389-D405-4B6F-9C53-16A8693F3F2F}" srcOrd="0" destOrd="0" parTransId="{F5B36E50-2059-425C-A707-A55C6E91BEA3}" sibTransId="{547C1F78-206C-452E-8F52-A7AE86DD5583}"/>
    <dgm:cxn modelId="{D3328A9F-635A-472C-AFED-4D4D57136281}" type="presOf" srcId="{51FF337A-8EB9-4532-9698-5A22AC4C8965}" destId="{1E91C7DB-A0FB-49F8-B9F3-F5CF60A08D0E}" srcOrd="0" destOrd="0" presId="urn:microsoft.com/office/officeart/2005/8/layout/lProcess2"/>
    <dgm:cxn modelId="{7A79B443-725A-4366-B6DE-3F705FAC5F95}" type="presOf" srcId="{903FB389-D405-4B6F-9C53-16A8693F3F2F}" destId="{03C8E6EB-7A17-4079-8F53-F7BC4C89B974}" srcOrd="1" destOrd="0" presId="urn:microsoft.com/office/officeart/2005/8/layout/lProcess2"/>
    <dgm:cxn modelId="{1485E829-0F72-4AA2-A58D-F286870E7A44}" srcId="{903FB389-D405-4B6F-9C53-16A8693F3F2F}" destId="{51FF337A-8EB9-4532-9698-5A22AC4C8965}" srcOrd="2" destOrd="0" parTransId="{328AD2E2-7A02-4831-B7E6-9D2A998B5E5F}" sibTransId="{D4872D04-6B65-4BDE-B4EA-FDFA4B8E3662}"/>
    <dgm:cxn modelId="{173D6FFA-C4FB-4613-9C07-AB5AC65EAEB2}" type="presParOf" srcId="{F468A831-1530-4C2F-9960-0AC3F44F52B9}" destId="{2A209519-CA96-408D-B2F6-DBB0F86DC3F3}" srcOrd="0" destOrd="0" presId="urn:microsoft.com/office/officeart/2005/8/layout/lProcess2"/>
    <dgm:cxn modelId="{DA7225F2-6DE9-4F4C-9F7F-E9C5EFBBFA65}" type="presParOf" srcId="{2A209519-CA96-408D-B2F6-DBB0F86DC3F3}" destId="{EAE800EC-ECC8-44CC-9AA1-EA97D837134B}" srcOrd="0" destOrd="0" presId="urn:microsoft.com/office/officeart/2005/8/layout/lProcess2"/>
    <dgm:cxn modelId="{13A46192-36A4-47E1-8348-CBF578A2B343}" type="presParOf" srcId="{2A209519-CA96-408D-B2F6-DBB0F86DC3F3}" destId="{03C8E6EB-7A17-4079-8F53-F7BC4C89B974}" srcOrd="1" destOrd="0" presId="urn:microsoft.com/office/officeart/2005/8/layout/lProcess2"/>
    <dgm:cxn modelId="{FC728F2F-B9DD-411D-AAAF-6D4DD70491E8}" type="presParOf" srcId="{2A209519-CA96-408D-B2F6-DBB0F86DC3F3}" destId="{6906205C-DDD9-46FA-9AF4-5906B0722D0F}" srcOrd="2" destOrd="0" presId="urn:microsoft.com/office/officeart/2005/8/layout/lProcess2"/>
    <dgm:cxn modelId="{65A11F55-3840-47FD-9A7D-34B8F3A7CEAD}" type="presParOf" srcId="{6906205C-DDD9-46FA-9AF4-5906B0722D0F}" destId="{5B873AE9-6EBC-42A4-912A-40F56DEB151E}" srcOrd="0" destOrd="0" presId="urn:microsoft.com/office/officeart/2005/8/layout/lProcess2"/>
    <dgm:cxn modelId="{2D7AA714-099E-4918-A7A6-B5A35191202A}" type="presParOf" srcId="{5B873AE9-6EBC-42A4-912A-40F56DEB151E}" destId="{276B715B-2BEC-47D0-B6DD-EE9DFBAF89C9}" srcOrd="0" destOrd="0" presId="urn:microsoft.com/office/officeart/2005/8/layout/lProcess2"/>
    <dgm:cxn modelId="{B537D5DC-7C67-436C-859C-8824B56DD1C8}" type="presParOf" srcId="{5B873AE9-6EBC-42A4-912A-40F56DEB151E}" destId="{9150C3D7-AE9D-40FC-BB3B-62C7C72CB896}" srcOrd="1" destOrd="0" presId="urn:microsoft.com/office/officeart/2005/8/layout/lProcess2"/>
    <dgm:cxn modelId="{115F6938-521B-4DA5-9914-FDD512665B65}" type="presParOf" srcId="{5B873AE9-6EBC-42A4-912A-40F56DEB151E}" destId="{17E4901C-0C02-4144-9272-522C1B5D292B}" srcOrd="2" destOrd="0" presId="urn:microsoft.com/office/officeart/2005/8/layout/lProcess2"/>
    <dgm:cxn modelId="{DF03CB48-FE2C-4E69-880A-F4B8C7794574}" type="presParOf" srcId="{5B873AE9-6EBC-42A4-912A-40F56DEB151E}" destId="{CB8122F0-A548-47CC-93F0-D0C700C14CF1}" srcOrd="3" destOrd="0" presId="urn:microsoft.com/office/officeart/2005/8/layout/lProcess2"/>
    <dgm:cxn modelId="{9CD1F67D-714D-491E-8E24-7646B5C6DC9D}" type="presParOf" srcId="{5B873AE9-6EBC-42A4-912A-40F56DEB151E}" destId="{1E91C7DB-A0FB-49F8-B9F3-F5CF60A08D0E}" srcOrd="4" destOrd="0" presId="urn:microsoft.com/office/officeart/2005/8/layout/lProcess2"/>
    <dgm:cxn modelId="{750D2EC9-6DE3-4D5D-8964-2846A2BC7165}" type="presParOf" srcId="{5B873AE9-6EBC-42A4-912A-40F56DEB151E}" destId="{5685917B-F2FD-414A-B64D-3F2336430506}" srcOrd="5" destOrd="0" presId="urn:microsoft.com/office/officeart/2005/8/layout/lProcess2"/>
    <dgm:cxn modelId="{5B11FEAE-FCFD-4876-831B-4D3B78ABA964}" type="presParOf" srcId="{5B873AE9-6EBC-42A4-912A-40F56DEB151E}" destId="{C1A5E98D-F8DC-433E-8E5F-FF16178B8444}"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1_1" csCatId="accent1"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723CC5-37E8-4988-BAF2-D94AFAB51DCA}">
      <dgm:prSet phldrT="[Metin]"/>
      <dgm:spPr/>
      <dgm:t>
        <a:bodyPr/>
        <a:lstStyle/>
        <a:p>
          <a:endParaRPr lang="tr-TR" dirty="0"/>
        </a:p>
      </dgm:t>
    </dgm:pt>
    <dgm:pt modelId="{97DCF6CE-1274-48B2-ABC2-DEB8941FA5F5}" type="sibTrans" cxnId="{67D840EE-1F8E-43D7-9AAA-A00605CB228D}">
      <dgm:prSet/>
      <dgm:spPr/>
      <dgm:t>
        <a:bodyPr/>
        <a:lstStyle/>
        <a:p>
          <a:endParaRPr lang="tr-TR"/>
        </a:p>
      </dgm:t>
    </dgm:pt>
    <dgm:pt modelId="{6DB773C2-A33D-495B-8B48-73CE4A18B056}" type="par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2"/>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12B35314-F73F-4BFC-85FE-BB860043128E}" type="pres">
      <dgm:prSet presAssocID="{97723CC5-37E8-4988-BAF2-D94AFAB51DCA}" presName="vertSpace2a"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1" presStyleCnt="2" custScaleX="100196" custScaleY="25326" custLinFactNeighborY="-9235"/>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0" presStyleCnt="1" custLinFactY="103061" custLinFactNeighborY="200000"/>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62738DE6-2387-4EB9-86A4-4379D8E48A93}" type="presOf" srcId="{97723CC5-37E8-4988-BAF2-D94AFAB51DCA}" destId="{350B0EBD-7F9F-4504-958C-0F26FDE9B3B2}" srcOrd="0" destOrd="0" presId="urn:microsoft.com/office/officeart/2008/layout/LinedList"/>
    <dgm:cxn modelId="{C1ADDB92-5D1F-440F-AECC-2FC04C69E15A}" type="presOf" srcId="{19EA9ED3-4211-4D2D-9797-0473744C0256}" destId="{68D91427-7BFC-4586-B62D-A8F75D0E2FD4}" srcOrd="0" destOrd="0" presId="urn:microsoft.com/office/officeart/2008/layout/LinedList"/>
    <dgm:cxn modelId="{7DEFB629-4787-4B02-94D7-AEAC5536F974}" type="presOf" srcId="{14ED586E-7E0D-4EFF-8257-A52BABD41EF0}" destId="{C3E9D7AC-F38F-48B4-93FC-C4AB0C6E61DE}" srcOrd="0" destOrd="0" presId="urn:microsoft.com/office/officeart/2008/layout/LinedList"/>
    <dgm:cxn modelId="{67D840EE-1F8E-43D7-9AAA-A00605CB228D}" srcId="{19EA9ED3-4211-4D2D-9797-0473744C0256}" destId="{97723CC5-37E8-4988-BAF2-D94AFAB51DCA}" srcOrd="0" destOrd="0" parTransId="{6DB773C2-A33D-495B-8B48-73CE4A18B056}" sibTransId="{97DCF6CE-1274-48B2-ABC2-DEB8941FA5F5}"/>
    <dgm:cxn modelId="{0F8BB397-B0B9-460E-995E-F067439D41CB}" type="presParOf" srcId="{C3E9D7AC-F38F-48B4-93FC-C4AB0C6E61DE}" destId="{B9BC7854-0467-40B5-93AC-A736255E634A}" srcOrd="0" destOrd="0" presId="urn:microsoft.com/office/officeart/2008/layout/LinedList"/>
    <dgm:cxn modelId="{4C61AA10-85DC-4378-8959-DCF4628BBEF4}" type="presParOf" srcId="{C3E9D7AC-F38F-48B4-93FC-C4AB0C6E61DE}" destId="{A54335BC-9969-4983-9E76-B8901DE48A20}" srcOrd="1" destOrd="0" presId="urn:microsoft.com/office/officeart/2008/layout/LinedList"/>
    <dgm:cxn modelId="{53EF550F-EEB2-41E8-8CC7-FA6B6003D88C}" type="presParOf" srcId="{A54335BC-9969-4983-9E76-B8901DE48A20}" destId="{68D91427-7BFC-4586-B62D-A8F75D0E2FD4}" srcOrd="0" destOrd="0" presId="urn:microsoft.com/office/officeart/2008/layout/LinedList"/>
    <dgm:cxn modelId="{A9F1AD71-0C07-4541-B866-E40E851B7B91}" type="presParOf" srcId="{A54335BC-9969-4983-9E76-B8901DE48A20}" destId="{2EE2C186-FA91-4962-8803-AC7B70C693E3}" srcOrd="1" destOrd="0" presId="urn:microsoft.com/office/officeart/2008/layout/LinedList"/>
    <dgm:cxn modelId="{1DC921D7-D5C2-48C7-A550-C19DE91ADC82}" type="presParOf" srcId="{2EE2C186-FA91-4962-8803-AC7B70C693E3}" destId="{12B35314-F73F-4BFC-85FE-BB860043128E}" srcOrd="0" destOrd="0" presId="urn:microsoft.com/office/officeart/2008/layout/LinedList"/>
    <dgm:cxn modelId="{B5026B01-8575-4950-AE72-1A2E8DAA6CDF}" type="presParOf" srcId="{2EE2C186-FA91-4962-8803-AC7B70C693E3}" destId="{0F673074-3DDC-47CB-8281-754781DCED20}" srcOrd="1" destOrd="0" presId="urn:microsoft.com/office/officeart/2008/layout/LinedList"/>
    <dgm:cxn modelId="{34D7F235-5B98-4E76-A34C-33ADB818060F}" type="presParOf" srcId="{0F673074-3DDC-47CB-8281-754781DCED20}" destId="{21A4B7B7-DA67-476F-AFAB-2264139A2420}" srcOrd="0" destOrd="0" presId="urn:microsoft.com/office/officeart/2008/layout/LinedList"/>
    <dgm:cxn modelId="{9F0534A4-0959-49F6-ACF1-D5E5654C1485}" type="presParOf" srcId="{0F673074-3DDC-47CB-8281-754781DCED20}" destId="{350B0EBD-7F9F-4504-958C-0F26FDE9B3B2}" srcOrd="1" destOrd="0" presId="urn:microsoft.com/office/officeart/2008/layout/LinedList"/>
    <dgm:cxn modelId="{846A6002-B86F-41AA-A305-3D34B6D76E0D}" type="presParOf" srcId="{0F673074-3DDC-47CB-8281-754781DCED20}" destId="{6A14D535-1E4B-4821-AFF9-78B4C32DED36}" srcOrd="2" destOrd="0" presId="urn:microsoft.com/office/officeart/2008/layout/LinedList"/>
    <dgm:cxn modelId="{7BCC6EA4-C73B-467C-A013-BED94C07B1C8}" type="presParOf" srcId="{2EE2C186-FA91-4962-8803-AC7B70C693E3}" destId="{CD45B6D9-968F-4878-8155-4D619E6B01F6}" srcOrd="2" destOrd="0" presId="urn:microsoft.com/office/officeart/2008/layout/LinedList"/>
    <dgm:cxn modelId="{6296CD9D-2863-4BD2-B421-37912209FE49}" type="presParOf" srcId="{2EE2C186-FA91-4962-8803-AC7B70C693E3}" destId="{7C127F75-CCFC-4C48-A23E-346916C9FC5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5768AF-F892-403F-A80B-F1B1DE4F9E42}" type="doc">
      <dgm:prSet loTypeId="urn:microsoft.com/office/officeart/2005/8/layout/hProcess6" loCatId="process" qsTypeId="urn:microsoft.com/office/officeart/2005/8/quickstyle/simple1#11" qsCatId="simple" csTypeId="urn:microsoft.com/office/officeart/2005/8/colors/accent1_2#2" csCatId="accent1" phldr="1"/>
      <dgm:spPr/>
      <dgm:t>
        <a:bodyPr/>
        <a:lstStyle/>
        <a:p>
          <a:endParaRPr lang="tr-TR"/>
        </a:p>
      </dgm:t>
    </dgm:pt>
    <dgm:pt modelId="{191C7084-8248-4D42-9F41-FD0217DA36A7}">
      <dgm:prSet phldrT="[Metin]" custT="1">
        <dgm:style>
          <a:lnRef idx="3">
            <a:schemeClr val="lt1"/>
          </a:lnRef>
          <a:fillRef idx="1">
            <a:schemeClr val="accent1"/>
          </a:fillRef>
          <a:effectRef idx="1">
            <a:schemeClr val="accent1"/>
          </a:effectRef>
          <a:fontRef idx="minor">
            <a:schemeClr val="lt1"/>
          </a:fontRef>
        </dgm:style>
      </dgm:prSet>
      <dgm:spPr/>
      <dgm:t>
        <a:bodyPr/>
        <a:lstStyle/>
        <a:p>
          <a:pPr algn="l"/>
          <a:r>
            <a:rPr lang="tr-TR" sz="1600" b="1" dirty="0" smtClean="0">
              <a:solidFill>
                <a:schemeClr val="bg1"/>
              </a:solidFill>
              <a:latin typeface="Wingdings" pitchFamily="2" charset="2"/>
            </a:rPr>
            <a:t>ü</a:t>
          </a:r>
          <a:r>
            <a:rPr lang="tr-TR" sz="1600" b="1" dirty="0" smtClean="0">
              <a:solidFill>
                <a:schemeClr val="bg1"/>
              </a:solidFill>
            </a:rPr>
            <a:t> IBAN numarası sisteme girilmişse</a:t>
          </a:r>
        </a:p>
        <a:p>
          <a:pPr algn="l"/>
          <a:endParaRPr lang="tr-TR" sz="500" b="1" dirty="0" smtClean="0">
            <a:solidFill>
              <a:schemeClr val="bg1"/>
            </a:solidFill>
          </a:endParaRPr>
        </a:p>
        <a:p>
          <a:pPr algn="l"/>
          <a:r>
            <a:rPr lang="tr-TR" sz="1600" b="1" dirty="0" smtClean="0">
              <a:solidFill>
                <a:schemeClr val="bg1"/>
              </a:solidFill>
              <a:latin typeface="Wingdings" pitchFamily="2" charset="2"/>
            </a:rPr>
            <a:t>ü</a:t>
          </a:r>
          <a:r>
            <a:rPr lang="tr-TR" sz="1600" b="1" dirty="0" smtClean="0">
              <a:solidFill>
                <a:schemeClr val="bg1"/>
              </a:solidFill>
            </a:rPr>
            <a:t>SSK ve vergi borcu yoksa</a:t>
          </a:r>
          <a:endParaRPr lang="tr-TR" sz="1600" b="1" dirty="0">
            <a:solidFill>
              <a:schemeClr val="bg1"/>
            </a:solidFill>
          </a:endParaRPr>
        </a:p>
      </dgm:t>
    </dgm:pt>
    <dgm:pt modelId="{81F509CB-3B51-4E2A-8C01-B70A48B80486}" type="parTrans" cxnId="{5F044E1A-B19A-4E1C-982C-9B9D5B949119}">
      <dgm:prSet/>
      <dgm:spPr/>
      <dgm:t>
        <a:bodyPr/>
        <a:lstStyle/>
        <a:p>
          <a:endParaRPr lang="tr-TR"/>
        </a:p>
      </dgm:t>
    </dgm:pt>
    <dgm:pt modelId="{1BF061EA-C293-4454-AA7F-72E5F60517C9}" type="sibTrans" cxnId="{5F044E1A-B19A-4E1C-982C-9B9D5B949119}">
      <dgm:prSet/>
      <dgm:spPr/>
      <dgm:t>
        <a:bodyPr/>
        <a:lstStyle/>
        <a:p>
          <a:endParaRPr lang="tr-TR"/>
        </a:p>
      </dgm:t>
    </dgm:pt>
    <dgm:pt modelId="{80D8F388-856F-49FD-9581-B6E6B8841C5B}">
      <dgm:prSet phldrT="[Metin]" custT="1">
        <dgm:style>
          <a:lnRef idx="1">
            <a:schemeClr val="accent1"/>
          </a:lnRef>
          <a:fillRef idx="2">
            <a:schemeClr val="accent1"/>
          </a:fillRef>
          <a:effectRef idx="1">
            <a:schemeClr val="accent1"/>
          </a:effectRef>
          <a:fontRef idx="minor">
            <a:schemeClr val="dk1"/>
          </a:fontRef>
        </dgm:style>
      </dgm:prSet>
      <dgm:spPr/>
      <dgm:t>
        <a:bodyPr/>
        <a:lstStyle/>
        <a:p>
          <a:pPr algn="l"/>
          <a:r>
            <a:rPr lang="tr-TR" sz="1600" b="1" dirty="0" smtClean="0">
              <a:solidFill>
                <a:schemeClr val="tx1"/>
              </a:solidFill>
            </a:rPr>
            <a:t>İlk Dönem Ödeneği Proje Başlangıcında Aktarılır.</a:t>
          </a:r>
          <a:endParaRPr lang="tr-TR" sz="1600" b="1" dirty="0">
            <a:solidFill>
              <a:schemeClr val="tx1"/>
            </a:solidFill>
          </a:endParaRPr>
        </a:p>
      </dgm:t>
    </dgm:pt>
    <dgm:pt modelId="{70CAFCDE-3867-4BF5-88C0-AAF61C0CF757}" type="parTrans" cxnId="{1EAD19C8-79A1-4A2F-B737-D5C3942AA85D}">
      <dgm:prSet/>
      <dgm:spPr/>
      <dgm:t>
        <a:bodyPr/>
        <a:lstStyle/>
        <a:p>
          <a:endParaRPr lang="tr-TR"/>
        </a:p>
      </dgm:t>
    </dgm:pt>
    <dgm:pt modelId="{ECE7BECE-CE23-48B0-887A-384AF5BF52E7}" type="sibTrans" cxnId="{1EAD19C8-79A1-4A2F-B737-D5C3942AA85D}">
      <dgm:prSet/>
      <dgm:spPr/>
      <dgm:t>
        <a:bodyPr/>
        <a:lstStyle/>
        <a:p>
          <a:endParaRPr lang="tr-TR"/>
        </a:p>
      </dgm:t>
    </dgm:pt>
    <dgm:pt modelId="{E586E07D-4E7D-4697-BE3D-EC6514A8F3DF}">
      <dgm:prSet phldrT="[Metin]" custT="1">
        <dgm:style>
          <a:lnRef idx="3">
            <a:schemeClr val="lt1"/>
          </a:lnRef>
          <a:fillRef idx="1">
            <a:schemeClr val="accent1"/>
          </a:fillRef>
          <a:effectRef idx="1">
            <a:schemeClr val="accent1"/>
          </a:effectRef>
          <a:fontRef idx="minor">
            <a:schemeClr val="lt1"/>
          </a:fontRef>
        </dgm:style>
      </dgm:prSet>
      <dgm:spPr/>
      <dgm:t>
        <a:bodyPr/>
        <a:lstStyle/>
        <a:p>
          <a:r>
            <a:rPr lang="tr-TR" sz="1600" b="1" dirty="0" smtClean="0">
              <a:solidFill>
                <a:schemeClr val="bg1"/>
              </a:solidFill>
              <a:latin typeface="Wingdings" pitchFamily="2" charset="2"/>
            </a:rPr>
            <a:t>ü</a:t>
          </a:r>
          <a:r>
            <a:rPr lang="tr-TR" sz="1600" b="1" dirty="0" smtClean="0">
              <a:solidFill>
                <a:schemeClr val="bg1"/>
              </a:solidFill>
            </a:rPr>
            <a:t> Gelişme Raporu Grup tarafından kabul edildikten sonra</a:t>
          </a:r>
        </a:p>
        <a:p>
          <a:r>
            <a:rPr lang="tr-TR" sz="1600" b="1" dirty="0" smtClean="0">
              <a:solidFill>
                <a:schemeClr val="bg1"/>
              </a:solidFill>
              <a:latin typeface="Wingdings" pitchFamily="2" charset="2"/>
            </a:rPr>
            <a:t>ü</a:t>
          </a:r>
          <a:r>
            <a:rPr lang="tr-TR" sz="1600" b="1" dirty="0" smtClean="0">
              <a:solidFill>
                <a:schemeClr val="bg1"/>
              </a:solidFill>
            </a:rPr>
            <a:t>Mali Raporda sorun yoksa</a:t>
          </a:r>
          <a:endParaRPr lang="tr-TR" sz="1600" b="1" dirty="0">
            <a:solidFill>
              <a:schemeClr val="bg1"/>
            </a:solidFill>
          </a:endParaRPr>
        </a:p>
      </dgm:t>
    </dgm:pt>
    <dgm:pt modelId="{EB5334B4-F401-4CA9-8D9A-D673B4826B45}" type="parTrans" cxnId="{32057C5D-10CE-47D4-AD99-C22E24C502B3}">
      <dgm:prSet/>
      <dgm:spPr/>
      <dgm:t>
        <a:bodyPr/>
        <a:lstStyle/>
        <a:p>
          <a:endParaRPr lang="tr-TR"/>
        </a:p>
      </dgm:t>
    </dgm:pt>
    <dgm:pt modelId="{81CE1372-4B24-4191-AEA5-19550466EEE6}" type="sibTrans" cxnId="{32057C5D-10CE-47D4-AD99-C22E24C502B3}">
      <dgm:prSet/>
      <dgm:spPr/>
      <dgm:t>
        <a:bodyPr/>
        <a:lstStyle/>
        <a:p>
          <a:endParaRPr lang="tr-TR"/>
        </a:p>
      </dgm:t>
    </dgm:pt>
    <dgm:pt modelId="{183BAA34-D314-4240-A342-CF0851C89B8B}">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600" b="1" dirty="0" smtClean="0">
              <a:solidFill>
                <a:schemeClr val="tx1"/>
              </a:solidFill>
            </a:rPr>
            <a:t>Sonraki </a:t>
          </a:r>
        </a:p>
        <a:p>
          <a:r>
            <a:rPr lang="tr-TR" sz="1600" b="1" dirty="0" smtClean="0">
              <a:solidFill>
                <a:schemeClr val="tx1"/>
              </a:solidFill>
            </a:rPr>
            <a:t>Dönem </a:t>
          </a:r>
        </a:p>
        <a:p>
          <a:r>
            <a:rPr lang="tr-TR" sz="1600" b="1" dirty="0" smtClean="0">
              <a:solidFill>
                <a:schemeClr val="tx1"/>
              </a:solidFill>
            </a:rPr>
            <a:t>Ödeneği </a:t>
          </a:r>
        </a:p>
        <a:p>
          <a:r>
            <a:rPr lang="tr-TR" sz="1600" b="1" dirty="0" smtClean="0">
              <a:solidFill>
                <a:schemeClr val="tx1"/>
              </a:solidFill>
            </a:rPr>
            <a:t>Aktarılır.</a:t>
          </a:r>
          <a:endParaRPr lang="tr-TR" sz="1600" dirty="0">
            <a:solidFill>
              <a:schemeClr val="tx1"/>
            </a:solidFill>
          </a:endParaRPr>
        </a:p>
      </dgm:t>
    </dgm:pt>
    <dgm:pt modelId="{353884C0-B083-424C-B7DC-AEA084DF30A4}" type="parTrans" cxnId="{D721A11D-64CB-419B-8BEB-52559C151E9D}">
      <dgm:prSet/>
      <dgm:spPr/>
      <dgm:t>
        <a:bodyPr/>
        <a:lstStyle/>
        <a:p>
          <a:endParaRPr lang="tr-TR"/>
        </a:p>
      </dgm:t>
    </dgm:pt>
    <dgm:pt modelId="{19E3A92A-A8B6-469F-A41C-F2CBBBA090C5}" type="sibTrans" cxnId="{D721A11D-64CB-419B-8BEB-52559C151E9D}">
      <dgm:prSet/>
      <dgm:spPr/>
      <dgm:t>
        <a:bodyPr/>
        <a:lstStyle/>
        <a:p>
          <a:endParaRPr lang="tr-TR"/>
        </a:p>
      </dgm:t>
    </dgm:pt>
    <dgm:pt modelId="{409FA6F2-1408-4A6B-9D16-0316A9A86D7E}" type="pres">
      <dgm:prSet presAssocID="{F65768AF-F892-403F-A80B-F1B1DE4F9E42}" presName="theList" presStyleCnt="0">
        <dgm:presLayoutVars>
          <dgm:dir/>
          <dgm:animLvl val="lvl"/>
          <dgm:resizeHandles val="exact"/>
        </dgm:presLayoutVars>
      </dgm:prSet>
      <dgm:spPr/>
      <dgm:t>
        <a:bodyPr/>
        <a:lstStyle/>
        <a:p>
          <a:endParaRPr lang="tr-TR"/>
        </a:p>
      </dgm:t>
    </dgm:pt>
    <dgm:pt modelId="{DF78F883-1898-4E0E-AD27-70E88CB2E8E6}" type="pres">
      <dgm:prSet presAssocID="{191C7084-8248-4D42-9F41-FD0217DA36A7}" presName="compNode" presStyleCnt="0"/>
      <dgm:spPr/>
    </dgm:pt>
    <dgm:pt modelId="{A3BCF2E0-2AE6-4E59-AC14-EA3FE1F7E792}" type="pres">
      <dgm:prSet presAssocID="{191C7084-8248-4D42-9F41-FD0217DA36A7}" presName="noGeometry" presStyleCnt="0"/>
      <dgm:spPr/>
    </dgm:pt>
    <dgm:pt modelId="{ADABB0FE-6059-4A8A-A60A-E36FE971BE8A}" type="pres">
      <dgm:prSet presAssocID="{191C7084-8248-4D42-9F41-FD0217DA36A7}" presName="childTextVisible" presStyleLbl="bgAccFollowNode1" presStyleIdx="0" presStyleCnt="2" custScaleX="105865" custScaleY="89536" custLinFactNeighborX="19145">
        <dgm:presLayoutVars>
          <dgm:bulletEnabled val="1"/>
        </dgm:presLayoutVars>
      </dgm:prSet>
      <dgm:spPr/>
      <dgm:t>
        <a:bodyPr/>
        <a:lstStyle/>
        <a:p>
          <a:endParaRPr lang="tr-TR"/>
        </a:p>
      </dgm:t>
    </dgm:pt>
    <dgm:pt modelId="{08831CE1-2743-4DEB-8F23-DD05124F4F22}" type="pres">
      <dgm:prSet presAssocID="{191C7084-8248-4D42-9F41-FD0217DA36A7}" presName="childTextHidden" presStyleLbl="bgAccFollowNode1" presStyleIdx="0" presStyleCnt="2"/>
      <dgm:spPr/>
      <dgm:t>
        <a:bodyPr/>
        <a:lstStyle/>
        <a:p>
          <a:endParaRPr lang="tr-TR"/>
        </a:p>
      </dgm:t>
    </dgm:pt>
    <dgm:pt modelId="{8F02C3F0-B7C3-454B-9C57-59123DDFDBFB}" type="pres">
      <dgm:prSet presAssocID="{191C7084-8248-4D42-9F41-FD0217DA36A7}" presName="parentText" presStyleLbl="node1" presStyleIdx="0" presStyleCnt="2" custScaleX="167404" custScaleY="157676">
        <dgm:presLayoutVars>
          <dgm:chMax val="1"/>
          <dgm:bulletEnabled val="1"/>
        </dgm:presLayoutVars>
      </dgm:prSet>
      <dgm:spPr/>
      <dgm:t>
        <a:bodyPr/>
        <a:lstStyle/>
        <a:p>
          <a:endParaRPr lang="tr-TR"/>
        </a:p>
      </dgm:t>
    </dgm:pt>
    <dgm:pt modelId="{37FB0C7F-719B-472E-869D-99DBE64E63BA}" type="pres">
      <dgm:prSet presAssocID="{191C7084-8248-4D42-9F41-FD0217DA36A7}" presName="aSpace" presStyleCnt="0"/>
      <dgm:spPr/>
    </dgm:pt>
    <dgm:pt modelId="{1DFE3970-45F8-41BC-A31B-DDD673C1324B}" type="pres">
      <dgm:prSet presAssocID="{E586E07D-4E7D-4697-BE3D-EC6514A8F3DF}" presName="compNode" presStyleCnt="0"/>
      <dgm:spPr/>
    </dgm:pt>
    <dgm:pt modelId="{3EFCC916-6078-4DD0-A84E-C38F0EA9A68D}" type="pres">
      <dgm:prSet presAssocID="{E586E07D-4E7D-4697-BE3D-EC6514A8F3DF}" presName="noGeometry" presStyleCnt="0"/>
      <dgm:spPr/>
    </dgm:pt>
    <dgm:pt modelId="{412E4357-4C02-4BF3-B28F-F7DAE6D60E49}" type="pres">
      <dgm:prSet presAssocID="{E586E07D-4E7D-4697-BE3D-EC6514A8F3DF}" presName="childTextVisible" presStyleLbl="bgAccFollowNode1" presStyleIdx="1" presStyleCnt="2" custScaleX="116355" custLinFactNeighborX="2640" custLinFactNeighborY="662">
        <dgm:presLayoutVars>
          <dgm:bulletEnabled val="1"/>
        </dgm:presLayoutVars>
      </dgm:prSet>
      <dgm:spPr/>
      <dgm:t>
        <a:bodyPr/>
        <a:lstStyle/>
        <a:p>
          <a:endParaRPr lang="tr-TR"/>
        </a:p>
      </dgm:t>
    </dgm:pt>
    <dgm:pt modelId="{D6EFD93D-9008-4A64-875B-D53B83E5E54C}" type="pres">
      <dgm:prSet presAssocID="{E586E07D-4E7D-4697-BE3D-EC6514A8F3DF}" presName="childTextHidden" presStyleLbl="bgAccFollowNode1" presStyleIdx="1" presStyleCnt="2"/>
      <dgm:spPr/>
      <dgm:t>
        <a:bodyPr/>
        <a:lstStyle/>
        <a:p>
          <a:endParaRPr lang="tr-TR"/>
        </a:p>
      </dgm:t>
    </dgm:pt>
    <dgm:pt modelId="{9D84CB8D-2C24-47B2-A6B6-0C9C4677BA09}" type="pres">
      <dgm:prSet presAssocID="{E586E07D-4E7D-4697-BE3D-EC6514A8F3DF}" presName="parentText" presStyleLbl="node1" presStyleIdx="1" presStyleCnt="2" custScaleX="171911" custScaleY="154573" custLinFactNeighborX="-15443">
        <dgm:presLayoutVars>
          <dgm:chMax val="1"/>
          <dgm:bulletEnabled val="1"/>
        </dgm:presLayoutVars>
      </dgm:prSet>
      <dgm:spPr/>
      <dgm:t>
        <a:bodyPr/>
        <a:lstStyle/>
        <a:p>
          <a:endParaRPr lang="tr-TR"/>
        </a:p>
      </dgm:t>
    </dgm:pt>
  </dgm:ptLst>
  <dgm:cxnLst>
    <dgm:cxn modelId="{AF5A20B6-B8BF-497D-B7EA-16E976EF288F}" type="presOf" srcId="{80D8F388-856F-49FD-9581-B6E6B8841C5B}" destId="{ADABB0FE-6059-4A8A-A60A-E36FE971BE8A}" srcOrd="0" destOrd="0" presId="urn:microsoft.com/office/officeart/2005/8/layout/hProcess6"/>
    <dgm:cxn modelId="{61457535-BD07-481F-92C8-3C7E0DCBF3BD}" type="presOf" srcId="{191C7084-8248-4D42-9F41-FD0217DA36A7}" destId="{8F02C3F0-B7C3-454B-9C57-59123DDFDBFB}" srcOrd="0" destOrd="0" presId="urn:microsoft.com/office/officeart/2005/8/layout/hProcess6"/>
    <dgm:cxn modelId="{2CE0CD03-CE70-4BE3-95E8-6AD5A07EA41C}" type="presOf" srcId="{E586E07D-4E7D-4697-BE3D-EC6514A8F3DF}" destId="{9D84CB8D-2C24-47B2-A6B6-0C9C4677BA09}" srcOrd="0" destOrd="0" presId="urn:microsoft.com/office/officeart/2005/8/layout/hProcess6"/>
    <dgm:cxn modelId="{5F044E1A-B19A-4E1C-982C-9B9D5B949119}" srcId="{F65768AF-F892-403F-A80B-F1B1DE4F9E42}" destId="{191C7084-8248-4D42-9F41-FD0217DA36A7}" srcOrd="0" destOrd="0" parTransId="{81F509CB-3B51-4E2A-8C01-B70A48B80486}" sibTransId="{1BF061EA-C293-4454-AA7F-72E5F60517C9}"/>
    <dgm:cxn modelId="{1EAD19C8-79A1-4A2F-B737-D5C3942AA85D}" srcId="{191C7084-8248-4D42-9F41-FD0217DA36A7}" destId="{80D8F388-856F-49FD-9581-B6E6B8841C5B}" srcOrd="0" destOrd="0" parTransId="{70CAFCDE-3867-4BF5-88C0-AAF61C0CF757}" sibTransId="{ECE7BECE-CE23-48B0-887A-384AF5BF52E7}"/>
    <dgm:cxn modelId="{32057C5D-10CE-47D4-AD99-C22E24C502B3}" srcId="{F65768AF-F892-403F-A80B-F1B1DE4F9E42}" destId="{E586E07D-4E7D-4697-BE3D-EC6514A8F3DF}" srcOrd="1" destOrd="0" parTransId="{EB5334B4-F401-4CA9-8D9A-D673B4826B45}" sibTransId="{81CE1372-4B24-4191-AEA5-19550466EEE6}"/>
    <dgm:cxn modelId="{CD3C80FB-CE20-4AFE-9DEF-E50C12DE4878}" type="presOf" srcId="{F65768AF-F892-403F-A80B-F1B1DE4F9E42}" destId="{409FA6F2-1408-4A6B-9D16-0316A9A86D7E}" srcOrd="0" destOrd="0" presId="urn:microsoft.com/office/officeart/2005/8/layout/hProcess6"/>
    <dgm:cxn modelId="{1BBA3C06-B048-46F3-85CE-2D8E17A9C262}" type="presOf" srcId="{183BAA34-D314-4240-A342-CF0851C89B8B}" destId="{412E4357-4C02-4BF3-B28F-F7DAE6D60E49}" srcOrd="0" destOrd="0" presId="urn:microsoft.com/office/officeart/2005/8/layout/hProcess6"/>
    <dgm:cxn modelId="{D721A11D-64CB-419B-8BEB-52559C151E9D}" srcId="{E586E07D-4E7D-4697-BE3D-EC6514A8F3DF}" destId="{183BAA34-D314-4240-A342-CF0851C89B8B}" srcOrd="0" destOrd="0" parTransId="{353884C0-B083-424C-B7DC-AEA084DF30A4}" sibTransId="{19E3A92A-A8B6-469F-A41C-F2CBBBA090C5}"/>
    <dgm:cxn modelId="{BB5B94B0-E151-4793-8602-9DD3342AE361}" type="presOf" srcId="{183BAA34-D314-4240-A342-CF0851C89B8B}" destId="{D6EFD93D-9008-4A64-875B-D53B83E5E54C}" srcOrd="1" destOrd="0" presId="urn:microsoft.com/office/officeart/2005/8/layout/hProcess6"/>
    <dgm:cxn modelId="{92E79F67-CECB-4400-B2F5-9468B7C2B875}" type="presOf" srcId="{80D8F388-856F-49FD-9581-B6E6B8841C5B}" destId="{08831CE1-2743-4DEB-8F23-DD05124F4F22}" srcOrd="1" destOrd="0" presId="urn:microsoft.com/office/officeart/2005/8/layout/hProcess6"/>
    <dgm:cxn modelId="{9F8797B0-4D89-4803-B77F-E7823A8DD852}" type="presParOf" srcId="{409FA6F2-1408-4A6B-9D16-0316A9A86D7E}" destId="{DF78F883-1898-4E0E-AD27-70E88CB2E8E6}" srcOrd="0" destOrd="0" presId="urn:microsoft.com/office/officeart/2005/8/layout/hProcess6"/>
    <dgm:cxn modelId="{7E5101E4-898C-4078-B5CB-E8A54FDFE99D}" type="presParOf" srcId="{DF78F883-1898-4E0E-AD27-70E88CB2E8E6}" destId="{A3BCF2E0-2AE6-4E59-AC14-EA3FE1F7E792}" srcOrd="0" destOrd="0" presId="urn:microsoft.com/office/officeart/2005/8/layout/hProcess6"/>
    <dgm:cxn modelId="{22DAED86-8C7B-4DAA-8EBD-07190DEC5897}" type="presParOf" srcId="{DF78F883-1898-4E0E-AD27-70E88CB2E8E6}" destId="{ADABB0FE-6059-4A8A-A60A-E36FE971BE8A}" srcOrd="1" destOrd="0" presId="urn:microsoft.com/office/officeart/2005/8/layout/hProcess6"/>
    <dgm:cxn modelId="{9C82F554-953F-4626-9658-B6DB18889931}" type="presParOf" srcId="{DF78F883-1898-4E0E-AD27-70E88CB2E8E6}" destId="{08831CE1-2743-4DEB-8F23-DD05124F4F22}" srcOrd="2" destOrd="0" presId="urn:microsoft.com/office/officeart/2005/8/layout/hProcess6"/>
    <dgm:cxn modelId="{457791F4-410C-40B3-B446-6AAB08C5631C}" type="presParOf" srcId="{DF78F883-1898-4E0E-AD27-70E88CB2E8E6}" destId="{8F02C3F0-B7C3-454B-9C57-59123DDFDBFB}" srcOrd="3" destOrd="0" presId="urn:microsoft.com/office/officeart/2005/8/layout/hProcess6"/>
    <dgm:cxn modelId="{74F46299-C428-40BD-B026-6C01DB4AECFB}" type="presParOf" srcId="{409FA6F2-1408-4A6B-9D16-0316A9A86D7E}" destId="{37FB0C7F-719B-472E-869D-99DBE64E63BA}" srcOrd="1" destOrd="0" presId="urn:microsoft.com/office/officeart/2005/8/layout/hProcess6"/>
    <dgm:cxn modelId="{5D984511-18A4-4E4C-AFCA-1874FA42E57B}" type="presParOf" srcId="{409FA6F2-1408-4A6B-9D16-0316A9A86D7E}" destId="{1DFE3970-45F8-41BC-A31B-DDD673C1324B}" srcOrd="2" destOrd="0" presId="urn:microsoft.com/office/officeart/2005/8/layout/hProcess6"/>
    <dgm:cxn modelId="{041C60B3-36D8-4ADC-96AA-5F66CB022891}" type="presParOf" srcId="{1DFE3970-45F8-41BC-A31B-DDD673C1324B}" destId="{3EFCC916-6078-4DD0-A84E-C38F0EA9A68D}" srcOrd="0" destOrd="0" presId="urn:microsoft.com/office/officeart/2005/8/layout/hProcess6"/>
    <dgm:cxn modelId="{1B3625D9-3819-4C5A-9955-6F933B235705}" type="presParOf" srcId="{1DFE3970-45F8-41BC-A31B-DDD673C1324B}" destId="{412E4357-4C02-4BF3-B28F-F7DAE6D60E49}" srcOrd="1" destOrd="0" presId="urn:microsoft.com/office/officeart/2005/8/layout/hProcess6"/>
    <dgm:cxn modelId="{21183297-070A-4650-AFBB-440C7EB9B510}" type="presParOf" srcId="{1DFE3970-45F8-41BC-A31B-DDD673C1324B}" destId="{D6EFD93D-9008-4A64-875B-D53B83E5E54C}" srcOrd="2" destOrd="0" presId="urn:microsoft.com/office/officeart/2005/8/layout/hProcess6"/>
    <dgm:cxn modelId="{27CDA830-EFAC-4603-AAF8-BC21A6775E45}" type="presParOf" srcId="{1DFE3970-45F8-41BC-A31B-DDD673C1324B}" destId="{9D84CB8D-2C24-47B2-A6B6-0C9C4677BA0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40190-3C9F-494C-A728-2F9443E795EA}" type="doc">
      <dgm:prSet loTypeId="urn:microsoft.com/office/officeart/2005/8/layout/vList5" loCatId="list" qsTypeId="urn:microsoft.com/office/officeart/2005/8/quickstyle/simple1#2" qsCatId="simple" csTypeId="urn:microsoft.com/office/officeart/2005/8/colors/accent4_2" csCatId="accent4" phldr="1"/>
      <dgm:spPr/>
      <dgm:t>
        <a:bodyPr/>
        <a:lstStyle/>
        <a:p>
          <a:endParaRPr lang="tr-TR"/>
        </a:p>
      </dgm:t>
    </dgm:pt>
    <dgm:pt modelId="{070200F0-FBCD-4FE3-91C0-5BF0850FF44C}">
      <dgm:prSet phldrT="[Metin]" custT="1"/>
      <dgm:spPr/>
      <dgm:t>
        <a:bodyPr/>
        <a:lstStyle/>
        <a:p>
          <a:r>
            <a:rPr lang="tr-TR" sz="2800" dirty="0" smtClean="0"/>
            <a:t>Zeynep ALKAN</a:t>
          </a:r>
          <a:endParaRPr lang="tr-TR" sz="2800" dirty="0"/>
        </a:p>
      </dgm:t>
    </dgm:pt>
    <dgm:pt modelId="{3E192555-CECF-4691-8730-34A6B02993D5}" type="parTrans" cxnId="{D47A4757-1CAA-4CD8-8CEE-D80AB57696CA}">
      <dgm:prSet/>
      <dgm:spPr/>
      <dgm:t>
        <a:bodyPr/>
        <a:lstStyle/>
        <a:p>
          <a:endParaRPr lang="tr-TR"/>
        </a:p>
      </dgm:t>
    </dgm:pt>
    <dgm:pt modelId="{B87FB0F7-1AE9-442A-AC08-22E24E757F7B}" type="sibTrans" cxnId="{D47A4757-1CAA-4CD8-8CEE-D80AB57696CA}">
      <dgm:prSet/>
      <dgm:spPr/>
      <dgm:t>
        <a:bodyPr/>
        <a:lstStyle/>
        <a:p>
          <a:endParaRPr lang="tr-TR"/>
        </a:p>
      </dgm:t>
    </dgm:pt>
    <dgm:pt modelId="{3594C279-B8B2-4331-ACE7-B9C973BFCABC}">
      <dgm:prSet phldrT="[Metin]" custT="1"/>
      <dgm:spPr/>
      <dgm:t>
        <a:bodyPr/>
        <a:lstStyle/>
        <a:p>
          <a:r>
            <a:rPr lang="tr-TR" sz="1900" dirty="0" smtClean="0"/>
            <a:t>Transfer Takip Sistemi (TTS) Kullanımı ve Uygulamaları</a:t>
          </a:r>
          <a:endParaRPr lang="tr-TR" sz="1900" dirty="0"/>
        </a:p>
      </dgm:t>
    </dgm:pt>
    <dgm:pt modelId="{01383FE9-760A-461C-B2FA-5BC9CAA15F05}" type="parTrans" cxnId="{51505816-8F66-4586-8206-932C4BD1F2A5}">
      <dgm:prSet/>
      <dgm:spPr/>
      <dgm:t>
        <a:bodyPr/>
        <a:lstStyle/>
        <a:p>
          <a:endParaRPr lang="tr-TR"/>
        </a:p>
      </dgm:t>
    </dgm:pt>
    <dgm:pt modelId="{54223363-320B-4D41-9DD7-91880D281CE9}" type="sibTrans" cxnId="{51505816-8F66-4586-8206-932C4BD1F2A5}">
      <dgm:prSet/>
      <dgm:spPr/>
      <dgm:t>
        <a:bodyPr/>
        <a:lstStyle/>
        <a:p>
          <a:endParaRPr lang="tr-TR"/>
        </a:p>
      </dgm:t>
    </dgm:pt>
    <dgm:pt modelId="{1D6B9B8F-D3C5-43E2-8E0A-0FAE6AEACBB5}" type="pres">
      <dgm:prSet presAssocID="{8C540190-3C9F-494C-A728-2F9443E795EA}" presName="Name0" presStyleCnt="0">
        <dgm:presLayoutVars>
          <dgm:dir/>
          <dgm:animLvl val="lvl"/>
          <dgm:resizeHandles val="exact"/>
        </dgm:presLayoutVars>
      </dgm:prSet>
      <dgm:spPr/>
      <dgm:t>
        <a:bodyPr/>
        <a:lstStyle/>
        <a:p>
          <a:endParaRPr lang="en-US"/>
        </a:p>
      </dgm:t>
    </dgm:pt>
    <dgm:pt modelId="{385295AB-2F86-452C-91A3-192D574F6F96}" type="pres">
      <dgm:prSet presAssocID="{070200F0-FBCD-4FE3-91C0-5BF0850FF44C}" presName="linNode" presStyleCnt="0"/>
      <dgm:spPr/>
      <dgm:t>
        <a:bodyPr/>
        <a:lstStyle/>
        <a:p>
          <a:endParaRPr lang="en-US"/>
        </a:p>
      </dgm:t>
    </dgm:pt>
    <dgm:pt modelId="{D784F3BD-4923-46A0-8016-1ADABCE27A7A}" type="pres">
      <dgm:prSet presAssocID="{070200F0-FBCD-4FE3-91C0-5BF0850FF44C}" presName="parentText" presStyleLbl="node1" presStyleIdx="0" presStyleCnt="1">
        <dgm:presLayoutVars>
          <dgm:chMax val="1"/>
          <dgm:bulletEnabled val="1"/>
        </dgm:presLayoutVars>
      </dgm:prSet>
      <dgm:spPr/>
      <dgm:t>
        <a:bodyPr/>
        <a:lstStyle/>
        <a:p>
          <a:endParaRPr lang="en-US"/>
        </a:p>
      </dgm:t>
    </dgm:pt>
    <dgm:pt modelId="{3F837591-F4B2-4976-B4A0-6145FA246E17}" type="pres">
      <dgm:prSet presAssocID="{070200F0-FBCD-4FE3-91C0-5BF0850FF44C}" presName="descendantText" presStyleLbl="alignAccFollowNode1" presStyleIdx="0" presStyleCnt="1">
        <dgm:presLayoutVars>
          <dgm:bulletEnabled val="1"/>
        </dgm:presLayoutVars>
      </dgm:prSet>
      <dgm:spPr/>
      <dgm:t>
        <a:bodyPr/>
        <a:lstStyle/>
        <a:p>
          <a:endParaRPr lang="en-US"/>
        </a:p>
      </dgm:t>
    </dgm:pt>
  </dgm:ptLst>
  <dgm:cxnLst>
    <dgm:cxn modelId="{D47A4757-1CAA-4CD8-8CEE-D80AB57696CA}" srcId="{8C540190-3C9F-494C-A728-2F9443E795EA}" destId="{070200F0-FBCD-4FE3-91C0-5BF0850FF44C}" srcOrd="0" destOrd="0" parTransId="{3E192555-CECF-4691-8730-34A6B02993D5}" sibTransId="{B87FB0F7-1AE9-442A-AC08-22E24E757F7B}"/>
    <dgm:cxn modelId="{0BCEAF3E-D947-430E-914F-44B6E0E51444}" type="presOf" srcId="{070200F0-FBCD-4FE3-91C0-5BF0850FF44C}" destId="{D784F3BD-4923-46A0-8016-1ADABCE27A7A}" srcOrd="0" destOrd="0" presId="urn:microsoft.com/office/officeart/2005/8/layout/vList5"/>
    <dgm:cxn modelId="{F8C96C44-323E-461B-9AA1-E161958A7901}" type="presOf" srcId="{3594C279-B8B2-4331-ACE7-B9C973BFCABC}" destId="{3F837591-F4B2-4976-B4A0-6145FA246E17}" srcOrd="0" destOrd="0" presId="urn:microsoft.com/office/officeart/2005/8/layout/vList5"/>
    <dgm:cxn modelId="{AB99512C-D4CB-420F-B0D9-AE1E228CE9EF}" type="presOf" srcId="{8C540190-3C9F-494C-A728-2F9443E795EA}" destId="{1D6B9B8F-D3C5-43E2-8E0A-0FAE6AEACBB5}" srcOrd="0" destOrd="0" presId="urn:microsoft.com/office/officeart/2005/8/layout/vList5"/>
    <dgm:cxn modelId="{51505816-8F66-4586-8206-932C4BD1F2A5}" srcId="{070200F0-FBCD-4FE3-91C0-5BF0850FF44C}" destId="{3594C279-B8B2-4331-ACE7-B9C973BFCABC}" srcOrd="0" destOrd="0" parTransId="{01383FE9-760A-461C-B2FA-5BC9CAA15F05}" sibTransId="{54223363-320B-4D41-9DD7-91880D281CE9}"/>
    <dgm:cxn modelId="{7D2C80A9-207B-4A2D-BA70-F2B9CDE704B2}" type="presParOf" srcId="{1D6B9B8F-D3C5-43E2-8E0A-0FAE6AEACBB5}" destId="{385295AB-2F86-452C-91A3-192D574F6F96}" srcOrd="0" destOrd="0" presId="urn:microsoft.com/office/officeart/2005/8/layout/vList5"/>
    <dgm:cxn modelId="{20115555-81BE-4E11-8A55-1FAD1EE18E14}" type="presParOf" srcId="{385295AB-2F86-452C-91A3-192D574F6F96}" destId="{D784F3BD-4923-46A0-8016-1ADABCE27A7A}" srcOrd="0" destOrd="0" presId="urn:microsoft.com/office/officeart/2005/8/layout/vList5"/>
    <dgm:cxn modelId="{DD1A28E3-8B96-406B-81F6-1813ECE7D3F1}" type="presParOf" srcId="{385295AB-2F86-452C-91A3-192D574F6F96}" destId="{3F837591-F4B2-4976-B4A0-6145FA246E1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65768AF-F892-403F-A80B-F1B1DE4F9E42}" type="doc">
      <dgm:prSet loTypeId="urn:microsoft.com/office/officeart/2005/8/layout/hProcess6" loCatId="process" qsTypeId="urn:microsoft.com/office/officeart/2005/8/quickstyle/simple1#12" qsCatId="simple" csTypeId="urn:microsoft.com/office/officeart/2005/8/colors/accent1_2#3" csCatId="accent1" phldr="1"/>
      <dgm:spPr/>
      <dgm:t>
        <a:bodyPr/>
        <a:lstStyle/>
        <a:p>
          <a:endParaRPr lang="tr-TR"/>
        </a:p>
      </dgm:t>
    </dgm:pt>
    <dgm:pt modelId="{191C7084-8248-4D42-9F41-FD0217DA36A7}">
      <dgm:prSet phldrT="[Metin]" custT="1">
        <dgm:style>
          <a:lnRef idx="3">
            <a:schemeClr val="lt1"/>
          </a:lnRef>
          <a:fillRef idx="1">
            <a:schemeClr val="accent1"/>
          </a:fillRef>
          <a:effectRef idx="1">
            <a:schemeClr val="accent1"/>
          </a:effectRef>
          <a:fontRef idx="minor">
            <a:schemeClr val="lt1"/>
          </a:fontRef>
        </dgm:style>
      </dgm:prSet>
      <dgm:spPr/>
      <dgm:t>
        <a:bodyPr/>
        <a:lstStyle/>
        <a:p>
          <a:pPr algn="l"/>
          <a:r>
            <a:rPr lang="tr-TR" sz="1600" b="1" dirty="0" smtClean="0">
              <a:solidFill>
                <a:schemeClr val="bg1"/>
              </a:solidFill>
              <a:latin typeface="Wingdings" pitchFamily="2" charset="2"/>
            </a:rPr>
            <a:t>ü</a:t>
          </a:r>
          <a:r>
            <a:rPr lang="tr-TR" sz="1600" b="1" dirty="0" smtClean="0">
              <a:solidFill>
                <a:schemeClr val="bg1"/>
              </a:solidFill>
            </a:rPr>
            <a:t> Bankadaki ödeneğin % 75’lik kısmı harcama ya da taahhütlerle aşılmışsa</a:t>
          </a:r>
        </a:p>
      </dgm:t>
    </dgm:pt>
    <dgm:pt modelId="{81F509CB-3B51-4E2A-8C01-B70A48B80486}" type="parTrans" cxnId="{5F044E1A-B19A-4E1C-982C-9B9D5B949119}">
      <dgm:prSet/>
      <dgm:spPr/>
      <dgm:t>
        <a:bodyPr/>
        <a:lstStyle/>
        <a:p>
          <a:endParaRPr lang="tr-TR"/>
        </a:p>
      </dgm:t>
    </dgm:pt>
    <dgm:pt modelId="{1BF061EA-C293-4454-AA7F-72E5F60517C9}" type="sibTrans" cxnId="{5F044E1A-B19A-4E1C-982C-9B9D5B949119}">
      <dgm:prSet/>
      <dgm:spPr/>
      <dgm:t>
        <a:bodyPr/>
        <a:lstStyle/>
        <a:p>
          <a:endParaRPr lang="tr-TR"/>
        </a:p>
      </dgm:t>
    </dgm:pt>
    <dgm:pt modelId="{80D8F388-856F-49FD-9581-B6E6B8841C5B}">
      <dgm:prSet phldrT="[Metin]" custT="1">
        <dgm:style>
          <a:lnRef idx="1">
            <a:schemeClr val="accent1"/>
          </a:lnRef>
          <a:fillRef idx="2">
            <a:schemeClr val="accent1"/>
          </a:fillRef>
          <a:effectRef idx="1">
            <a:schemeClr val="accent1"/>
          </a:effectRef>
          <a:fontRef idx="minor">
            <a:schemeClr val="dk1"/>
          </a:fontRef>
        </dgm:style>
      </dgm:prSet>
      <dgm:spPr/>
      <dgm:t>
        <a:bodyPr/>
        <a:lstStyle/>
        <a:p>
          <a:pPr algn="l"/>
          <a:r>
            <a:rPr lang="tr-TR" sz="1600" b="1" dirty="0" smtClean="0">
              <a:solidFill>
                <a:schemeClr val="tx1"/>
              </a:solidFill>
            </a:rPr>
            <a:t>    Proje yürütücüsü </a:t>
          </a:r>
        </a:p>
        <a:p>
          <a:pPr algn="l"/>
          <a:r>
            <a:rPr lang="tr-TR" sz="1600" b="1" dirty="0" smtClean="0">
              <a:solidFill>
                <a:schemeClr val="tx1"/>
              </a:solidFill>
            </a:rPr>
            <a:t>     durumu MADES’e</a:t>
          </a:r>
        </a:p>
        <a:p>
          <a:pPr algn="l"/>
          <a:r>
            <a:rPr lang="tr-TR" sz="1600" b="1" dirty="0" smtClean="0">
              <a:solidFill>
                <a:schemeClr val="tx1"/>
              </a:solidFill>
            </a:rPr>
            <a:t>     bildirir ve</a:t>
          </a:r>
        </a:p>
        <a:p>
          <a:pPr algn="l"/>
          <a:r>
            <a:rPr lang="tr-TR" sz="1600" b="1" dirty="0" smtClean="0">
              <a:solidFill>
                <a:schemeClr val="tx1"/>
              </a:solidFill>
            </a:rPr>
            <a:t>     transfer yapılır.</a:t>
          </a:r>
        </a:p>
      </dgm:t>
    </dgm:pt>
    <dgm:pt modelId="{70CAFCDE-3867-4BF5-88C0-AAF61C0CF757}" type="parTrans" cxnId="{1EAD19C8-79A1-4A2F-B737-D5C3942AA85D}">
      <dgm:prSet/>
      <dgm:spPr/>
      <dgm:t>
        <a:bodyPr/>
        <a:lstStyle/>
        <a:p>
          <a:endParaRPr lang="tr-TR"/>
        </a:p>
      </dgm:t>
    </dgm:pt>
    <dgm:pt modelId="{ECE7BECE-CE23-48B0-887A-384AF5BF52E7}" type="sibTrans" cxnId="{1EAD19C8-79A1-4A2F-B737-D5C3942AA85D}">
      <dgm:prSet/>
      <dgm:spPr/>
      <dgm:t>
        <a:bodyPr/>
        <a:lstStyle/>
        <a:p>
          <a:endParaRPr lang="tr-TR"/>
        </a:p>
      </dgm:t>
    </dgm:pt>
    <dgm:pt modelId="{409FA6F2-1408-4A6B-9D16-0316A9A86D7E}" type="pres">
      <dgm:prSet presAssocID="{F65768AF-F892-403F-A80B-F1B1DE4F9E42}" presName="theList" presStyleCnt="0">
        <dgm:presLayoutVars>
          <dgm:dir/>
          <dgm:animLvl val="lvl"/>
          <dgm:resizeHandles val="exact"/>
        </dgm:presLayoutVars>
      </dgm:prSet>
      <dgm:spPr/>
      <dgm:t>
        <a:bodyPr/>
        <a:lstStyle/>
        <a:p>
          <a:endParaRPr lang="tr-TR"/>
        </a:p>
      </dgm:t>
    </dgm:pt>
    <dgm:pt modelId="{DF78F883-1898-4E0E-AD27-70E88CB2E8E6}" type="pres">
      <dgm:prSet presAssocID="{191C7084-8248-4D42-9F41-FD0217DA36A7}" presName="compNode" presStyleCnt="0"/>
      <dgm:spPr/>
    </dgm:pt>
    <dgm:pt modelId="{A3BCF2E0-2AE6-4E59-AC14-EA3FE1F7E792}" type="pres">
      <dgm:prSet presAssocID="{191C7084-8248-4D42-9F41-FD0217DA36A7}" presName="noGeometry" presStyleCnt="0"/>
      <dgm:spPr/>
    </dgm:pt>
    <dgm:pt modelId="{ADABB0FE-6059-4A8A-A60A-E36FE971BE8A}" type="pres">
      <dgm:prSet presAssocID="{191C7084-8248-4D42-9F41-FD0217DA36A7}" presName="childTextVisible" presStyleLbl="bgAccFollowNode1" presStyleIdx="0" presStyleCnt="1" custScaleX="105865" custScaleY="86609" custLinFactNeighborX="15622">
        <dgm:presLayoutVars>
          <dgm:bulletEnabled val="1"/>
        </dgm:presLayoutVars>
      </dgm:prSet>
      <dgm:spPr/>
      <dgm:t>
        <a:bodyPr/>
        <a:lstStyle/>
        <a:p>
          <a:endParaRPr lang="tr-TR"/>
        </a:p>
      </dgm:t>
    </dgm:pt>
    <dgm:pt modelId="{08831CE1-2743-4DEB-8F23-DD05124F4F22}" type="pres">
      <dgm:prSet presAssocID="{191C7084-8248-4D42-9F41-FD0217DA36A7}" presName="childTextHidden" presStyleLbl="bgAccFollowNode1" presStyleIdx="0" presStyleCnt="1"/>
      <dgm:spPr/>
      <dgm:t>
        <a:bodyPr/>
        <a:lstStyle/>
        <a:p>
          <a:endParaRPr lang="tr-TR"/>
        </a:p>
      </dgm:t>
    </dgm:pt>
    <dgm:pt modelId="{8F02C3F0-B7C3-454B-9C57-59123DDFDBFB}" type="pres">
      <dgm:prSet presAssocID="{191C7084-8248-4D42-9F41-FD0217DA36A7}" presName="parentText" presStyleLbl="node1" presStyleIdx="0" presStyleCnt="1" custScaleX="167404" custScaleY="157676">
        <dgm:presLayoutVars>
          <dgm:chMax val="1"/>
          <dgm:bulletEnabled val="1"/>
        </dgm:presLayoutVars>
      </dgm:prSet>
      <dgm:spPr/>
      <dgm:t>
        <a:bodyPr/>
        <a:lstStyle/>
        <a:p>
          <a:endParaRPr lang="tr-TR"/>
        </a:p>
      </dgm:t>
    </dgm:pt>
  </dgm:ptLst>
  <dgm:cxnLst>
    <dgm:cxn modelId="{9CC6FFA9-9283-4198-AAE6-409E03FE69E2}" type="presOf" srcId="{F65768AF-F892-403F-A80B-F1B1DE4F9E42}" destId="{409FA6F2-1408-4A6B-9D16-0316A9A86D7E}" srcOrd="0" destOrd="0" presId="urn:microsoft.com/office/officeart/2005/8/layout/hProcess6"/>
    <dgm:cxn modelId="{0403F6B7-093B-4EBF-B15D-3676034589E1}" type="presOf" srcId="{80D8F388-856F-49FD-9581-B6E6B8841C5B}" destId="{08831CE1-2743-4DEB-8F23-DD05124F4F22}" srcOrd="1" destOrd="0" presId="urn:microsoft.com/office/officeart/2005/8/layout/hProcess6"/>
    <dgm:cxn modelId="{3F77FF23-EEC9-4A35-AA2C-B9A6049552D6}" type="presOf" srcId="{191C7084-8248-4D42-9F41-FD0217DA36A7}" destId="{8F02C3F0-B7C3-454B-9C57-59123DDFDBFB}" srcOrd="0" destOrd="0" presId="urn:microsoft.com/office/officeart/2005/8/layout/hProcess6"/>
    <dgm:cxn modelId="{5F044E1A-B19A-4E1C-982C-9B9D5B949119}" srcId="{F65768AF-F892-403F-A80B-F1B1DE4F9E42}" destId="{191C7084-8248-4D42-9F41-FD0217DA36A7}" srcOrd="0" destOrd="0" parTransId="{81F509CB-3B51-4E2A-8C01-B70A48B80486}" sibTransId="{1BF061EA-C293-4454-AA7F-72E5F60517C9}"/>
    <dgm:cxn modelId="{1EAD19C8-79A1-4A2F-B737-D5C3942AA85D}" srcId="{191C7084-8248-4D42-9F41-FD0217DA36A7}" destId="{80D8F388-856F-49FD-9581-B6E6B8841C5B}" srcOrd="0" destOrd="0" parTransId="{70CAFCDE-3867-4BF5-88C0-AAF61C0CF757}" sibTransId="{ECE7BECE-CE23-48B0-887A-384AF5BF52E7}"/>
    <dgm:cxn modelId="{B635EFA2-9B99-4469-AA8F-BE051BF67119}" type="presOf" srcId="{80D8F388-856F-49FD-9581-B6E6B8841C5B}" destId="{ADABB0FE-6059-4A8A-A60A-E36FE971BE8A}" srcOrd="0" destOrd="0" presId="urn:microsoft.com/office/officeart/2005/8/layout/hProcess6"/>
    <dgm:cxn modelId="{03C09DAC-6918-464C-8422-B3EC507CB9FB}" type="presParOf" srcId="{409FA6F2-1408-4A6B-9D16-0316A9A86D7E}" destId="{DF78F883-1898-4E0E-AD27-70E88CB2E8E6}" srcOrd="0" destOrd="0" presId="urn:microsoft.com/office/officeart/2005/8/layout/hProcess6"/>
    <dgm:cxn modelId="{31F9A3C2-50B2-449C-8E19-516D78FDE50C}" type="presParOf" srcId="{DF78F883-1898-4E0E-AD27-70E88CB2E8E6}" destId="{A3BCF2E0-2AE6-4E59-AC14-EA3FE1F7E792}" srcOrd="0" destOrd="0" presId="urn:microsoft.com/office/officeart/2005/8/layout/hProcess6"/>
    <dgm:cxn modelId="{09DD8BE9-293F-405D-B8BD-D6BD7F7C0101}" type="presParOf" srcId="{DF78F883-1898-4E0E-AD27-70E88CB2E8E6}" destId="{ADABB0FE-6059-4A8A-A60A-E36FE971BE8A}" srcOrd="1" destOrd="0" presId="urn:microsoft.com/office/officeart/2005/8/layout/hProcess6"/>
    <dgm:cxn modelId="{4907296E-F0E2-4FCE-9DAE-76E7A16720A6}" type="presParOf" srcId="{DF78F883-1898-4E0E-AD27-70E88CB2E8E6}" destId="{08831CE1-2743-4DEB-8F23-DD05124F4F22}" srcOrd="2" destOrd="0" presId="urn:microsoft.com/office/officeart/2005/8/layout/hProcess6"/>
    <dgm:cxn modelId="{F7B6529F-6121-4FCA-B40B-1BEB8F100C26}" type="presParOf" srcId="{DF78F883-1898-4E0E-AD27-70E88CB2E8E6}" destId="{8F02C3F0-B7C3-454B-9C57-59123DDFDBF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4_1" csCatId="accent4"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723CC5-37E8-4988-BAF2-D94AFAB51DCA}">
      <dgm:prSet phldrT="[Metin]"/>
      <dgm:spPr/>
      <dgm:t>
        <a:bodyPr/>
        <a:lstStyle/>
        <a:p>
          <a:endParaRPr lang="tr-TR" dirty="0"/>
        </a:p>
      </dgm:t>
    </dgm:pt>
    <dgm:pt modelId="{97DCF6CE-1274-48B2-ABC2-DEB8941FA5F5}" type="sibTrans" cxnId="{67D840EE-1F8E-43D7-9AAA-A00605CB228D}">
      <dgm:prSet/>
      <dgm:spPr/>
      <dgm:t>
        <a:bodyPr/>
        <a:lstStyle/>
        <a:p>
          <a:endParaRPr lang="tr-TR"/>
        </a:p>
      </dgm:t>
    </dgm:pt>
    <dgm:pt modelId="{6DB773C2-A33D-495B-8B48-73CE4A18B056}" type="par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2"/>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12B35314-F73F-4BFC-85FE-BB860043128E}" type="pres">
      <dgm:prSet presAssocID="{97723CC5-37E8-4988-BAF2-D94AFAB51DCA}" presName="vertSpace2a"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1" presStyleCnt="2" custScaleX="100196" custScaleY="25326" custLinFactNeighborY="-9235"/>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0" presStyleCnt="1" custLinFactY="243077" custLinFactNeighborY="300000"/>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16E6CCA9-6EE2-454C-B548-171A048FADFA}" type="presOf" srcId="{19EA9ED3-4211-4D2D-9797-0473744C0256}" destId="{68D91427-7BFC-4586-B62D-A8F75D0E2FD4}" srcOrd="0" destOrd="0" presId="urn:microsoft.com/office/officeart/2008/layout/LinedList"/>
    <dgm:cxn modelId="{67D840EE-1F8E-43D7-9AAA-A00605CB228D}" srcId="{19EA9ED3-4211-4D2D-9797-0473744C0256}" destId="{97723CC5-37E8-4988-BAF2-D94AFAB51DCA}" srcOrd="0" destOrd="0" parTransId="{6DB773C2-A33D-495B-8B48-73CE4A18B056}" sibTransId="{97DCF6CE-1274-48B2-ABC2-DEB8941FA5F5}"/>
    <dgm:cxn modelId="{BDA635CE-5DE3-4698-BF34-EA71A65A03D5}" type="presOf" srcId="{14ED586E-7E0D-4EFF-8257-A52BABD41EF0}" destId="{C3E9D7AC-F38F-48B4-93FC-C4AB0C6E61DE}"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1009FB28-8EA5-4132-9A6E-949D8106BC94}" type="presOf" srcId="{97723CC5-37E8-4988-BAF2-D94AFAB51DCA}" destId="{350B0EBD-7F9F-4504-958C-0F26FDE9B3B2}" srcOrd="0" destOrd="0" presId="urn:microsoft.com/office/officeart/2008/layout/LinedList"/>
    <dgm:cxn modelId="{33EF61BD-0FD3-4687-8EF0-1DEDB3BBC3EC}" type="presParOf" srcId="{C3E9D7AC-F38F-48B4-93FC-C4AB0C6E61DE}" destId="{B9BC7854-0467-40B5-93AC-A736255E634A}" srcOrd="0" destOrd="0" presId="urn:microsoft.com/office/officeart/2008/layout/LinedList"/>
    <dgm:cxn modelId="{664BB61E-5B7D-40EA-B659-1E97F49BA649}" type="presParOf" srcId="{C3E9D7AC-F38F-48B4-93FC-C4AB0C6E61DE}" destId="{A54335BC-9969-4983-9E76-B8901DE48A20}" srcOrd="1" destOrd="0" presId="urn:microsoft.com/office/officeart/2008/layout/LinedList"/>
    <dgm:cxn modelId="{C9B678AE-DF76-4439-B71E-B63CA5633C1A}" type="presParOf" srcId="{A54335BC-9969-4983-9E76-B8901DE48A20}" destId="{68D91427-7BFC-4586-B62D-A8F75D0E2FD4}" srcOrd="0" destOrd="0" presId="urn:microsoft.com/office/officeart/2008/layout/LinedList"/>
    <dgm:cxn modelId="{1717C036-5BB1-472F-B50A-52974EF33B0D}" type="presParOf" srcId="{A54335BC-9969-4983-9E76-B8901DE48A20}" destId="{2EE2C186-FA91-4962-8803-AC7B70C693E3}" srcOrd="1" destOrd="0" presId="urn:microsoft.com/office/officeart/2008/layout/LinedList"/>
    <dgm:cxn modelId="{D9534CC3-8797-4E35-B120-EB7C4A1D9630}" type="presParOf" srcId="{2EE2C186-FA91-4962-8803-AC7B70C693E3}" destId="{12B35314-F73F-4BFC-85FE-BB860043128E}" srcOrd="0" destOrd="0" presId="urn:microsoft.com/office/officeart/2008/layout/LinedList"/>
    <dgm:cxn modelId="{C5FCEFF9-2A74-4159-8679-374B3E4A31A3}" type="presParOf" srcId="{2EE2C186-FA91-4962-8803-AC7B70C693E3}" destId="{0F673074-3DDC-47CB-8281-754781DCED20}" srcOrd="1" destOrd="0" presId="urn:microsoft.com/office/officeart/2008/layout/LinedList"/>
    <dgm:cxn modelId="{46DE1FBB-A355-4DCE-8E0E-4FB8ADCABDBB}" type="presParOf" srcId="{0F673074-3DDC-47CB-8281-754781DCED20}" destId="{21A4B7B7-DA67-476F-AFAB-2264139A2420}" srcOrd="0" destOrd="0" presId="urn:microsoft.com/office/officeart/2008/layout/LinedList"/>
    <dgm:cxn modelId="{C41A6B92-F8A0-44D1-A6F5-87F766AC2642}" type="presParOf" srcId="{0F673074-3DDC-47CB-8281-754781DCED20}" destId="{350B0EBD-7F9F-4504-958C-0F26FDE9B3B2}" srcOrd="1" destOrd="0" presId="urn:microsoft.com/office/officeart/2008/layout/LinedList"/>
    <dgm:cxn modelId="{902A5703-8672-479F-BADF-AD4D6C3FE5EE}" type="presParOf" srcId="{0F673074-3DDC-47CB-8281-754781DCED20}" destId="{6A14D535-1E4B-4821-AFF9-78B4C32DED36}" srcOrd="2" destOrd="0" presId="urn:microsoft.com/office/officeart/2008/layout/LinedList"/>
    <dgm:cxn modelId="{9BEE9ADE-AA6F-424F-8B8E-69E5A9F9CD0B}" type="presParOf" srcId="{2EE2C186-FA91-4962-8803-AC7B70C693E3}" destId="{CD45B6D9-968F-4878-8155-4D619E6B01F6}" srcOrd="2" destOrd="0" presId="urn:microsoft.com/office/officeart/2008/layout/LinedList"/>
    <dgm:cxn modelId="{ED6193B0-708B-4986-916B-A0CE7A15756E}" type="presParOf" srcId="{2EE2C186-FA91-4962-8803-AC7B70C693E3}" destId="{7C127F75-CCFC-4C48-A23E-346916C9FC5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t>Proje Teşvik İkramiyesi (PTİ), Personel ve Burs Ödemeleri</a:t>
          </a:r>
          <a:endParaRPr lang="tr-TR" sz="28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3387"/>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NeighborY="51262"/>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200000" custLinFactNeighborY="-226681"/>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8B2B77C4-BA86-4019-971E-3DF2B402A94D}" type="presOf" srcId="{97723CC5-37E8-4988-BAF2-D94AFAB51DCA}" destId="{350B0EBD-7F9F-4504-958C-0F26FDE9B3B2}"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514D26E7-8138-43AE-9ADB-D8366202B379}" type="presOf" srcId="{9758256F-DE02-4B9B-9533-E11F3FED8E0A}" destId="{CF903763-AE74-41B1-90E7-22DA5CF9F1C6}" srcOrd="0" destOrd="0" presId="urn:microsoft.com/office/officeart/2008/layout/LinedList"/>
    <dgm:cxn modelId="{39A39E9A-3727-45C6-8877-E345BB0F3DE2}" type="presOf" srcId="{19EA9ED3-4211-4D2D-9797-0473744C0256}" destId="{68D91427-7BFC-4586-B62D-A8F75D0E2FD4}" srcOrd="0" destOrd="0" presId="urn:microsoft.com/office/officeart/2008/layout/LinedList"/>
    <dgm:cxn modelId="{1A97ED1B-5608-4AE5-B7C6-C18A75998634}" type="presOf" srcId="{14ED586E-7E0D-4EFF-8257-A52BABD41EF0}" destId="{C3E9D7AC-F38F-48B4-93FC-C4AB0C6E61DE}" srcOrd="0" destOrd="0" presId="urn:microsoft.com/office/officeart/2008/layout/LinedList"/>
    <dgm:cxn modelId="{C6DDA025-11A2-458D-B3D5-9B535F417D56}" type="presParOf" srcId="{C3E9D7AC-F38F-48B4-93FC-C4AB0C6E61DE}" destId="{B9BC7854-0467-40B5-93AC-A736255E634A}" srcOrd="0" destOrd="0" presId="urn:microsoft.com/office/officeart/2008/layout/LinedList"/>
    <dgm:cxn modelId="{5A9052F1-B78D-41AA-A74C-DB78BC8E8DFB}" type="presParOf" srcId="{C3E9D7AC-F38F-48B4-93FC-C4AB0C6E61DE}" destId="{A54335BC-9969-4983-9E76-B8901DE48A20}" srcOrd="1" destOrd="0" presId="urn:microsoft.com/office/officeart/2008/layout/LinedList"/>
    <dgm:cxn modelId="{01CDCCB8-6F60-44C1-8305-57CC6FC38259}" type="presParOf" srcId="{A54335BC-9969-4983-9E76-B8901DE48A20}" destId="{68D91427-7BFC-4586-B62D-A8F75D0E2FD4}" srcOrd="0" destOrd="0" presId="urn:microsoft.com/office/officeart/2008/layout/LinedList"/>
    <dgm:cxn modelId="{A99BC1ED-3E12-4933-9DD3-69458C8A2FE8}" type="presParOf" srcId="{A54335BC-9969-4983-9E76-B8901DE48A20}" destId="{2EE2C186-FA91-4962-8803-AC7B70C693E3}" srcOrd="1" destOrd="0" presId="urn:microsoft.com/office/officeart/2008/layout/LinedList"/>
    <dgm:cxn modelId="{3EFB7849-9A08-4C61-993E-4844F66C95E6}" type="presParOf" srcId="{2EE2C186-FA91-4962-8803-AC7B70C693E3}" destId="{042F68DB-8A7B-413A-B18B-2DB3D5CD4AC6}" srcOrd="0" destOrd="0" presId="urn:microsoft.com/office/officeart/2008/layout/LinedList"/>
    <dgm:cxn modelId="{7BDDB71F-0CB1-4806-8219-7F2DFF79BC26}" type="presParOf" srcId="{2EE2C186-FA91-4962-8803-AC7B70C693E3}" destId="{C228BCD6-8779-47FA-A464-BB32339A36C2}" srcOrd="1" destOrd="0" presId="urn:microsoft.com/office/officeart/2008/layout/LinedList"/>
    <dgm:cxn modelId="{655D8633-FBFB-425A-9EB3-FC4E69DD2392}" type="presParOf" srcId="{C228BCD6-8779-47FA-A464-BB32339A36C2}" destId="{CEF7D946-0C00-437B-9A7E-5EEC1780931C}" srcOrd="0" destOrd="0" presId="urn:microsoft.com/office/officeart/2008/layout/LinedList"/>
    <dgm:cxn modelId="{D5633717-A30D-4ADA-BE8A-3A82D5C10D1A}" type="presParOf" srcId="{C228BCD6-8779-47FA-A464-BB32339A36C2}" destId="{CF903763-AE74-41B1-90E7-22DA5CF9F1C6}" srcOrd="1" destOrd="0" presId="urn:microsoft.com/office/officeart/2008/layout/LinedList"/>
    <dgm:cxn modelId="{26A7031A-BA2C-4F07-92E4-E08C8A209217}" type="presParOf" srcId="{C228BCD6-8779-47FA-A464-BB32339A36C2}" destId="{E6B795C6-955B-4C97-84DA-8A10BF1E3D77}" srcOrd="2" destOrd="0" presId="urn:microsoft.com/office/officeart/2008/layout/LinedList"/>
    <dgm:cxn modelId="{2EBB09A1-6A71-45FE-99FC-994763A49F96}" type="presParOf" srcId="{2EE2C186-FA91-4962-8803-AC7B70C693E3}" destId="{10AA5E54-732B-41BE-8BE3-EAFF2CD85F3D}" srcOrd="2" destOrd="0" presId="urn:microsoft.com/office/officeart/2008/layout/LinedList"/>
    <dgm:cxn modelId="{2D8CDBD1-2D8E-4ADC-8A15-DB612F06D671}" type="presParOf" srcId="{2EE2C186-FA91-4962-8803-AC7B70C693E3}" destId="{AE210049-8559-4FD0-8469-12F208DB4FED}" srcOrd="3" destOrd="0" presId="urn:microsoft.com/office/officeart/2008/layout/LinedList"/>
    <dgm:cxn modelId="{8131A889-4274-4E95-9BB9-C99F18910208}" type="presParOf" srcId="{2EE2C186-FA91-4962-8803-AC7B70C693E3}" destId="{0F673074-3DDC-47CB-8281-754781DCED20}" srcOrd="4" destOrd="0" presId="urn:microsoft.com/office/officeart/2008/layout/LinedList"/>
    <dgm:cxn modelId="{39BE416E-3460-49A4-BBB9-36472A339AEA}" type="presParOf" srcId="{0F673074-3DDC-47CB-8281-754781DCED20}" destId="{21A4B7B7-DA67-476F-AFAB-2264139A2420}" srcOrd="0" destOrd="0" presId="urn:microsoft.com/office/officeart/2008/layout/LinedList"/>
    <dgm:cxn modelId="{00EB8582-B445-4E12-B06D-99BCFFC0E171}" type="presParOf" srcId="{0F673074-3DDC-47CB-8281-754781DCED20}" destId="{350B0EBD-7F9F-4504-958C-0F26FDE9B3B2}" srcOrd="1" destOrd="0" presId="urn:microsoft.com/office/officeart/2008/layout/LinedList"/>
    <dgm:cxn modelId="{B896AC88-D12B-4338-A9AC-8DDC26681FDD}" type="presParOf" srcId="{0F673074-3DDC-47CB-8281-754781DCED20}" destId="{6A14D535-1E4B-4821-AFF9-78B4C32DED36}" srcOrd="2" destOrd="0" presId="urn:microsoft.com/office/officeart/2008/layout/LinedList"/>
    <dgm:cxn modelId="{77CFEE8B-038F-4F9E-B7A4-74C8D518D73D}" type="presParOf" srcId="{2EE2C186-FA91-4962-8803-AC7B70C693E3}" destId="{CD45B6D9-968F-4878-8155-4D619E6B01F6}" srcOrd="5" destOrd="0" presId="urn:microsoft.com/office/officeart/2008/layout/LinedList"/>
    <dgm:cxn modelId="{D6AB4376-75E6-4F76-9BC0-52554261E92D}"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5397204-F740-4CDF-A0F8-E1B155644F37}" type="doc">
      <dgm:prSet loTypeId="urn:microsoft.com/office/officeart/2005/8/layout/radial5" loCatId="cycle" qsTypeId="urn:microsoft.com/office/officeart/2005/8/quickstyle/simple1#13" qsCatId="simple" csTypeId="urn:microsoft.com/office/officeart/2005/8/colors/accent1_2#4" csCatId="accent1" phldr="1"/>
      <dgm:spPr/>
      <dgm:t>
        <a:bodyPr/>
        <a:lstStyle/>
        <a:p>
          <a:endParaRPr lang="en-US"/>
        </a:p>
      </dgm:t>
    </dgm:pt>
    <dgm:pt modelId="{C5016264-84C0-45FB-AE28-76E55C771C01}">
      <dgm:prSet phldrT="[Metin]" custT="1">
        <dgm:style>
          <a:lnRef idx="0">
            <a:schemeClr val="accent5"/>
          </a:lnRef>
          <a:fillRef idx="3">
            <a:schemeClr val="accent5"/>
          </a:fillRef>
          <a:effectRef idx="3">
            <a:schemeClr val="accent5"/>
          </a:effectRef>
          <a:fontRef idx="minor">
            <a:schemeClr val="lt1"/>
          </a:fontRef>
        </dgm:style>
      </dgm:prSet>
      <dgm:spPr>
        <a:gradFill rotWithShape="0">
          <a:gsLst>
            <a:gs pos="0">
              <a:srgbClr val="26819A"/>
            </a:gs>
            <a:gs pos="80000">
              <a:schemeClr val="accent5">
                <a:shade val="93000"/>
                <a:satMod val="130000"/>
              </a:schemeClr>
            </a:gs>
            <a:gs pos="100000">
              <a:schemeClr val="accent5">
                <a:shade val="94000"/>
                <a:satMod val="135000"/>
              </a:schemeClr>
            </a:gs>
          </a:gsLst>
        </a:gradFill>
      </dgm:spPr>
      <dgm:t>
        <a:bodyPr/>
        <a:lstStyle/>
        <a:p>
          <a:r>
            <a:rPr lang="tr-TR" sz="1600" b="1" dirty="0" smtClean="0"/>
            <a:t>Proje personeli kimlerden oluşur?</a:t>
          </a:r>
          <a:endParaRPr lang="en-US" sz="1600" b="1" dirty="0"/>
        </a:p>
      </dgm:t>
    </dgm:pt>
    <dgm:pt modelId="{72DB04BB-1A7C-4274-8601-6844F0A56A02}" type="parTrans" cxnId="{25E9DD68-C634-4901-9AE4-9E9989EBCBD2}">
      <dgm:prSet/>
      <dgm:spPr/>
      <dgm:t>
        <a:bodyPr/>
        <a:lstStyle/>
        <a:p>
          <a:endParaRPr lang="en-US"/>
        </a:p>
      </dgm:t>
    </dgm:pt>
    <dgm:pt modelId="{400E1990-68F1-4669-8566-42E59255895F}" type="sibTrans" cxnId="{25E9DD68-C634-4901-9AE4-9E9989EBCBD2}">
      <dgm:prSet/>
      <dgm:spPr/>
      <dgm:t>
        <a:bodyPr/>
        <a:lstStyle/>
        <a:p>
          <a:endParaRPr lang="en-US"/>
        </a:p>
      </dgm:t>
    </dgm:pt>
    <dgm:pt modelId="{15B2E489-647C-4A81-8F0C-678F87CD36DF}">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t>Proje Yürütücüsü</a:t>
          </a:r>
          <a:endParaRPr lang="en-US" sz="1600" dirty="0"/>
        </a:p>
      </dgm:t>
    </dgm:pt>
    <dgm:pt modelId="{36EA05DF-18A0-45BD-A930-7FAB0BA03810}" type="parTrans" cxnId="{8F499643-2320-449B-886A-63F5BD3771E7}">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96C70D2E-6359-4C19-AE16-961538EDF6C6}" type="sibTrans" cxnId="{8F499643-2320-449B-886A-63F5BD3771E7}">
      <dgm:prSet/>
      <dgm:spPr/>
      <dgm:t>
        <a:bodyPr/>
        <a:lstStyle/>
        <a:p>
          <a:endParaRPr lang="en-US"/>
        </a:p>
      </dgm:t>
    </dgm:pt>
    <dgm:pt modelId="{4F72E674-04B9-44C5-980B-3BF262F1A800}">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t>Araştırmacılar</a:t>
          </a:r>
          <a:endParaRPr lang="en-US" sz="1600" dirty="0"/>
        </a:p>
      </dgm:t>
    </dgm:pt>
    <dgm:pt modelId="{2FD4ED9B-0470-4413-AC88-262F2C562C37}" type="parTrans" cxnId="{98D761A1-2874-4E76-9315-9993B456B43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32FDBC92-9CC6-448E-BA78-8A5828C0C301}" type="sibTrans" cxnId="{98D761A1-2874-4E76-9315-9993B456B434}">
      <dgm:prSet/>
      <dgm:spPr/>
      <dgm:t>
        <a:bodyPr/>
        <a:lstStyle/>
        <a:p>
          <a:endParaRPr lang="en-US"/>
        </a:p>
      </dgm:t>
    </dgm:pt>
    <dgm:pt modelId="{652B260C-6272-4774-A88C-DDB41E686C70}">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t>Yardımcı Personel</a:t>
          </a:r>
          <a:endParaRPr lang="en-US" sz="1600" dirty="0"/>
        </a:p>
      </dgm:t>
    </dgm:pt>
    <dgm:pt modelId="{91AF9F13-1C38-497B-A590-270396014603}" type="parTrans" cxnId="{0E8EBB9E-9144-4FD4-81E0-E9E65876AD10}">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21BB6BBE-1907-4466-AAA5-297786B9F86F}" type="sibTrans" cxnId="{0E8EBB9E-9144-4FD4-81E0-E9E65876AD10}">
      <dgm:prSet/>
      <dgm:spPr/>
      <dgm:t>
        <a:bodyPr/>
        <a:lstStyle/>
        <a:p>
          <a:endParaRPr lang="en-US"/>
        </a:p>
      </dgm:t>
    </dgm:pt>
    <dgm:pt modelId="{F3226FDC-B3BB-43C0-BF50-591F76546BFC}">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t>Danışmanlar</a:t>
          </a:r>
          <a:endParaRPr lang="en-US" sz="1600" dirty="0"/>
        </a:p>
      </dgm:t>
    </dgm:pt>
    <dgm:pt modelId="{654EB54F-1DB8-4210-9AD8-D624CAEC19FF}" type="parTrans" cxnId="{F4A3410E-5646-4819-80B2-7E81C21742DD}">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A0A2A247-12B0-47F5-A45D-C34CC5A41C5F}" type="sibTrans" cxnId="{F4A3410E-5646-4819-80B2-7E81C21742DD}">
      <dgm:prSet/>
      <dgm:spPr/>
      <dgm:t>
        <a:bodyPr/>
        <a:lstStyle/>
        <a:p>
          <a:endParaRPr lang="en-US"/>
        </a:p>
      </dgm:t>
    </dgm:pt>
    <dgm:pt modelId="{63E344A4-8E25-4F58-A824-2983AE49DF1B}" type="pres">
      <dgm:prSet presAssocID="{05397204-F740-4CDF-A0F8-E1B155644F37}" presName="Name0" presStyleCnt="0">
        <dgm:presLayoutVars>
          <dgm:chMax val="1"/>
          <dgm:dir/>
          <dgm:animLvl val="ctr"/>
          <dgm:resizeHandles val="exact"/>
        </dgm:presLayoutVars>
      </dgm:prSet>
      <dgm:spPr/>
      <dgm:t>
        <a:bodyPr/>
        <a:lstStyle/>
        <a:p>
          <a:endParaRPr lang="en-US"/>
        </a:p>
      </dgm:t>
    </dgm:pt>
    <dgm:pt modelId="{5AC9E6BE-17B8-4111-BC39-B128E9F23FC0}" type="pres">
      <dgm:prSet presAssocID="{C5016264-84C0-45FB-AE28-76E55C771C01}" presName="centerShape" presStyleLbl="node0" presStyleIdx="0" presStyleCnt="1" custScaleX="128012"/>
      <dgm:spPr>
        <a:prstGeom prst="roundRect">
          <a:avLst/>
        </a:prstGeom>
      </dgm:spPr>
      <dgm:t>
        <a:bodyPr/>
        <a:lstStyle/>
        <a:p>
          <a:endParaRPr lang="en-US"/>
        </a:p>
      </dgm:t>
    </dgm:pt>
    <dgm:pt modelId="{F9824308-A944-49F8-8EC6-A49B19E5C388}" type="pres">
      <dgm:prSet presAssocID="{36EA05DF-18A0-45BD-A930-7FAB0BA03810}" presName="parTrans" presStyleLbl="sibTrans2D1" presStyleIdx="0" presStyleCnt="4" custScaleX="133583" custLinFactNeighborY="511"/>
      <dgm:spPr/>
      <dgm:t>
        <a:bodyPr/>
        <a:lstStyle/>
        <a:p>
          <a:endParaRPr lang="en-US"/>
        </a:p>
      </dgm:t>
    </dgm:pt>
    <dgm:pt modelId="{F26B84A1-1A52-41FD-85D5-C0C36283BDFA}" type="pres">
      <dgm:prSet presAssocID="{36EA05DF-18A0-45BD-A930-7FAB0BA03810}" presName="connectorText" presStyleLbl="sibTrans2D1" presStyleIdx="0" presStyleCnt="4"/>
      <dgm:spPr/>
      <dgm:t>
        <a:bodyPr/>
        <a:lstStyle/>
        <a:p>
          <a:endParaRPr lang="en-US"/>
        </a:p>
      </dgm:t>
    </dgm:pt>
    <dgm:pt modelId="{BA57D9B4-951C-4C0B-A52F-B1A9BC2DB1B4}" type="pres">
      <dgm:prSet presAssocID="{15B2E489-647C-4A81-8F0C-678F87CD36DF}" presName="node" presStyleLbl="node1" presStyleIdx="0" presStyleCnt="4" custScaleX="123138" custRadScaleRad="90561">
        <dgm:presLayoutVars>
          <dgm:bulletEnabled val="1"/>
        </dgm:presLayoutVars>
      </dgm:prSet>
      <dgm:spPr/>
      <dgm:t>
        <a:bodyPr/>
        <a:lstStyle/>
        <a:p>
          <a:endParaRPr lang="en-US"/>
        </a:p>
      </dgm:t>
    </dgm:pt>
    <dgm:pt modelId="{AA0DFA5F-616F-49FB-9636-D0020364722A}" type="pres">
      <dgm:prSet presAssocID="{2FD4ED9B-0470-4413-AC88-262F2C562C37}" presName="parTrans" presStyleLbl="sibTrans2D1" presStyleIdx="1" presStyleCnt="4" custScaleX="172069"/>
      <dgm:spPr/>
      <dgm:t>
        <a:bodyPr/>
        <a:lstStyle/>
        <a:p>
          <a:endParaRPr lang="en-US"/>
        </a:p>
      </dgm:t>
    </dgm:pt>
    <dgm:pt modelId="{0A42A259-C10F-449A-8374-2358E287B3D7}" type="pres">
      <dgm:prSet presAssocID="{2FD4ED9B-0470-4413-AC88-262F2C562C37}" presName="connectorText" presStyleLbl="sibTrans2D1" presStyleIdx="1" presStyleCnt="4"/>
      <dgm:spPr/>
      <dgm:t>
        <a:bodyPr/>
        <a:lstStyle/>
        <a:p>
          <a:endParaRPr lang="en-US"/>
        </a:p>
      </dgm:t>
    </dgm:pt>
    <dgm:pt modelId="{F2A033FD-AD8B-4DC9-9D6D-D682B0132A5C}" type="pres">
      <dgm:prSet presAssocID="{4F72E674-04B9-44C5-980B-3BF262F1A800}" presName="node" presStyleLbl="node1" presStyleIdx="1" presStyleCnt="4" custScaleX="127999">
        <dgm:presLayoutVars>
          <dgm:bulletEnabled val="1"/>
        </dgm:presLayoutVars>
      </dgm:prSet>
      <dgm:spPr/>
      <dgm:t>
        <a:bodyPr/>
        <a:lstStyle/>
        <a:p>
          <a:endParaRPr lang="en-US"/>
        </a:p>
      </dgm:t>
    </dgm:pt>
    <dgm:pt modelId="{3FAAFF4D-27C6-411F-B3E4-FEF3BB3C5830}" type="pres">
      <dgm:prSet presAssocID="{91AF9F13-1C38-497B-A590-270396014603}" presName="parTrans" presStyleLbl="sibTrans2D1" presStyleIdx="2" presStyleCnt="4" custScaleX="160248" custLinFactNeighborY="-1819"/>
      <dgm:spPr/>
      <dgm:t>
        <a:bodyPr/>
        <a:lstStyle/>
        <a:p>
          <a:endParaRPr lang="en-US"/>
        </a:p>
      </dgm:t>
    </dgm:pt>
    <dgm:pt modelId="{2C5104D7-8517-4B6D-A925-68B51802B18C}" type="pres">
      <dgm:prSet presAssocID="{91AF9F13-1C38-497B-A590-270396014603}" presName="connectorText" presStyleLbl="sibTrans2D1" presStyleIdx="2" presStyleCnt="4"/>
      <dgm:spPr/>
      <dgm:t>
        <a:bodyPr/>
        <a:lstStyle/>
        <a:p>
          <a:endParaRPr lang="en-US"/>
        </a:p>
      </dgm:t>
    </dgm:pt>
    <dgm:pt modelId="{40637A56-C070-431F-A7C6-4AC0A9BD86E5}" type="pres">
      <dgm:prSet presAssocID="{652B260C-6272-4774-A88C-DDB41E686C70}" presName="node" presStyleLbl="node1" presStyleIdx="2" presStyleCnt="4" custScaleX="139240" custRadScaleRad="88813">
        <dgm:presLayoutVars>
          <dgm:bulletEnabled val="1"/>
        </dgm:presLayoutVars>
      </dgm:prSet>
      <dgm:spPr/>
      <dgm:t>
        <a:bodyPr/>
        <a:lstStyle/>
        <a:p>
          <a:endParaRPr lang="en-US"/>
        </a:p>
      </dgm:t>
    </dgm:pt>
    <dgm:pt modelId="{F1FE44CA-E982-45FC-9D0B-FA324C574BA3}" type="pres">
      <dgm:prSet presAssocID="{654EB54F-1DB8-4210-9AD8-D624CAEC19FF}" presName="parTrans" presStyleLbl="sibTrans2D1" presStyleIdx="3" presStyleCnt="4" custScaleX="163367" custLinFactNeighborX="1"/>
      <dgm:spPr/>
      <dgm:t>
        <a:bodyPr/>
        <a:lstStyle/>
        <a:p>
          <a:endParaRPr lang="en-US"/>
        </a:p>
      </dgm:t>
    </dgm:pt>
    <dgm:pt modelId="{553AAAE3-EFE1-4CD7-9ACF-CA27F2DD46CD}" type="pres">
      <dgm:prSet presAssocID="{654EB54F-1DB8-4210-9AD8-D624CAEC19FF}" presName="connectorText" presStyleLbl="sibTrans2D1" presStyleIdx="3" presStyleCnt="4"/>
      <dgm:spPr/>
      <dgm:t>
        <a:bodyPr/>
        <a:lstStyle/>
        <a:p>
          <a:endParaRPr lang="en-US"/>
        </a:p>
      </dgm:t>
    </dgm:pt>
    <dgm:pt modelId="{A39BD19F-E014-4EB8-BEF1-B1A653403A42}" type="pres">
      <dgm:prSet presAssocID="{F3226FDC-B3BB-43C0-BF50-591F76546BFC}" presName="node" presStyleLbl="node1" presStyleIdx="3" presStyleCnt="4" custScaleX="130295" custScaleY="105543" custRadScaleRad="104266">
        <dgm:presLayoutVars>
          <dgm:bulletEnabled val="1"/>
        </dgm:presLayoutVars>
      </dgm:prSet>
      <dgm:spPr/>
      <dgm:t>
        <a:bodyPr/>
        <a:lstStyle/>
        <a:p>
          <a:endParaRPr lang="en-US"/>
        </a:p>
      </dgm:t>
    </dgm:pt>
  </dgm:ptLst>
  <dgm:cxnLst>
    <dgm:cxn modelId="{F4A3410E-5646-4819-80B2-7E81C21742DD}" srcId="{C5016264-84C0-45FB-AE28-76E55C771C01}" destId="{F3226FDC-B3BB-43C0-BF50-591F76546BFC}" srcOrd="3" destOrd="0" parTransId="{654EB54F-1DB8-4210-9AD8-D624CAEC19FF}" sibTransId="{A0A2A247-12B0-47F5-A45D-C34CC5A41C5F}"/>
    <dgm:cxn modelId="{D5DD359B-958E-49B5-8ECD-E7984A8CB76E}" type="presOf" srcId="{2FD4ED9B-0470-4413-AC88-262F2C562C37}" destId="{AA0DFA5F-616F-49FB-9636-D0020364722A}" srcOrd="0" destOrd="0" presId="urn:microsoft.com/office/officeart/2005/8/layout/radial5"/>
    <dgm:cxn modelId="{9A1FC962-6779-4B20-A54B-A9647DF419D0}" type="presOf" srcId="{15B2E489-647C-4A81-8F0C-678F87CD36DF}" destId="{BA57D9B4-951C-4C0B-A52F-B1A9BC2DB1B4}" srcOrd="0" destOrd="0" presId="urn:microsoft.com/office/officeart/2005/8/layout/radial5"/>
    <dgm:cxn modelId="{23A9D3CF-274B-42EA-901E-8306579A46B8}" type="presOf" srcId="{36EA05DF-18A0-45BD-A930-7FAB0BA03810}" destId="{F9824308-A944-49F8-8EC6-A49B19E5C388}" srcOrd="0" destOrd="0" presId="urn:microsoft.com/office/officeart/2005/8/layout/radial5"/>
    <dgm:cxn modelId="{34A24687-F6A5-42CE-93B6-F422C3FD533C}" type="presOf" srcId="{2FD4ED9B-0470-4413-AC88-262F2C562C37}" destId="{0A42A259-C10F-449A-8374-2358E287B3D7}" srcOrd="1" destOrd="0" presId="urn:microsoft.com/office/officeart/2005/8/layout/radial5"/>
    <dgm:cxn modelId="{27F7E4B3-1476-4B38-B77D-7EFD632AC49C}" type="presOf" srcId="{36EA05DF-18A0-45BD-A930-7FAB0BA03810}" destId="{F26B84A1-1A52-41FD-85D5-C0C36283BDFA}" srcOrd="1" destOrd="0" presId="urn:microsoft.com/office/officeart/2005/8/layout/radial5"/>
    <dgm:cxn modelId="{9E3E3CA3-79E4-43F1-87F3-7DE096CCEA60}" type="presOf" srcId="{652B260C-6272-4774-A88C-DDB41E686C70}" destId="{40637A56-C070-431F-A7C6-4AC0A9BD86E5}" srcOrd="0" destOrd="0" presId="urn:microsoft.com/office/officeart/2005/8/layout/radial5"/>
    <dgm:cxn modelId="{DB33D712-1620-49B6-9853-9C9F993DA4F4}" type="presOf" srcId="{91AF9F13-1C38-497B-A590-270396014603}" destId="{3FAAFF4D-27C6-411F-B3E4-FEF3BB3C5830}" srcOrd="0" destOrd="0" presId="urn:microsoft.com/office/officeart/2005/8/layout/radial5"/>
    <dgm:cxn modelId="{3A78F7C5-A5AD-401C-AC36-32F0230BF309}" type="presOf" srcId="{05397204-F740-4CDF-A0F8-E1B155644F37}" destId="{63E344A4-8E25-4F58-A824-2983AE49DF1B}" srcOrd="0" destOrd="0" presId="urn:microsoft.com/office/officeart/2005/8/layout/radial5"/>
    <dgm:cxn modelId="{2AD0172E-1FA5-40F6-A8D5-4ABB36E965F8}" type="presOf" srcId="{4F72E674-04B9-44C5-980B-3BF262F1A800}" destId="{F2A033FD-AD8B-4DC9-9D6D-D682B0132A5C}" srcOrd="0" destOrd="0" presId="urn:microsoft.com/office/officeart/2005/8/layout/radial5"/>
    <dgm:cxn modelId="{0E8EBB9E-9144-4FD4-81E0-E9E65876AD10}" srcId="{C5016264-84C0-45FB-AE28-76E55C771C01}" destId="{652B260C-6272-4774-A88C-DDB41E686C70}" srcOrd="2" destOrd="0" parTransId="{91AF9F13-1C38-497B-A590-270396014603}" sibTransId="{21BB6BBE-1907-4466-AAA5-297786B9F86F}"/>
    <dgm:cxn modelId="{A6DE9624-1627-434D-AAAB-4B014CA90740}" type="presOf" srcId="{654EB54F-1DB8-4210-9AD8-D624CAEC19FF}" destId="{553AAAE3-EFE1-4CD7-9ACF-CA27F2DD46CD}" srcOrd="1" destOrd="0" presId="urn:microsoft.com/office/officeart/2005/8/layout/radial5"/>
    <dgm:cxn modelId="{F45C6AC1-FD2A-466B-9351-ED546AA7F71F}" type="presOf" srcId="{C5016264-84C0-45FB-AE28-76E55C771C01}" destId="{5AC9E6BE-17B8-4111-BC39-B128E9F23FC0}" srcOrd="0" destOrd="0" presId="urn:microsoft.com/office/officeart/2005/8/layout/radial5"/>
    <dgm:cxn modelId="{8F499643-2320-449B-886A-63F5BD3771E7}" srcId="{C5016264-84C0-45FB-AE28-76E55C771C01}" destId="{15B2E489-647C-4A81-8F0C-678F87CD36DF}" srcOrd="0" destOrd="0" parTransId="{36EA05DF-18A0-45BD-A930-7FAB0BA03810}" sibTransId="{96C70D2E-6359-4C19-AE16-961538EDF6C6}"/>
    <dgm:cxn modelId="{06317954-16E3-4CB9-92A5-9D4F0CAC6594}" type="presOf" srcId="{91AF9F13-1C38-497B-A590-270396014603}" destId="{2C5104D7-8517-4B6D-A925-68B51802B18C}" srcOrd="1" destOrd="0" presId="urn:microsoft.com/office/officeart/2005/8/layout/radial5"/>
    <dgm:cxn modelId="{4D151837-016E-4386-A046-04D0CF7FB046}" type="presOf" srcId="{654EB54F-1DB8-4210-9AD8-D624CAEC19FF}" destId="{F1FE44CA-E982-45FC-9D0B-FA324C574BA3}" srcOrd="0" destOrd="0" presId="urn:microsoft.com/office/officeart/2005/8/layout/radial5"/>
    <dgm:cxn modelId="{7DEEF942-7321-4450-9AE3-90A0D95E33A5}" type="presOf" srcId="{F3226FDC-B3BB-43C0-BF50-591F76546BFC}" destId="{A39BD19F-E014-4EB8-BEF1-B1A653403A42}" srcOrd="0" destOrd="0" presId="urn:microsoft.com/office/officeart/2005/8/layout/radial5"/>
    <dgm:cxn modelId="{25E9DD68-C634-4901-9AE4-9E9989EBCBD2}" srcId="{05397204-F740-4CDF-A0F8-E1B155644F37}" destId="{C5016264-84C0-45FB-AE28-76E55C771C01}" srcOrd="0" destOrd="0" parTransId="{72DB04BB-1A7C-4274-8601-6844F0A56A02}" sibTransId="{400E1990-68F1-4669-8566-42E59255895F}"/>
    <dgm:cxn modelId="{98D761A1-2874-4E76-9315-9993B456B434}" srcId="{C5016264-84C0-45FB-AE28-76E55C771C01}" destId="{4F72E674-04B9-44C5-980B-3BF262F1A800}" srcOrd="1" destOrd="0" parTransId="{2FD4ED9B-0470-4413-AC88-262F2C562C37}" sibTransId="{32FDBC92-9CC6-448E-BA78-8A5828C0C301}"/>
    <dgm:cxn modelId="{F7313E70-9067-4C77-8B8D-4E7E13CF175F}" type="presParOf" srcId="{63E344A4-8E25-4F58-A824-2983AE49DF1B}" destId="{5AC9E6BE-17B8-4111-BC39-B128E9F23FC0}" srcOrd="0" destOrd="0" presId="urn:microsoft.com/office/officeart/2005/8/layout/radial5"/>
    <dgm:cxn modelId="{183F8C7B-AE05-4CC9-B8C8-BCB9EB8537CF}" type="presParOf" srcId="{63E344A4-8E25-4F58-A824-2983AE49DF1B}" destId="{F9824308-A944-49F8-8EC6-A49B19E5C388}" srcOrd="1" destOrd="0" presId="urn:microsoft.com/office/officeart/2005/8/layout/radial5"/>
    <dgm:cxn modelId="{E6E58DFA-9F28-4039-B5AA-EF5A94AE8702}" type="presParOf" srcId="{F9824308-A944-49F8-8EC6-A49B19E5C388}" destId="{F26B84A1-1A52-41FD-85D5-C0C36283BDFA}" srcOrd="0" destOrd="0" presId="urn:microsoft.com/office/officeart/2005/8/layout/radial5"/>
    <dgm:cxn modelId="{F05B4855-6387-48CD-92CE-256B7F2DB825}" type="presParOf" srcId="{63E344A4-8E25-4F58-A824-2983AE49DF1B}" destId="{BA57D9B4-951C-4C0B-A52F-B1A9BC2DB1B4}" srcOrd="2" destOrd="0" presId="urn:microsoft.com/office/officeart/2005/8/layout/radial5"/>
    <dgm:cxn modelId="{908D9EA4-F4DA-4168-93F0-C4333DB67F92}" type="presParOf" srcId="{63E344A4-8E25-4F58-A824-2983AE49DF1B}" destId="{AA0DFA5F-616F-49FB-9636-D0020364722A}" srcOrd="3" destOrd="0" presId="urn:microsoft.com/office/officeart/2005/8/layout/radial5"/>
    <dgm:cxn modelId="{46DE535C-0E8C-41CB-B894-A3E22219175B}" type="presParOf" srcId="{AA0DFA5F-616F-49FB-9636-D0020364722A}" destId="{0A42A259-C10F-449A-8374-2358E287B3D7}" srcOrd="0" destOrd="0" presId="urn:microsoft.com/office/officeart/2005/8/layout/radial5"/>
    <dgm:cxn modelId="{341587CF-5F11-49D5-A0F8-CD47BCCD2C26}" type="presParOf" srcId="{63E344A4-8E25-4F58-A824-2983AE49DF1B}" destId="{F2A033FD-AD8B-4DC9-9D6D-D682B0132A5C}" srcOrd="4" destOrd="0" presId="urn:microsoft.com/office/officeart/2005/8/layout/radial5"/>
    <dgm:cxn modelId="{C7F44CDE-3FC4-4061-9B5D-7D3C7AA64B77}" type="presParOf" srcId="{63E344A4-8E25-4F58-A824-2983AE49DF1B}" destId="{3FAAFF4D-27C6-411F-B3E4-FEF3BB3C5830}" srcOrd="5" destOrd="0" presId="urn:microsoft.com/office/officeart/2005/8/layout/radial5"/>
    <dgm:cxn modelId="{D8583840-8A29-4C8A-8AD7-CDA640464794}" type="presParOf" srcId="{3FAAFF4D-27C6-411F-B3E4-FEF3BB3C5830}" destId="{2C5104D7-8517-4B6D-A925-68B51802B18C}" srcOrd="0" destOrd="0" presId="urn:microsoft.com/office/officeart/2005/8/layout/radial5"/>
    <dgm:cxn modelId="{82EE8C2B-4AB3-4646-AF3E-39AB9DEB6333}" type="presParOf" srcId="{63E344A4-8E25-4F58-A824-2983AE49DF1B}" destId="{40637A56-C070-431F-A7C6-4AC0A9BD86E5}" srcOrd="6" destOrd="0" presId="urn:microsoft.com/office/officeart/2005/8/layout/radial5"/>
    <dgm:cxn modelId="{07AC1321-62EF-4862-9C7A-E92E9C72A080}" type="presParOf" srcId="{63E344A4-8E25-4F58-A824-2983AE49DF1B}" destId="{F1FE44CA-E982-45FC-9D0B-FA324C574BA3}" srcOrd="7" destOrd="0" presId="urn:microsoft.com/office/officeart/2005/8/layout/radial5"/>
    <dgm:cxn modelId="{2E9ABE46-EC00-46DD-A087-F4782AE6CC49}" type="presParOf" srcId="{F1FE44CA-E982-45FC-9D0B-FA324C574BA3}" destId="{553AAAE3-EFE1-4CD7-9ACF-CA27F2DD46CD}" srcOrd="0" destOrd="0" presId="urn:microsoft.com/office/officeart/2005/8/layout/radial5"/>
    <dgm:cxn modelId="{8915B6DC-4093-4E56-A7C1-5FB54CA0C386}" type="presParOf" srcId="{63E344A4-8E25-4F58-A824-2983AE49DF1B}" destId="{A39BD19F-E014-4EB8-BEF1-B1A653403A4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effectLst>
                <a:outerShdw blurRad="38100" dist="38100" dir="2700000" algn="tl">
                  <a:srgbClr val="000000">
                    <a:alpha val="43137"/>
                  </a:srgbClr>
                </a:outerShdw>
              </a:effectLst>
            </a:rPr>
            <a:t>Proje Teşvik İkramiyesi (PTİ), </a:t>
          </a:r>
          <a:r>
            <a:rPr lang="tr-TR" sz="2800" dirty="0" smtClean="0">
              <a:solidFill>
                <a:schemeClr val="bg1">
                  <a:lumMod val="65000"/>
                </a:schemeClr>
              </a:solidFill>
              <a:effectLst/>
            </a:rPr>
            <a:t>Personel Ödemeleri, Burs Ödemeleri </a:t>
          </a:r>
          <a:endParaRPr lang="tr-TR" sz="2800" dirty="0">
            <a:solidFill>
              <a:schemeClr val="bg1">
                <a:lumMod val="65000"/>
              </a:schemeClr>
            </a:solidFill>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3387"/>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NeighborY="51262"/>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200000" custLinFactNeighborY="-226681"/>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A1937FE9-9E66-44A7-BA30-AA246AD9AB02}" type="presOf" srcId="{9758256F-DE02-4B9B-9533-E11F3FED8E0A}" destId="{CF903763-AE74-41B1-90E7-22DA5CF9F1C6}"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A8D0B024-EF7D-4706-93F1-831CAD6211E9}" type="presOf" srcId="{19EA9ED3-4211-4D2D-9797-0473744C0256}" destId="{68D91427-7BFC-4586-B62D-A8F75D0E2FD4}" srcOrd="0" destOrd="0" presId="urn:microsoft.com/office/officeart/2008/layout/LinedList"/>
    <dgm:cxn modelId="{80C587C7-417E-4FB1-86BF-83641D5BDB22}" type="presOf" srcId="{97723CC5-37E8-4988-BAF2-D94AFAB51DCA}" destId="{350B0EBD-7F9F-4504-958C-0F26FDE9B3B2}" srcOrd="0" destOrd="0" presId="urn:microsoft.com/office/officeart/2008/layout/LinedList"/>
    <dgm:cxn modelId="{A20663B0-97F6-4B3B-BD74-17EA360A0F56}" type="presOf" srcId="{14ED586E-7E0D-4EFF-8257-A52BABD41EF0}" destId="{C3E9D7AC-F38F-48B4-93FC-C4AB0C6E61DE}" srcOrd="0" destOrd="0" presId="urn:microsoft.com/office/officeart/2008/layout/LinedList"/>
    <dgm:cxn modelId="{5340C014-0003-43B3-92AE-EA49F40E0655}" type="presParOf" srcId="{C3E9D7AC-F38F-48B4-93FC-C4AB0C6E61DE}" destId="{B9BC7854-0467-40B5-93AC-A736255E634A}" srcOrd="0" destOrd="0" presId="urn:microsoft.com/office/officeart/2008/layout/LinedList"/>
    <dgm:cxn modelId="{1BB07F1C-CA88-4DA2-9B3B-1F43F4EA468E}" type="presParOf" srcId="{C3E9D7AC-F38F-48B4-93FC-C4AB0C6E61DE}" destId="{A54335BC-9969-4983-9E76-B8901DE48A20}" srcOrd="1" destOrd="0" presId="urn:microsoft.com/office/officeart/2008/layout/LinedList"/>
    <dgm:cxn modelId="{A813A650-88D4-4D1E-BE77-4DB4B4ECC42A}" type="presParOf" srcId="{A54335BC-9969-4983-9E76-B8901DE48A20}" destId="{68D91427-7BFC-4586-B62D-A8F75D0E2FD4}" srcOrd="0" destOrd="0" presId="urn:microsoft.com/office/officeart/2008/layout/LinedList"/>
    <dgm:cxn modelId="{617E2CEE-7F22-407B-B133-7D853C591F8B}" type="presParOf" srcId="{A54335BC-9969-4983-9E76-B8901DE48A20}" destId="{2EE2C186-FA91-4962-8803-AC7B70C693E3}" srcOrd="1" destOrd="0" presId="urn:microsoft.com/office/officeart/2008/layout/LinedList"/>
    <dgm:cxn modelId="{1EF591F0-44BD-4835-8838-0BE1C4FAC0A9}" type="presParOf" srcId="{2EE2C186-FA91-4962-8803-AC7B70C693E3}" destId="{042F68DB-8A7B-413A-B18B-2DB3D5CD4AC6}" srcOrd="0" destOrd="0" presId="urn:microsoft.com/office/officeart/2008/layout/LinedList"/>
    <dgm:cxn modelId="{C38D18BE-D48E-4E88-A03A-64B3FF8AD8D5}" type="presParOf" srcId="{2EE2C186-FA91-4962-8803-AC7B70C693E3}" destId="{C228BCD6-8779-47FA-A464-BB32339A36C2}" srcOrd="1" destOrd="0" presId="urn:microsoft.com/office/officeart/2008/layout/LinedList"/>
    <dgm:cxn modelId="{EE199829-65A4-4758-87B9-57D586CED3F9}" type="presParOf" srcId="{C228BCD6-8779-47FA-A464-BB32339A36C2}" destId="{CEF7D946-0C00-437B-9A7E-5EEC1780931C}" srcOrd="0" destOrd="0" presId="urn:microsoft.com/office/officeart/2008/layout/LinedList"/>
    <dgm:cxn modelId="{C00D5EED-AF89-451D-A970-53B43841A62B}" type="presParOf" srcId="{C228BCD6-8779-47FA-A464-BB32339A36C2}" destId="{CF903763-AE74-41B1-90E7-22DA5CF9F1C6}" srcOrd="1" destOrd="0" presId="urn:microsoft.com/office/officeart/2008/layout/LinedList"/>
    <dgm:cxn modelId="{74D1CE13-B42C-4934-BE7A-52E6156671D6}" type="presParOf" srcId="{C228BCD6-8779-47FA-A464-BB32339A36C2}" destId="{E6B795C6-955B-4C97-84DA-8A10BF1E3D77}" srcOrd="2" destOrd="0" presId="urn:microsoft.com/office/officeart/2008/layout/LinedList"/>
    <dgm:cxn modelId="{9BE6BD0C-9164-482C-B5FC-E3043F4677DB}" type="presParOf" srcId="{2EE2C186-FA91-4962-8803-AC7B70C693E3}" destId="{10AA5E54-732B-41BE-8BE3-EAFF2CD85F3D}" srcOrd="2" destOrd="0" presId="urn:microsoft.com/office/officeart/2008/layout/LinedList"/>
    <dgm:cxn modelId="{91118E35-B610-443F-AF78-F695C2CD5DAF}" type="presParOf" srcId="{2EE2C186-FA91-4962-8803-AC7B70C693E3}" destId="{AE210049-8559-4FD0-8469-12F208DB4FED}" srcOrd="3" destOrd="0" presId="urn:microsoft.com/office/officeart/2008/layout/LinedList"/>
    <dgm:cxn modelId="{35B9183C-5F2A-49EF-B5A5-D8E8637B85D1}" type="presParOf" srcId="{2EE2C186-FA91-4962-8803-AC7B70C693E3}" destId="{0F673074-3DDC-47CB-8281-754781DCED20}" srcOrd="4" destOrd="0" presId="urn:microsoft.com/office/officeart/2008/layout/LinedList"/>
    <dgm:cxn modelId="{875C19B2-43F5-464E-8099-B35213D07BE4}" type="presParOf" srcId="{0F673074-3DDC-47CB-8281-754781DCED20}" destId="{21A4B7B7-DA67-476F-AFAB-2264139A2420}" srcOrd="0" destOrd="0" presId="urn:microsoft.com/office/officeart/2008/layout/LinedList"/>
    <dgm:cxn modelId="{B08742E4-017B-4E78-AA0D-12EBEC2E1BBC}" type="presParOf" srcId="{0F673074-3DDC-47CB-8281-754781DCED20}" destId="{350B0EBD-7F9F-4504-958C-0F26FDE9B3B2}" srcOrd="1" destOrd="0" presId="urn:microsoft.com/office/officeart/2008/layout/LinedList"/>
    <dgm:cxn modelId="{1D0650EF-A5C7-4DE4-BAA9-A0337C9722D9}" type="presParOf" srcId="{0F673074-3DDC-47CB-8281-754781DCED20}" destId="{6A14D535-1E4B-4821-AFF9-78B4C32DED36}" srcOrd="2" destOrd="0" presId="urn:microsoft.com/office/officeart/2008/layout/LinedList"/>
    <dgm:cxn modelId="{7847A85C-2816-410D-837C-EFBB72131B53}" type="presParOf" srcId="{2EE2C186-FA91-4962-8803-AC7B70C693E3}" destId="{CD45B6D9-968F-4878-8155-4D619E6B01F6}" srcOrd="5" destOrd="0" presId="urn:microsoft.com/office/officeart/2008/layout/LinedList"/>
    <dgm:cxn modelId="{42F7EDAC-4121-4541-A9AC-1C4FF288CFC7}"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3C214AB-3862-4651-8DEB-E4433EDDD515}" type="doc">
      <dgm:prSet loTypeId="urn:microsoft.com/office/officeart/2005/8/layout/hProcess11" loCatId="process" qsTypeId="urn:microsoft.com/office/officeart/2005/8/quickstyle/simple2" qsCatId="simple" csTypeId="urn:microsoft.com/office/officeart/2005/8/colors/accent3_2" csCatId="accent3" phldr="1"/>
      <dgm:spPr/>
    </dgm:pt>
    <dgm:pt modelId="{582220B3-521D-4EBE-B59D-CAC5A3C3B778}">
      <dgm:prSet custT="1">
        <dgm:style>
          <a:lnRef idx="1">
            <a:schemeClr val="accent5"/>
          </a:lnRef>
          <a:fillRef idx="2">
            <a:schemeClr val="accent5"/>
          </a:fillRef>
          <a:effectRef idx="1">
            <a:schemeClr val="accent5"/>
          </a:effectRef>
          <a:fontRef idx="minor">
            <a:schemeClr val="dk1"/>
          </a:fontRef>
        </dgm:style>
      </dgm:prSet>
      <dgm:spPr>
        <a:ln w="38100">
          <a:solidFill>
            <a:schemeClr val="bg1"/>
          </a:solidFill>
        </a:ln>
      </dgm:spPr>
      <dgm:t>
        <a:bodyPr/>
        <a:lstStyle/>
        <a:p>
          <a:pPr algn="ctr"/>
          <a:endParaRPr lang="tr-TR" sz="900" b="0" u="none" dirty="0" smtClean="0"/>
        </a:p>
        <a:p>
          <a:pPr algn="ctr"/>
          <a:r>
            <a:rPr lang="tr-TR" sz="1600" b="0" u="none" dirty="0" smtClean="0"/>
            <a:t>Proje hesabına aktarılan PTİ’ler, Yürütücünün  Birime talimatı üzerine, Birim tarafından yasal kesintileri yapılarak ilgili kişilere  topluca ödenir. </a:t>
          </a:r>
          <a:endParaRPr lang="tr-TR" sz="1600" b="0" u="none" dirty="0"/>
        </a:p>
      </dgm:t>
    </dgm:pt>
    <dgm:pt modelId="{50095F80-AC28-490C-A704-2AF820815317}" type="parTrans" cxnId="{BF91C197-7FD9-4686-8BED-4C2E99C64ABD}">
      <dgm:prSet/>
      <dgm:spPr/>
      <dgm:t>
        <a:bodyPr/>
        <a:lstStyle/>
        <a:p>
          <a:pPr algn="ctr"/>
          <a:endParaRPr lang="en-US"/>
        </a:p>
      </dgm:t>
    </dgm:pt>
    <dgm:pt modelId="{2F2054FB-E28C-4F2A-8F25-EF3B5F756083}" type="sibTrans" cxnId="{BF91C197-7FD9-4686-8BED-4C2E99C64ABD}">
      <dgm:prSet/>
      <dgm:spPr/>
      <dgm:t>
        <a:bodyPr/>
        <a:lstStyle/>
        <a:p>
          <a:pPr algn="ctr"/>
          <a:endParaRPr lang="en-US"/>
        </a:p>
      </dgm:t>
    </dgm:pt>
    <dgm:pt modelId="{B1B6C002-F226-4E9E-9269-B0A6BCC48FFC}">
      <dgm:prSet custT="1">
        <dgm:style>
          <a:lnRef idx="1">
            <a:schemeClr val="accent3"/>
          </a:lnRef>
          <a:fillRef idx="2">
            <a:schemeClr val="accent3"/>
          </a:fillRef>
          <a:effectRef idx="1">
            <a:schemeClr val="accent3"/>
          </a:effectRef>
          <a:fontRef idx="minor">
            <a:schemeClr val="dk1"/>
          </a:fontRef>
        </dgm:style>
      </dgm:prSet>
      <dgm:spPr>
        <a:noFill/>
      </dgm:spPr>
      <dgm:t>
        <a:bodyPr/>
        <a:lstStyle/>
        <a:p>
          <a:pPr algn="ctr"/>
          <a:endParaRPr lang="tr-TR" sz="1600" b="0" u="none" dirty="0"/>
        </a:p>
      </dgm:t>
    </dgm:pt>
    <dgm:pt modelId="{252FF717-A920-4747-9F38-903905AC2381}" type="sibTrans" cxnId="{686FACE9-24C5-438F-BA4A-A21E08B063D5}">
      <dgm:prSet/>
      <dgm:spPr/>
      <dgm:t>
        <a:bodyPr/>
        <a:lstStyle/>
        <a:p>
          <a:pPr algn="ctr"/>
          <a:endParaRPr lang="en-US"/>
        </a:p>
      </dgm:t>
    </dgm:pt>
    <dgm:pt modelId="{80F91E73-1CE7-4431-8073-616BE32E34D4}" type="parTrans" cxnId="{686FACE9-24C5-438F-BA4A-A21E08B063D5}">
      <dgm:prSet/>
      <dgm:spPr/>
      <dgm:t>
        <a:bodyPr/>
        <a:lstStyle/>
        <a:p>
          <a:pPr algn="ctr"/>
          <a:endParaRPr lang="en-US"/>
        </a:p>
      </dgm:t>
    </dgm:pt>
    <dgm:pt modelId="{43DA44F0-0A0F-479A-9FE2-5C170F7314F2}" type="pres">
      <dgm:prSet presAssocID="{93C214AB-3862-4651-8DEB-E4433EDDD515}" presName="Name0" presStyleCnt="0">
        <dgm:presLayoutVars>
          <dgm:dir/>
          <dgm:resizeHandles val="exact"/>
        </dgm:presLayoutVars>
      </dgm:prSet>
      <dgm:spPr/>
    </dgm:pt>
    <dgm:pt modelId="{496F5211-576A-4C62-97D2-E70DF3BE186B}" type="pres">
      <dgm:prSet presAssocID="{93C214AB-3862-4651-8DEB-E4433EDDD515}" presName="arrow" presStyleLbl="bgShp" presStyleIdx="0" presStyleCnt="1">
        <dgm:style>
          <a:lnRef idx="1">
            <a:schemeClr val="accent5"/>
          </a:lnRef>
          <a:fillRef idx="2">
            <a:schemeClr val="accent5"/>
          </a:fillRef>
          <a:effectRef idx="1">
            <a:schemeClr val="accent5"/>
          </a:effectRef>
          <a:fontRef idx="minor">
            <a:schemeClr val="dk1"/>
          </a:fontRef>
        </dgm:style>
      </dgm:prSet>
      <dgm:spPr>
        <a:ln w="28575"/>
      </dgm:spPr>
    </dgm:pt>
    <dgm:pt modelId="{6BEED593-8281-4433-9570-F9B2C230D2D8}" type="pres">
      <dgm:prSet presAssocID="{93C214AB-3862-4651-8DEB-E4433EDDD515}" presName="points" presStyleCnt="0"/>
      <dgm:spPr/>
    </dgm:pt>
    <dgm:pt modelId="{98056D67-0D79-4250-BFF8-65067165FB47}" type="pres">
      <dgm:prSet presAssocID="{B1B6C002-F226-4E9E-9269-B0A6BCC48FFC}" presName="compositeA" presStyleCnt="0"/>
      <dgm:spPr/>
    </dgm:pt>
    <dgm:pt modelId="{5B791EB6-D643-4194-B2AF-95A61EB5A366}" type="pres">
      <dgm:prSet presAssocID="{B1B6C002-F226-4E9E-9269-B0A6BCC48FFC}" presName="textA" presStyleLbl="revTx" presStyleIdx="0" presStyleCnt="2" custScaleX="1600" custScaleY="4931">
        <dgm:presLayoutVars>
          <dgm:bulletEnabled val="1"/>
        </dgm:presLayoutVars>
      </dgm:prSet>
      <dgm:spPr/>
      <dgm:t>
        <a:bodyPr/>
        <a:lstStyle/>
        <a:p>
          <a:endParaRPr lang="tr-TR"/>
        </a:p>
      </dgm:t>
    </dgm:pt>
    <dgm:pt modelId="{5586D18F-CCC1-4666-9B37-0D80560C74B7}" type="pres">
      <dgm:prSet presAssocID="{B1B6C002-F226-4E9E-9269-B0A6BCC48FFC}" presName="circleA" presStyleLbl="node1" presStyleIdx="0" presStyleCnt="2" custFlipHor="0" custScaleX="11148" custScaleY="23969" custLinFactX="200000" custLinFactY="200000" custLinFactNeighborX="270376" custLinFactNeighborY="242616"/>
      <dgm:spPr>
        <a:noFill/>
      </dgm:spPr>
    </dgm:pt>
    <dgm:pt modelId="{D30D4BCC-B87C-48CC-A876-6E1DDAC001D6}" type="pres">
      <dgm:prSet presAssocID="{B1B6C002-F226-4E9E-9269-B0A6BCC48FFC}" presName="spaceA" presStyleCnt="0"/>
      <dgm:spPr/>
    </dgm:pt>
    <dgm:pt modelId="{37356267-0F19-4D5C-A058-03495F5F00D1}" type="pres">
      <dgm:prSet presAssocID="{252FF717-A920-4747-9F38-903905AC2381}" presName="space" presStyleCnt="0"/>
      <dgm:spPr/>
    </dgm:pt>
    <dgm:pt modelId="{D97E9F3A-FAB4-469A-9581-052F3A4757D1}" type="pres">
      <dgm:prSet presAssocID="{582220B3-521D-4EBE-B59D-CAC5A3C3B778}" presName="compositeB" presStyleCnt="0"/>
      <dgm:spPr/>
    </dgm:pt>
    <dgm:pt modelId="{3DB2A457-678A-4394-93FF-3E7722B0DE09}" type="pres">
      <dgm:prSet presAssocID="{582220B3-521D-4EBE-B59D-CAC5A3C3B778}" presName="textB" presStyleLbl="revTx" presStyleIdx="1" presStyleCnt="2" custScaleX="130043" custScaleY="82405" custLinFactNeighborX="-8541" custLinFactNeighborY="-9769">
        <dgm:presLayoutVars>
          <dgm:bulletEnabled val="1"/>
        </dgm:presLayoutVars>
      </dgm:prSet>
      <dgm:spPr/>
      <dgm:t>
        <a:bodyPr/>
        <a:lstStyle/>
        <a:p>
          <a:endParaRPr lang="tr-TR"/>
        </a:p>
      </dgm:t>
    </dgm:pt>
    <dgm:pt modelId="{8CF2998C-7422-4198-82B4-8C9F1B0C849D}" type="pres">
      <dgm:prSet presAssocID="{582220B3-521D-4EBE-B59D-CAC5A3C3B778}" presName="circleB" presStyleLbl="node1" presStyleIdx="1" presStyleCnt="2" custScaleX="140200" custScaleY="135191" custLinFactNeighborX="-55552" custLinFactNeighborY="-24156">
        <dgm:style>
          <a:lnRef idx="3">
            <a:schemeClr val="lt1"/>
          </a:lnRef>
          <a:fillRef idx="1">
            <a:schemeClr val="accent5"/>
          </a:fillRef>
          <a:effectRef idx="1">
            <a:schemeClr val="accent5"/>
          </a:effectRef>
          <a:fontRef idx="minor">
            <a:schemeClr val="lt1"/>
          </a:fontRef>
        </dgm:style>
      </dgm:prSet>
      <dgm:spPr/>
      <dgm:t>
        <a:bodyPr/>
        <a:lstStyle/>
        <a:p>
          <a:endParaRPr lang="en-US"/>
        </a:p>
      </dgm:t>
    </dgm:pt>
    <dgm:pt modelId="{E8B251A6-AEDB-4133-981B-BFF075FA6D1E}" type="pres">
      <dgm:prSet presAssocID="{582220B3-521D-4EBE-B59D-CAC5A3C3B778}" presName="spaceB" presStyleCnt="0"/>
      <dgm:spPr/>
    </dgm:pt>
  </dgm:ptLst>
  <dgm:cxnLst>
    <dgm:cxn modelId="{EE0C2864-8A66-46AD-982C-FAE60BE88223}" type="presOf" srcId="{93C214AB-3862-4651-8DEB-E4433EDDD515}" destId="{43DA44F0-0A0F-479A-9FE2-5C170F7314F2}" srcOrd="0" destOrd="0" presId="urn:microsoft.com/office/officeart/2005/8/layout/hProcess11"/>
    <dgm:cxn modelId="{9217A473-6B76-4230-B8C0-6C1DE97EB6C4}" type="presOf" srcId="{B1B6C002-F226-4E9E-9269-B0A6BCC48FFC}" destId="{5B791EB6-D643-4194-B2AF-95A61EB5A366}" srcOrd="0" destOrd="0" presId="urn:microsoft.com/office/officeart/2005/8/layout/hProcess11"/>
    <dgm:cxn modelId="{BF91C197-7FD9-4686-8BED-4C2E99C64ABD}" srcId="{93C214AB-3862-4651-8DEB-E4433EDDD515}" destId="{582220B3-521D-4EBE-B59D-CAC5A3C3B778}" srcOrd="1" destOrd="0" parTransId="{50095F80-AC28-490C-A704-2AF820815317}" sibTransId="{2F2054FB-E28C-4F2A-8F25-EF3B5F756083}"/>
    <dgm:cxn modelId="{6FAB7A33-0D87-4E77-9204-4BC9EBDB5F0F}" type="presOf" srcId="{582220B3-521D-4EBE-B59D-CAC5A3C3B778}" destId="{3DB2A457-678A-4394-93FF-3E7722B0DE09}" srcOrd="0" destOrd="0" presId="urn:microsoft.com/office/officeart/2005/8/layout/hProcess11"/>
    <dgm:cxn modelId="{686FACE9-24C5-438F-BA4A-A21E08B063D5}" srcId="{93C214AB-3862-4651-8DEB-E4433EDDD515}" destId="{B1B6C002-F226-4E9E-9269-B0A6BCC48FFC}" srcOrd="0" destOrd="0" parTransId="{80F91E73-1CE7-4431-8073-616BE32E34D4}" sibTransId="{252FF717-A920-4747-9F38-903905AC2381}"/>
    <dgm:cxn modelId="{2187EBED-0E1F-4856-A8D8-2329C4474F18}" type="presParOf" srcId="{43DA44F0-0A0F-479A-9FE2-5C170F7314F2}" destId="{496F5211-576A-4C62-97D2-E70DF3BE186B}" srcOrd="0" destOrd="0" presId="urn:microsoft.com/office/officeart/2005/8/layout/hProcess11"/>
    <dgm:cxn modelId="{39F629C3-97A4-4770-819F-98D0F9963485}" type="presParOf" srcId="{43DA44F0-0A0F-479A-9FE2-5C170F7314F2}" destId="{6BEED593-8281-4433-9570-F9B2C230D2D8}" srcOrd="1" destOrd="0" presId="urn:microsoft.com/office/officeart/2005/8/layout/hProcess11"/>
    <dgm:cxn modelId="{1C8E154A-603D-4ECA-910D-A247238B92BB}" type="presParOf" srcId="{6BEED593-8281-4433-9570-F9B2C230D2D8}" destId="{98056D67-0D79-4250-BFF8-65067165FB47}" srcOrd="0" destOrd="0" presId="urn:microsoft.com/office/officeart/2005/8/layout/hProcess11"/>
    <dgm:cxn modelId="{63A43A51-8CBC-402D-989E-EA91DE761AAA}" type="presParOf" srcId="{98056D67-0D79-4250-BFF8-65067165FB47}" destId="{5B791EB6-D643-4194-B2AF-95A61EB5A366}" srcOrd="0" destOrd="0" presId="urn:microsoft.com/office/officeart/2005/8/layout/hProcess11"/>
    <dgm:cxn modelId="{CCCF0FA2-D111-4364-8FA2-9E2869E234BA}" type="presParOf" srcId="{98056D67-0D79-4250-BFF8-65067165FB47}" destId="{5586D18F-CCC1-4666-9B37-0D80560C74B7}" srcOrd="1" destOrd="0" presId="urn:microsoft.com/office/officeart/2005/8/layout/hProcess11"/>
    <dgm:cxn modelId="{BE2A1462-2DC8-4793-8034-C8958E196B06}" type="presParOf" srcId="{98056D67-0D79-4250-BFF8-65067165FB47}" destId="{D30D4BCC-B87C-48CC-A876-6E1DDAC001D6}" srcOrd="2" destOrd="0" presId="urn:microsoft.com/office/officeart/2005/8/layout/hProcess11"/>
    <dgm:cxn modelId="{09367BF0-610F-4364-BE33-527E58235AF0}" type="presParOf" srcId="{6BEED593-8281-4433-9570-F9B2C230D2D8}" destId="{37356267-0F19-4D5C-A058-03495F5F00D1}" srcOrd="1" destOrd="0" presId="urn:microsoft.com/office/officeart/2005/8/layout/hProcess11"/>
    <dgm:cxn modelId="{6B75497D-93FA-481D-9315-3763C6CC4C93}" type="presParOf" srcId="{6BEED593-8281-4433-9570-F9B2C230D2D8}" destId="{D97E9F3A-FAB4-469A-9581-052F3A4757D1}" srcOrd="2" destOrd="0" presId="urn:microsoft.com/office/officeart/2005/8/layout/hProcess11"/>
    <dgm:cxn modelId="{BCE9F2D9-4101-4F66-86D7-E36DB4DEDE8E}" type="presParOf" srcId="{D97E9F3A-FAB4-469A-9581-052F3A4757D1}" destId="{3DB2A457-678A-4394-93FF-3E7722B0DE09}" srcOrd="0" destOrd="0" presId="urn:microsoft.com/office/officeart/2005/8/layout/hProcess11"/>
    <dgm:cxn modelId="{9573C469-16E7-454A-95FD-3F476773213D}" type="presParOf" srcId="{D97E9F3A-FAB4-469A-9581-052F3A4757D1}" destId="{8CF2998C-7422-4198-82B4-8C9F1B0C849D}" srcOrd="1" destOrd="0" presId="urn:microsoft.com/office/officeart/2005/8/layout/hProcess11"/>
    <dgm:cxn modelId="{2E23ECB6-9925-4F07-97E5-C07B9B733314}" type="presParOf" srcId="{D97E9F3A-FAB4-469A-9581-052F3A4757D1}" destId="{E8B251A6-AEDB-4133-981B-BFF075FA6D1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C55DEE3-5C43-44DC-A3AC-9203900B3849}" type="doc">
      <dgm:prSet loTypeId="urn:microsoft.com/office/officeart/2009/3/layout/PieProcess" loCatId="process" qsTypeId="urn:microsoft.com/office/officeart/2005/8/quickstyle/simple5" qsCatId="simple" csTypeId="urn:microsoft.com/office/officeart/2005/8/colors/accent5_2" csCatId="accent5" phldr="1"/>
      <dgm:spPr/>
      <dgm:t>
        <a:bodyPr/>
        <a:lstStyle/>
        <a:p>
          <a:endParaRPr lang="en-US"/>
        </a:p>
      </dgm:t>
    </dgm:pt>
    <dgm:pt modelId="{9564F23A-E8EF-41ED-949C-8AA2E38A1096}">
      <dgm:prSet phldrT="[Metin]" custT="1"/>
      <dgm:spPr/>
      <dgm:t>
        <a:bodyPr/>
        <a:lstStyle/>
        <a:p>
          <a:endParaRPr lang="en-US" sz="2400" b="1" u="none" dirty="0">
            <a:effectLst/>
            <a:latin typeface="+mj-lt"/>
          </a:endParaRPr>
        </a:p>
      </dgm:t>
    </dgm:pt>
    <dgm:pt modelId="{44B5F883-1E7F-4C9D-97C1-BD017A4A3400}" type="parTrans" cxnId="{F117CF7F-AFA3-4966-AF70-C19D714B1ED0}">
      <dgm:prSet/>
      <dgm:spPr/>
      <dgm:t>
        <a:bodyPr/>
        <a:lstStyle/>
        <a:p>
          <a:endParaRPr lang="en-US"/>
        </a:p>
      </dgm:t>
    </dgm:pt>
    <dgm:pt modelId="{64D83767-BA11-4B50-AA08-3582F5D1EB2D}" type="sibTrans" cxnId="{F117CF7F-AFA3-4966-AF70-C19D714B1ED0}">
      <dgm:prSet/>
      <dgm:spPr/>
      <dgm:t>
        <a:bodyPr/>
        <a:lstStyle/>
        <a:p>
          <a:endParaRPr lang="en-US"/>
        </a:p>
      </dgm:t>
    </dgm:pt>
    <dgm:pt modelId="{1CAE72EE-25ED-4DD0-AB69-E4D48CA25C2D}">
      <dgm:prSet phldrT="[Metin]" custT="1"/>
      <dgm:spPr/>
      <dgm:t>
        <a:bodyPr/>
        <a:lstStyle/>
        <a:p>
          <a:endParaRPr lang="en-US" sz="2400" b="1" dirty="0">
            <a:latin typeface="+mj-lt"/>
          </a:endParaRPr>
        </a:p>
      </dgm:t>
    </dgm:pt>
    <dgm:pt modelId="{F6F3F5EA-6145-42C6-968F-10F3B8535BCC}" type="parTrans" cxnId="{B7C7EB98-6211-4F12-8BE3-35F695FF236F}">
      <dgm:prSet/>
      <dgm:spPr/>
      <dgm:t>
        <a:bodyPr/>
        <a:lstStyle/>
        <a:p>
          <a:endParaRPr lang="en-US"/>
        </a:p>
      </dgm:t>
    </dgm:pt>
    <dgm:pt modelId="{448864D4-E326-43EB-9890-1AF161303A97}" type="sibTrans" cxnId="{B7C7EB98-6211-4F12-8BE3-35F695FF236F}">
      <dgm:prSet/>
      <dgm:spPr/>
      <dgm:t>
        <a:bodyPr/>
        <a:lstStyle/>
        <a:p>
          <a:endParaRPr lang="en-US"/>
        </a:p>
      </dgm:t>
    </dgm:pt>
    <dgm:pt modelId="{0AF0C65B-5413-4B66-BFA4-807C67DB5775}">
      <dgm:prSet phldrT="[Metin]" custT="1"/>
      <dgm:spPr/>
      <dgm:t>
        <a:bodyPr/>
        <a:lstStyle/>
        <a:p>
          <a:endParaRPr lang="tr-TR" sz="1500" dirty="0" smtClean="0"/>
        </a:p>
      </dgm:t>
    </dgm:pt>
    <dgm:pt modelId="{CF007806-842F-483D-A362-FE6386F549EC}" type="parTrans" cxnId="{806B4C58-82B1-4A35-A0B1-63F76A2998FF}">
      <dgm:prSet/>
      <dgm:spPr/>
      <dgm:t>
        <a:bodyPr/>
        <a:lstStyle/>
        <a:p>
          <a:endParaRPr lang="en-US"/>
        </a:p>
      </dgm:t>
    </dgm:pt>
    <dgm:pt modelId="{AE53131E-BB98-4CE4-9287-C32DAC17E1CD}" type="sibTrans" cxnId="{806B4C58-82B1-4A35-A0B1-63F76A2998FF}">
      <dgm:prSet/>
      <dgm:spPr/>
      <dgm:t>
        <a:bodyPr/>
        <a:lstStyle/>
        <a:p>
          <a:endParaRPr lang="en-US"/>
        </a:p>
      </dgm:t>
    </dgm:pt>
    <dgm:pt modelId="{6E226340-FEEB-49F4-81EF-3D010740EEE7}">
      <dgm:prSet phldrT="[Metin]" custT="1"/>
      <dgm:spPr/>
      <dgm:t>
        <a:bodyPr/>
        <a:lstStyle/>
        <a:p>
          <a:pPr algn="l"/>
          <a:endParaRPr lang="en-US" sz="1500" dirty="0"/>
        </a:p>
      </dgm:t>
    </dgm:pt>
    <dgm:pt modelId="{3A626A37-E009-41CE-90D4-8271115BA7D8}" type="sibTrans" cxnId="{5489738E-D2BE-4483-8CE9-3A1CCB4A1855}">
      <dgm:prSet/>
      <dgm:spPr/>
      <dgm:t>
        <a:bodyPr/>
        <a:lstStyle/>
        <a:p>
          <a:endParaRPr lang="en-US"/>
        </a:p>
      </dgm:t>
    </dgm:pt>
    <dgm:pt modelId="{426D3691-2E85-4B56-A0B9-ED66FDFD6191}" type="parTrans" cxnId="{5489738E-D2BE-4483-8CE9-3A1CCB4A1855}">
      <dgm:prSet/>
      <dgm:spPr/>
      <dgm:t>
        <a:bodyPr/>
        <a:lstStyle/>
        <a:p>
          <a:endParaRPr lang="en-US"/>
        </a:p>
      </dgm:t>
    </dgm:pt>
    <dgm:pt modelId="{D3A58A88-3E0F-46F0-B30F-03DEF0C9A97A}">
      <dgm:prSet phldrT="[Metin]" custT="1"/>
      <dgm:spPr/>
      <dgm:t>
        <a:bodyPr tIns="0"/>
        <a:lstStyle/>
        <a:p>
          <a:endParaRPr lang="en-US" sz="1600" dirty="0"/>
        </a:p>
      </dgm:t>
    </dgm:pt>
    <dgm:pt modelId="{952EDA31-0C91-4306-B0D1-C2CD43049D26}" type="sibTrans" cxnId="{CDA80C04-BA53-4BAD-9E9C-C70A546B4139}">
      <dgm:prSet/>
      <dgm:spPr/>
      <dgm:t>
        <a:bodyPr/>
        <a:lstStyle/>
        <a:p>
          <a:endParaRPr lang="en-US"/>
        </a:p>
      </dgm:t>
    </dgm:pt>
    <dgm:pt modelId="{B1BAD0D1-7CF1-4249-9111-F11EC92BAD6F}" type="parTrans" cxnId="{CDA80C04-BA53-4BAD-9E9C-C70A546B4139}">
      <dgm:prSet/>
      <dgm:spPr/>
      <dgm:t>
        <a:bodyPr/>
        <a:lstStyle/>
        <a:p>
          <a:endParaRPr lang="en-US"/>
        </a:p>
      </dgm:t>
    </dgm:pt>
    <dgm:pt modelId="{83C4BB9C-DD61-44F4-ACDD-24EC15F7BFDB}">
      <dgm:prSet phldrT="[Metin]" custT="1"/>
      <dgm:spPr/>
      <dgm:t>
        <a:bodyPr/>
        <a:lstStyle/>
        <a:p>
          <a:r>
            <a:rPr lang="tr-TR" sz="3600" dirty="0" smtClean="0"/>
            <a:t> </a:t>
          </a:r>
          <a:endParaRPr lang="en-US" sz="3600" dirty="0"/>
        </a:p>
      </dgm:t>
    </dgm:pt>
    <dgm:pt modelId="{C7AA674A-5E7C-4EE9-9FD7-A69654E922C1}" type="sibTrans" cxnId="{346B22CA-A0CB-4C4C-BE7C-0A259B36B263}">
      <dgm:prSet/>
      <dgm:spPr/>
      <dgm:t>
        <a:bodyPr/>
        <a:lstStyle/>
        <a:p>
          <a:endParaRPr lang="en-US"/>
        </a:p>
      </dgm:t>
    </dgm:pt>
    <dgm:pt modelId="{3606C134-0BA9-4BB3-B24F-8CBF2A781A31}" type="parTrans" cxnId="{346B22CA-A0CB-4C4C-BE7C-0A259B36B263}">
      <dgm:prSet/>
      <dgm:spPr/>
      <dgm:t>
        <a:bodyPr/>
        <a:lstStyle/>
        <a:p>
          <a:endParaRPr lang="en-US"/>
        </a:p>
      </dgm:t>
    </dgm:pt>
    <dgm:pt modelId="{9127EFF3-8886-4482-A878-D6C917E2DDF2}" type="pres">
      <dgm:prSet presAssocID="{BC55DEE3-5C43-44DC-A3AC-9203900B3849}" presName="Name0" presStyleCnt="0">
        <dgm:presLayoutVars>
          <dgm:chMax val="7"/>
          <dgm:chPref val="7"/>
          <dgm:dir/>
          <dgm:animOne val="branch"/>
          <dgm:animLvl val="lvl"/>
        </dgm:presLayoutVars>
      </dgm:prSet>
      <dgm:spPr/>
      <dgm:t>
        <a:bodyPr/>
        <a:lstStyle/>
        <a:p>
          <a:endParaRPr lang="tr-TR"/>
        </a:p>
      </dgm:t>
    </dgm:pt>
    <dgm:pt modelId="{6BE39262-294A-457B-A328-5D196632AFB2}" type="pres">
      <dgm:prSet presAssocID="{83C4BB9C-DD61-44F4-ACDD-24EC15F7BFDB}" presName="ParentComposite" presStyleCnt="0"/>
      <dgm:spPr/>
      <dgm:t>
        <a:bodyPr/>
        <a:lstStyle/>
        <a:p>
          <a:endParaRPr lang="en-US"/>
        </a:p>
      </dgm:t>
    </dgm:pt>
    <dgm:pt modelId="{74633C0F-7666-4E9D-B965-5BA02BA1AE8A}" type="pres">
      <dgm:prSet presAssocID="{83C4BB9C-DD61-44F4-ACDD-24EC15F7BFDB}" presName="Chord" presStyleLbl="bgShp" presStyleIdx="0" presStyleCnt="3" custLinFactNeighborY="-32750"/>
      <dgm:spPr>
        <a:ln w="28575">
          <a:solidFill>
            <a:schemeClr val="accent5"/>
          </a:solidFill>
        </a:ln>
      </dgm:spPr>
      <dgm:t>
        <a:bodyPr/>
        <a:lstStyle/>
        <a:p>
          <a:endParaRPr lang="en-US"/>
        </a:p>
      </dgm:t>
    </dgm:pt>
    <dgm:pt modelId="{D8A0FEFA-8204-4F63-9712-9C7CE3A676CD}" type="pres">
      <dgm:prSet presAssocID="{83C4BB9C-DD61-44F4-ACDD-24EC15F7BFDB}" presName="Pie" presStyleLbl="alignNode1" presStyleIdx="0" presStyleCnt="3" custLinFactNeighborY="-40937"/>
      <dgm:spPr/>
      <dgm:t>
        <a:bodyPr/>
        <a:lstStyle/>
        <a:p>
          <a:endParaRPr lang="en-US"/>
        </a:p>
      </dgm:t>
    </dgm:pt>
    <dgm:pt modelId="{1F1763A5-8EF8-4024-969A-9068D882A425}" type="pres">
      <dgm:prSet presAssocID="{83C4BB9C-DD61-44F4-ACDD-24EC15F7BFDB}" presName="Parent" presStyleLbl="revTx" presStyleIdx="0" presStyleCnt="6">
        <dgm:presLayoutVars>
          <dgm:chMax val="1"/>
          <dgm:chPref val="1"/>
          <dgm:bulletEnabled val="1"/>
        </dgm:presLayoutVars>
      </dgm:prSet>
      <dgm:spPr/>
      <dgm:t>
        <a:bodyPr/>
        <a:lstStyle/>
        <a:p>
          <a:endParaRPr lang="tr-TR"/>
        </a:p>
      </dgm:t>
    </dgm:pt>
    <dgm:pt modelId="{87385649-A793-4E90-BD5D-3A8F47B403E7}" type="pres">
      <dgm:prSet presAssocID="{3A626A37-E009-41CE-90D4-8271115BA7D8}" presName="negSibTrans" presStyleCnt="0"/>
      <dgm:spPr/>
      <dgm:t>
        <a:bodyPr/>
        <a:lstStyle/>
        <a:p>
          <a:endParaRPr lang="en-US"/>
        </a:p>
      </dgm:t>
    </dgm:pt>
    <dgm:pt modelId="{3FAC5CBD-9D1E-4783-94F9-7FDA2EB7E128}" type="pres">
      <dgm:prSet presAssocID="{83C4BB9C-DD61-44F4-ACDD-24EC15F7BFDB}" presName="composite" presStyleCnt="0"/>
      <dgm:spPr/>
      <dgm:t>
        <a:bodyPr/>
        <a:lstStyle/>
        <a:p>
          <a:endParaRPr lang="en-US"/>
        </a:p>
      </dgm:t>
    </dgm:pt>
    <dgm:pt modelId="{141F8D72-4E72-44B1-9BE6-8B9D61B1BF72}" type="pres">
      <dgm:prSet presAssocID="{83C4BB9C-DD61-44F4-ACDD-24EC15F7BFDB}" presName="Child" presStyleLbl="revTx" presStyleIdx="1" presStyleCnt="6">
        <dgm:presLayoutVars>
          <dgm:chMax val="0"/>
          <dgm:chPref val="0"/>
          <dgm:bulletEnabled val="1"/>
        </dgm:presLayoutVars>
      </dgm:prSet>
      <dgm:spPr/>
      <dgm:t>
        <a:bodyPr/>
        <a:lstStyle/>
        <a:p>
          <a:endParaRPr lang="en-US"/>
        </a:p>
      </dgm:t>
    </dgm:pt>
    <dgm:pt modelId="{16187943-B087-4AF9-ADCF-3BF5359C612D}" type="pres">
      <dgm:prSet presAssocID="{C7AA674A-5E7C-4EE9-9FD7-A69654E922C1}" presName="sibTrans" presStyleCnt="0"/>
      <dgm:spPr/>
      <dgm:t>
        <a:bodyPr/>
        <a:lstStyle/>
        <a:p>
          <a:endParaRPr lang="en-US"/>
        </a:p>
      </dgm:t>
    </dgm:pt>
    <dgm:pt modelId="{C985CD5D-8C29-49DB-BCCB-927B11405835}" type="pres">
      <dgm:prSet presAssocID="{9564F23A-E8EF-41ED-949C-8AA2E38A1096}" presName="ParentComposite" presStyleCnt="0"/>
      <dgm:spPr/>
      <dgm:t>
        <a:bodyPr/>
        <a:lstStyle/>
        <a:p>
          <a:endParaRPr lang="en-US"/>
        </a:p>
      </dgm:t>
    </dgm:pt>
    <dgm:pt modelId="{EBB5EECE-B11F-4512-83DE-8024ADABA876}" type="pres">
      <dgm:prSet presAssocID="{9564F23A-E8EF-41ED-949C-8AA2E38A1096}" presName="Chord" presStyleLbl="bgShp" presStyleIdx="1" presStyleCnt="3" custLinFactNeighborX="17231" custLinFactNeighborY="-32750"/>
      <dgm:spPr>
        <a:ln w="28575">
          <a:solidFill>
            <a:schemeClr val="accent5"/>
          </a:solidFill>
        </a:ln>
      </dgm:spPr>
      <dgm:t>
        <a:bodyPr/>
        <a:lstStyle/>
        <a:p>
          <a:endParaRPr lang="en-US"/>
        </a:p>
      </dgm:t>
    </dgm:pt>
    <dgm:pt modelId="{4D51B99B-2F2F-4611-A442-BCB768538D67}" type="pres">
      <dgm:prSet presAssocID="{9564F23A-E8EF-41ED-949C-8AA2E38A1096}" presName="Pie" presStyleLbl="alignNode1" presStyleIdx="1" presStyleCnt="3" custLinFactNeighborX="21538" custLinFactNeighborY="-40937"/>
      <dgm:spPr/>
      <dgm:t>
        <a:bodyPr/>
        <a:lstStyle/>
        <a:p>
          <a:endParaRPr lang="en-US"/>
        </a:p>
      </dgm:t>
    </dgm:pt>
    <dgm:pt modelId="{65120620-DFF4-49E4-B1AE-C0054C1D4756}" type="pres">
      <dgm:prSet presAssocID="{9564F23A-E8EF-41ED-949C-8AA2E38A1096}" presName="Parent" presStyleLbl="revTx" presStyleIdx="2" presStyleCnt="6" custLinFactNeighborX="28718">
        <dgm:presLayoutVars>
          <dgm:chMax val="1"/>
          <dgm:chPref val="1"/>
          <dgm:bulletEnabled val="1"/>
        </dgm:presLayoutVars>
      </dgm:prSet>
      <dgm:spPr/>
      <dgm:t>
        <a:bodyPr/>
        <a:lstStyle/>
        <a:p>
          <a:endParaRPr lang="tr-TR"/>
        </a:p>
      </dgm:t>
    </dgm:pt>
    <dgm:pt modelId="{2D0F49C0-96A7-4E90-A630-402B0B985A55}" type="pres">
      <dgm:prSet presAssocID="{952EDA31-0C91-4306-B0D1-C2CD43049D26}" presName="negSibTrans" presStyleCnt="0"/>
      <dgm:spPr/>
      <dgm:t>
        <a:bodyPr/>
        <a:lstStyle/>
        <a:p>
          <a:endParaRPr lang="en-US"/>
        </a:p>
      </dgm:t>
    </dgm:pt>
    <dgm:pt modelId="{AD9D4417-DE61-41B0-BE67-68F35ECE8C04}" type="pres">
      <dgm:prSet presAssocID="{9564F23A-E8EF-41ED-949C-8AA2E38A1096}" presName="composite" presStyleCnt="0"/>
      <dgm:spPr/>
      <dgm:t>
        <a:bodyPr/>
        <a:lstStyle/>
        <a:p>
          <a:endParaRPr lang="en-US"/>
        </a:p>
      </dgm:t>
    </dgm:pt>
    <dgm:pt modelId="{A872BB44-6784-41A0-B93B-067E67B9F50B}" type="pres">
      <dgm:prSet presAssocID="{9564F23A-E8EF-41ED-949C-8AA2E38A1096}" presName="Child" presStyleLbl="revTx" presStyleIdx="3" presStyleCnt="6">
        <dgm:presLayoutVars>
          <dgm:chMax val="0"/>
          <dgm:chPref val="0"/>
          <dgm:bulletEnabled val="1"/>
        </dgm:presLayoutVars>
      </dgm:prSet>
      <dgm:spPr/>
      <dgm:t>
        <a:bodyPr/>
        <a:lstStyle/>
        <a:p>
          <a:endParaRPr lang="en-US"/>
        </a:p>
      </dgm:t>
    </dgm:pt>
    <dgm:pt modelId="{19E61FD0-15E7-4531-88E3-2928D31048D1}" type="pres">
      <dgm:prSet presAssocID="{64D83767-BA11-4B50-AA08-3582F5D1EB2D}" presName="sibTrans" presStyleCnt="0"/>
      <dgm:spPr/>
      <dgm:t>
        <a:bodyPr/>
        <a:lstStyle/>
        <a:p>
          <a:endParaRPr lang="en-US"/>
        </a:p>
      </dgm:t>
    </dgm:pt>
    <dgm:pt modelId="{52D94054-DC05-4FED-B9F1-3C4D80447DC6}" type="pres">
      <dgm:prSet presAssocID="{1CAE72EE-25ED-4DD0-AB69-E4D48CA25C2D}" presName="ParentComposite" presStyleCnt="0"/>
      <dgm:spPr/>
      <dgm:t>
        <a:bodyPr/>
        <a:lstStyle/>
        <a:p>
          <a:endParaRPr lang="en-US"/>
        </a:p>
      </dgm:t>
    </dgm:pt>
    <dgm:pt modelId="{2636A3EA-DEE3-47A6-A655-9374F0A0A91C}" type="pres">
      <dgm:prSet presAssocID="{1CAE72EE-25ED-4DD0-AB69-E4D48CA25C2D}" presName="Chord" presStyleLbl="bgShp" presStyleIdx="2" presStyleCnt="3" custLinFactNeighborX="26106" custLinFactNeighborY="-36435"/>
      <dgm:spPr>
        <a:ln w="28575">
          <a:solidFill>
            <a:schemeClr val="accent5"/>
          </a:solidFill>
        </a:ln>
      </dgm:spPr>
      <dgm:t>
        <a:bodyPr/>
        <a:lstStyle/>
        <a:p>
          <a:endParaRPr lang="en-US"/>
        </a:p>
      </dgm:t>
    </dgm:pt>
    <dgm:pt modelId="{DA3FB324-CE4A-436C-9181-5FD9BC9F0ED3}" type="pres">
      <dgm:prSet presAssocID="{1CAE72EE-25ED-4DD0-AB69-E4D48CA25C2D}" presName="Pie" presStyleLbl="alignNode1" presStyleIdx="2" presStyleCnt="3" custLinFactNeighborX="32632" custLinFactNeighborY="-45543"/>
      <dgm:spPr/>
      <dgm:t>
        <a:bodyPr/>
        <a:lstStyle/>
        <a:p>
          <a:endParaRPr lang="en-US"/>
        </a:p>
      </dgm:t>
    </dgm:pt>
    <dgm:pt modelId="{AF0195C7-E393-4701-907D-4EF0B92C9E00}" type="pres">
      <dgm:prSet presAssocID="{1CAE72EE-25ED-4DD0-AB69-E4D48CA25C2D}" presName="Parent" presStyleLbl="revTx" presStyleIdx="4" presStyleCnt="6" custLinFactNeighborX="43510">
        <dgm:presLayoutVars>
          <dgm:chMax val="1"/>
          <dgm:chPref val="1"/>
          <dgm:bulletEnabled val="1"/>
        </dgm:presLayoutVars>
      </dgm:prSet>
      <dgm:spPr/>
      <dgm:t>
        <a:bodyPr/>
        <a:lstStyle/>
        <a:p>
          <a:endParaRPr lang="tr-TR"/>
        </a:p>
      </dgm:t>
    </dgm:pt>
    <dgm:pt modelId="{58C42309-9FD7-42C1-8A2B-A1FA16ED0190}" type="pres">
      <dgm:prSet presAssocID="{AE53131E-BB98-4CE4-9287-C32DAC17E1CD}" presName="negSibTrans" presStyleCnt="0"/>
      <dgm:spPr/>
      <dgm:t>
        <a:bodyPr/>
        <a:lstStyle/>
        <a:p>
          <a:endParaRPr lang="en-US"/>
        </a:p>
      </dgm:t>
    </dgm:pt>
    <dgm:pt modelId="{27381187-D1CC-489B-8ECB-0651E194E081}" type="pres">
      <dgm:prSet presAssocID="{1CAE72EE-25ED-4DD0-AB69-E4D48CA25C2D}" presName="composite" presStyleCnt="0"/>
      <dgm:spPr/>
      <dgm:t>
        <a:bodyPr/>
        <a:lstStyle/>
        <a:p>
          <a:endParaRPr lang="en-US"/>
        </a:p>
      </dgm:t>
    </dgm:pt>
    <dgm:pt modelId="{327F48F5-7CB7-4E8A-BA23-FA1E4F176CA2}" type="pres">
      <dgm:prSet presAssocID="{1CAE72EE-25ED-4DD0-AB69-E4D48CA25C2D}" presName="Child" presStyleLbl="revTx" presStyleIdx="5" presStyleCnt="6" custLinFactNeighborX="4303">
        <dgm:presLayoutVars>
          <dgm:chMax val="0"/>
          <dgm:chPref val="0"/>
          <dgm:bulletEnabled val="1"/>
        </dgm:presLayoutVars>
      </dgm:prSet>
      <dgm:spPr/>
      <dgm:t>
        <a:bodyPr/>
        <a:lstStyle/>
        <a:p>
          <a:endParaRPr lang="en-US"/>
        </a:p>
      </dgm:t>
    </dgm:pt>
  </dgm:ptLst>
  <dgm:cxnLst>
    <dgm:cxn modelId="{CDA80C04-BA53-4BAD-9E9C-C70A546B4139}" srcId="{9564F23A-E8EF-41ED-949C-8AA2E38A1096}" destId="{D3A58A88-3E0F-46F0-B30F-03DEF0C9A97A}" srcOrd="0" destOrd="0" parTransId="{B1BAD0D1-7CF1-4249-9111-F11EC92BAD6F}" sibTransId="{952EDA31-0C91-4306-B0D1-C2CD43049D26}"/>
    <dgm:cxn modelId="{5489738E-D2BE-4483-8CE9-3A1CCB4A1855}" srcId="{83C4BB9C-DD61-44F4-ACDD-24EC15F7BFDB}" destId="{6E226340-FEEB-49F4-81EF-3D010740EEE7}" srcOrd="0" destOrd="0" parTransId="{426D3691-2E85-4B56-A0B9-ED66FDFD6191}" sibTransId="{3A626A37-E009-41CE-90D4-8271115BA7D8}"/>
    <dgm:cxn modelId="{B7C7EB98-6211-4F12-8BE3-35F695FF236F}" srcId="{BC55DEE3-5C43-44DC-A3AC-9203900B3849}" destId="{1CAE72EE-25ED-4DD0-AB69-E4D48CA25C2D}" srcOrd="2" destOrd="0" parTransId="{F6F3F5EA-6145-42C6-968F-10F3B8535BCC}" sibTransId="{448864D4-E326-43EB-9890-1AF161303A97}"/>
    <dgm:cxn modelId="{896C3DE7-0BAB-4C9F-A466-08A5D6C26F96}" type="presOf" srcId="{0AF0C65B-5413-4B66-BFA4-807C67DB5775}" destId="{327F48F5-7CB7-4E8A-BA23-FA1E4F176CA2}" srcOrd="0" destOrd="0" presId="urn:microsoft.com/office/officeart/2009/3/layout/PieProcess"/>
    <dgm:cxn modelId="{8C829053-32C4-4322-9845-84BB81F355C2}" type="presOf" srcId="{1CAE72EE-25ED-4DD0-AB69-E4D48CA25C2D}" destId="{AF0195C7-E393-4701-907D-4EF0B92C9E00}" srcOrd="0" destOrd="0" presId="urn:microsoft.com/office/officeart/2009/3/layout/PieProcess"/>
    <dgm:cxn modelId="{346B22CA-A0CB-4C4C-BE7C-0A259B36B263}" srcId="{BC55DEE3-5C43-44DC-A3AC-9203900B3849}" destId="{83C4BB9C-DD61-44F4-ACDD-24EC15F7BFDB}" srcOrd="0" destOrd="0" parTransId="{3606C134-0BA9-4BB3-B24F-8CBF2A781A31}" sibTransId="{C7AA674A-5E7C-4EE9-9FD7-A69654E922C1}"/>
    <dgm:cxn modelId="{A35C3142-A880-4270-A166-A5DF2178231B}" type="presOf" srcId="{6E226340-FEEB-49F4-81EF-3D010740EEE7}" destId="{141F8D72-4E72-44B1-9BE6-8B9D61B1BF72}" srcOrd="0" destOrd="0" presId="urn:microsoft.com/office/officeart/2009/3/layout/PieProcess"/>
    <dgm:cxn modelId="{F117CF7F-AFA3-4966-AF70-C19D714B1ED0}" srcId="{BC55DEE3-5C43-44DC-A3AC-9203900B3849}" destId="{9564F23A-E8EF-41ED-949C-8AA2E38A1096}" srcOrd="1" destOrd="0" parTransId="{44B5F883-1E7F-4C9D-97C1-BD017A4A3400}" sibTransId="{64D83767-BA11-4B50-AA08-3582F5D1EB2D}"/>
    <dgm:cxn modelId="{806B4C58-82B1-4A35-A0B1-63F76A2998FF}" srcId="{1CAE72EE-25ED-4DD0-AB69-E4D48CA25C2D}" destId="{0AF0C65B-5413-4B66-BFA4-807C67DB5775}" srcOrd="0" destOrd="0" parTransId="{CF007806-842F-483D-A362-FE6386F549EC}" sibTransId="{AE53131E-BB98-4CE4-9287-C32DAC17E1CD}"/>
    <dgm:cxn modelId="{D0B0AFDE-F68E-47D6-A76E-958FB80C65F6}" type="presOf" srcId="{BC55DEE3-5C43-44DC-A3AC-9203900B3849}" destId="{9127EFF3-8886-4482-A878-D6C917E2DDF2}" srcOrd="0" destOrd="0" presId="urn:microsoft.com/office/officeart/2009/3/layout/PieProcess"/>
    <dgm:cxn modelId="{EE3E30C7-4B74-4401-B42B-73866BFD0389}" type="presOf" srcId="{9564F23A-E8EF-41ED-949C-8AA2E38A1096}" destId="{65120620-DFF4-49E4-B1AE-C0054C1D4756}" srcOrd="0" destOrd="0" presId="urn:microsoft.com/office/officeart/2009/3/layout/PieProcess"/>
    <dgm:cxn modelId="{6F16D8C7-5DC9-4CF4-9991-11D1A83B1656}" type="presOf" srcId="{D3A58A88-3E0F-46F0-B30F-03DEF0C9A97A}" destId="{A872BB44-6784-41A0-B93B-067E67B9F50B}" srcOrd="0" destOrd="0" presId="urn:microsoft.com/office/officeart/2009/3/layout/PieProcess"/>
    <dgm:cxn modelId="{2AADFE41-4453-443F-AA6A-BB94D42543A1}" type="presOf" srcId="{83C4BB9C-DD61-44F4-ACDD-24EC15F7BFDB}" destId="{1F1763A5-8EF8-4024-969A-9068D882A425}" srcOrd="0" destOrd="0" presId="urn:microsoft.com/office/officeart/2009/3/layout/PieProcess"/>
    <dgm:cxn modelId="{7104EA81-00B5-4A1B-8C7B-E6B174FC65D3}" type="presParOf" srcId="{9127EFF3-8886-4482-A878-D6C917E2DDF2}" destId="{6BE39262-294A-457B-A328-5D196632AFB2}" srcOrd="0" destOrd="0" presId="urn:microsoft.com/office/officeart/2009/3/layout/PieProcess"/>
    <dgm:cxn modelId="{32C9BEA4-06FB-40B3-B4B1-B6DB9025F269}" type="presParOf" srcId="{6BE39262-294A-457B-A328-5D196632AFB2}" destId="{74633C0F-7666-4E9D-B965-5BA02BA1AE8A}" srcOrd="0" destOrd="0" presId="urn:microsoft.com/office/officeart/2009/3/layout/PieProcess"/>
    <dgm:cxn modelId="{E49B4483-1A72-4285-B2F6-B2E928843DF2}" type="presParOf" srcId="{6BE39262-294A-457B-A328-5D196632AFB2}" destId="{D8A0FEFA-8204-4F63-9712-9C7CE3A676CD}" srcOrd="1" destOrd="0" presId="urn:microsoft.com/office/officeart/2009/3/layout/PieProcess"/>
    <dgm:cxn modelId="{EDEBD84E-8351-455C-8B63-F0306B8B4E1A}" type="presParOf" srcId="{6BE39262-294A-457B-A328-5D196632AFB2}" destId="{1F1763A5-8EF8-4024-969A-9068D882A425}" srcOrd="2" destOrd="0" presId="urn:microsoft.com/office/officeart/2009/3/layout/PieProcess"/>
    <dgm:cxn modelId="{B63C95F5-5933-47CA-B288-89E4BA2EEDBD}" type="presParOf" srcId="{9127EFF3-8886-4482-A878-D6C917E2DDF2}" destId="{87385649-A793-4E90-BD5D-3A8F47B403E7}" srcOrd="1" destOrd="0" presId="urn:microsoft.com/office/officeart/2009/3/layout/PieProcess"/>
    <dgm:cxn modelId="{09E86510-E9F2-4885-897F-34CE8173EF1E}" type="presParOf" srcId="{9127EFF3-8886-4482-A878-D6C917E2DDF2}" destId="{3FAC5CBD-9D1E-4783-94F9-7FDA2EB7E128}" srcOrd="2" destOrd="0" presId="urn:microsoft.com/office/officeart/2009/3/layout/PieProcess"/>
    <dgm:cxn modelId="{BD2F65F5-C43C-415A-8A1F-F3A7A5EDBCA8}" type="presParOf" srcId="{3FAC5CBD-9D1E-4783-94F9-7FDA2EB7E128}" destId="{141F8D72-4E72-44B1-9BE6-8B9D61B1BF72}" srcOrd="0" destOrd="0" presId="urn:microsoft.com/office/officeart/2009/3/layout/PieProcess"/>
    <dgm:cxn modelId="{8C9CE37D-9BD1-486E-BBA0-82C9B8E8B18A}" type="presParOf" srcId="{9127EFF3-8886-4482-A878-D6C917E2DDF2}" destId="{16187943-B087-4AF9-ADCF-3BF5359C612D}" srcOrd="3" destOrd="0" presId="urn:microsoft.com/office/officeart/2009/3/layout/PieProcess"/>
    <dgm:cxn modelId="{615C5E80-DB32-44AD-9E83-804A4F1BF452}" type="presParOf" srcId="{9127EFF3-8886-4482-A878-D6C917E2DDF2}" destId="{C985CD5D-8C29-49DB-BCCB-927B11405835}" srcOrd="4" destOrd="0" presId="urn:microsoft.com/office/officeart/2009/3/layout/PieProcess"/>
    <dgm:cxn modelId="{DEF7C8E6-9C08-4168-BF07-6A480E50960C}" type="presParOf" srcId="{C985CD5D-8C29-49DB-BCCB-927B11405835}" destId="{EBB5EECE-B11F-4512-83DE-8024ADABA876}" srcOrd="0" destOrd="0" presId="urn:microsoft.com/office/officeart/2009/3/layout/PieProcess"/>
    <dgm:cxn modelId="{FE200901-EC3A-4353-B179-2072315BBE48}" type="presParOf" srcId="{C985CD5D-8C29-49DB-BCCB-927B11405835}" destId="{4D51B99B-2F2F-4611-A442-BCB768538D67}" srcOrd="1" destOrd="0" presId="urn:microsoft.com/office/officeart/2009/3/layout/PieProcess"/>
    <dgm:cxn modelId="{D66D307C-D8AE-458A-9B04-A52F946DC660}" type="presParOf" srcId="{C985CD5D-8C29-49DB-BCCB-927B11405835}" destId="{65120620-DFF4-49E4-B1AE-C0054C1D4756}" srcOrd="2" destOrd="0" presId="urn:microsoft.com/office/officeart/2009/3/layout/PieProcess"/>
    <dgm:cxn modelId="{BEADC91C-08FB-4DAD-8CDD-CE70904C597C}" type="presParOf" srcId="{9127EFF3-8886-4482-A878-D6C917E2DDF2}" destId="{2D0F49C0-96A7-4E90-A630-402B0B985A55}" srcOrd="5" destOrd="0" presId="urn:microsoft.com/office/officeart/2009/3/layout/PieProcess"/>
    <dgm:cxn modelId="{3A894CD1-6EF9-4751-8926-7ACD4B438F08}" type="presParOf" srcId="{9127EFF3-8886-4482-A878-D6C917E2DDF2}" destId="{AD9D4417-DE61-41B0-BE67-68F35ECE8C04}" srcOrd="6" destOrd="0" presId="urn:microsoft.com/office/officeart/2009/3/layout/PieProcess"/>
    <dgm:cxn modelId="{5F1B7766-35EF-4ACA-9A70-D8F7936048CE}" type="presParOf" srcId="{AD9D4417-DE61-41B0-BE67-68F35ECE8C04}" destId="{A872BB44-6784-41A0-B93B-067E67B9F50B}" srcOrd="0" destOrd="0" presId="urn:microsoft.com/office/officeart/2009/3/layout/PieProcess"/>
    <dgm:cxn modelId="{0E4FA4A1-32AF-4EBA-A238-4D151B864F70}" type="presParOf" srcId="{9127EFF3-8886-4482-A878-D6C917E2DDF2}" destId="{19E61FD0-15E7-4531-88E3-2928D31048D1}" srcOrd="7" destOrd="0" presId="urn:microsoft.com/office/officeart/2009/3/layout/PieProcess"/>
    <dgm:cxn modelId="{572862EB-3654-4A06-B3D5-645F6E8B7742}" type="presParOf" srcId="{9127EFF3-8886-4482-A878-D6C917E2DDF2}" destId="{52D94054-DC05-4FED-B9F1-3C4D80447DC6}" srcOrd="8" destOrd="0" presId="urn:microsoft.com/office/officeart/2009/3/layout/PieProcess"/>
    <dgm:cxn modelId="{E71A1C87-8C1F-4E11-BE7A-9C8972B66938}" type="presParOf" srcId="{52D94054-DC05-4FED-B9F1-3C4D80447DC6}" destId="{2636A3EA-DEE3-47A6-A655-9374F0A0A91C}" srcOrd="0" destOrd="0" presId="urn:microsoft.com/office/officeart/2009/3/layout/PieProcess"/>
    <dgm:cxn modelId="{0DEBA3FE-27D7-4FC6-BF62-D828EA4776D2}" type="presParOf" srcId="{52D94054-DC05-4FED-B9F1-3C4D80447DC6}" destId="{DA3FB324-CE4A-436C-9181-5FD9BC9F0ED3}" srcOrd="1" destOrd="0" presId="urn:microsoft.com/office/officeart/2009/3/layout/PieProcess"/>
    <dgm:cxn modelId="{468F0EF1-7173-460C-A767-F49C72A82D69}" type="presParOf" srcId="{52D94054-DC05-4FED-B9F1-3C4D80447DC6}" destId="{AF0195C7-E393-4701-907D-4EF0B92C9E00}" srcOrd="2" destOrd="0" presId="urn:microsoft.com/office/officeart/2009/3/layout/PieProcess"/>
    <dgm:cxn modelId="{704B95B9-3505-412A-911A-7FB979D14A16}" type="presParOf" srcId="{9127EFF3-8886-4482-A878-D6C917E2DDF2}" destId="{58C42309-9FD7-42C1-8A2B-A1FA16ED0190}" srcOrd="9" destOrd="0" presId="urn:microsoft.com/office/officeart/2009/3/layout/PieProcess"/>
    <dgm:cxn modelId="{2F94016E-3E86-4FFF-9638-3A92B7A81C7C}" type="presParOf" srcId="{9127EFF3-8886-4482-A878-D6C917E2DDF2}" destId="{27381187-D1CC-489B-8ECB-0651E194E081}" srcOrd="10" destOrd="0" presId="urn:microsoft.com/office/officeart/2009/3/layout/PieProcess"/>
    <dgm:cxn modelId="{3DA76446-CC95-4EF3-ABAF-8DCFFA83A61C}" type="presParOf" srcId="{27381187-D1CC-489B-8ECB-0651E194E081}" destId="{327F48F5-7CB7-4E8A-BA23-FA1E4F176CA2}"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solidFill>
                <a:schemeClr val="bg1">
                  <a:lumMod val="65000"/>
                </a:schemeClr>
              </a:solidFill>
              <a:effectLst/>
            </a:rPr>
            <a:t>Proje Teşvik İkramiyesi (PTİ), </a:t>
          </a:r>
          <a:r>
            <a:rPr lang="tr-TR" sz="2800" dirty="0" smtClean="0">
              <a:solidFill>
                <a:schemeClr val="tx1"/>
              </a:solidFill>
              <a:effectLst>
                <a:outerShdw blurRad="38100" dist="38100" dir="2700000" algn="tl">
                  <a:srgbClr val="000000">
                    <a:alpha val="43137"/>
                  </a:srgbClr>
                </a:outerShdw>
              </a:effectLst>
            </a:rPr>
            <a:t>Personel Ödemeleri</a:t>
          </a:r>
          <a:r>
            <a:rPr lang="tr-TR" sz="2800" dirty="0" smtClean="0">
              <a:solidFill>
                <a:schemeClr val="bg1">
                  <a:lumMod val="65000"/>
                </a:schemeClr>
              </a:solidFill>
              <a:effectLst/>
            </a:rPr>
            <a:t>, Burs Ödemeleri </a:t>
          </a:r>
          <a:endParaRPr lang="tr-TR" sz="2800" dirty="0">
            <a:solidFill>
              <a:schemeClr val="bg1">
                <a:lumMod val="65000"/>
              </a:schemeClr>
            </a:solidFill>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3387"/>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NeighborY="51262"/>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200000" custLinFactNeighborY="-226681"/>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7B4D2BFC-EB26-4A4D-813C-8725E2665D0E}" type="presOf" srcId="{97723CC5-37E8-4988-BAF2-D94AFAB51DCA}" destId="{350B0EBD-7F9F-4504-958C-0F26FDE9B3B2}"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081D6409-547C-4974-9C95-4AE73710713B}" type="presOf" srcId="{9758256F-DE02-4B9B-9533-E11F3FED8E0A}" destId="{CF903763-AE74-41B1-90E7-22DA5CF9F1C6}" srcOrd="0" destOrd="0" presId="urn:microsoft.com/office/officeart/2008/layout/LinedList"/>
    <dgm:cxn modelId="{7D27F29F-9EA6-46BB-9EC8-D381161C9C8C}" type="presOf" srcId="{14ED586E-7E0D-4EFF-8257-A52BABD41EF0}" destId="{C3E9D7AC-F38F-48B4-93FC-C4AB0C6E61DE}" srcOrd="0" destOrd="0" presId="urn:microsoft.com/office/officeart/2008/layout/LinedList"/>
    <dgm:cxn modelId="{7DC64D8E-6A71-4CBA-8763-A01823D046F5}" type="presOf" srcId="{19EA9ED3-4211-4D2D-9797-0473744C0256}" destId="{68D91427-7BFC-4586-B62D-A8F75D0E2FD4}" srcOrd="0" destOrd="0" presId="urn:microsoft.com/office/officeart/2008/layout/LinedList"/>
    <dgm:cxn modelId="{B9FD42C9-BB1A-44D6-93AB-47860680F455}" type="presParOf" srcId="{C3E9D7AC-F38F-48B4-93FC-C4AB0C6E61DE}" destId="{B9BC7854-0467-40B5-93AC-A736255E634A}" srcOrd="0" destOrd="0" presId="urn:microsoft.com/office/officeart/2008/layout/LinedList"/>
    <dgm:cxn modelId="{615B414D-4DB4-4E7F-A996-1063BF4C2E33}" type="presParOf" srcId="{C3E9D7AC-F38F-48B4-93FC-C4AB0C6E61DE}" destId="{A54335BC-9969-4983-9E76-B8901DE48A20}" srcOrd="1" destOrd="0" presId="urn:microsoft.com/office/officeart/2008/layout/LinedList"/>
    <dgm:cxn modelId="{E5EB1C56-E3F8-4CE5-9465-22DB8DD42048}" type="presParOf" srcId="{A54335BC-9969-4983-9E76-B8901DE48A20}" destId="{68D91427-7BFC-4586-B62D-A8F75D0E2FD4}" srcOrd="0" destOrd="0" presId="urn:microsoft.com/office/officeart/2008/layout/LinedList"/>
    <dgm:cxn modelId="{43399360-4210-449A-990F-5AB6FA3DFAA3}" type="presParOf" srcId="{A54335BC-9969-4983-9E76-B8901DE48A20}" destId="{2EE2C186-FA91-4962-8803-AC7B70C693E3}" srcOrd="1" destOrd="0" presId="urn:microsoft.com/office/officeart/2008/layout/LinedList"/>
    <dgm:cxn modelId="{90F7D3A8-79EF-4603-8F86-EA6056BE3291}" type="presParOf" srcId="{2EE2C186-FA91-4962-8803-AC7B70C693E3}" destId="{042F68DB-8A7B-413A-B18B-2DB3D5CD4AC6}" srcOrd="0" destOrd="0" presId="urn:microsoft.com/office/officeart/2008/layout/LinedList"/>
    <dgm:cxn modelId="{EA8D87B7-AB8A-4F1F-A70B-B49883990CBE}" type="presParOf" srcId="{2EE2C186-FA91-4962-8803-AC7B70C693E3}" destId="{C228BCD6-8779-47FA-A464-BB32339A36C2}" srcOrd="1" destOrd="0" presId="urn:microsoft.com/office/officeart/2008/layout/LinedList"/>
    <dgm:cxn modelId="{7BF22886-B4D4-4D5E-BF87-0BC9DC8B439D}" type="presParOf" srcId="{C228BCD6-8779-47FA-A464-BB32339A36C2}" destId="{CEF7D946-0C00-437B-9A7E-5EEC1780931C}" srcOrd="0" destOrd="0" presId="urn:microsoft.com/office/officeart/2008/layout/LinedList"/>
    <dgm:cxn modelId="{AA5E5AE0-5C15-47BC-8529-7011FDDC42BD}" type="presParOf" srcId="{C228BCD6-8779-47FA-A464-BB32339A36C2}" destId="{CF903763-AE74-41B1-90E7-22DA5CF9F1C6}" srcOrd="1" destOrd="0" presId="urn:microsoft.com/office/officeart/2008/layout/LinedList"/>
    <dgm:cxn modelId="{69D02DF7-F77D-489E-9A69-A05F1FF4CEC8}" type="presParOf" srcId="{C228BCD6-8779-47FA-A464-BB32339A36C2}" destId="{E6B795C6-955B-4C97-84DA-8A10BF1E3D77}" srcOrd="2" destOrd="0" presId="urn:microsoft.com/office/officeart/2008/layout/LinedList"/>
    <dgm:cxn modelId="{FC9D4440-7BE9-490A-B471-9C5DEB434646}" type="presParOf" srcId="{2EE2C186-FA91-4962-8803-AC7B70C693E3}" destId="{10AA5E54-732B-41BE-8BE3-EAFF2CD85F3D}" srcOrd="2" destOrd="0" presId="urn:microsoft.com/office/officeart/2008/layout/LinedList"/>
    <dgm:cxn modelId="{540D9AD7-FDDB-426D-BC89-9CFBECAF75D2}" type="presParOf" srcId="{2EE2C186-FA91-4962-8803-AC7B70C693E3}" destId="{AE210049-8559-4FD0-8469-12F208DB4FED}" srcOrd="3" destOrd="0" presId="urn:microsoft.com/office/officeart/2008/layout/LinedList"/>
    <dgm:cxn modelId="{D6570C66-3CA6-4CD3-AE0A-B6F1B99FCDDE}" type="presParOf" srcId="{2EE2C186-FA91-4962-8803-AC7B70C693E3}" destId="{0F673074-3DDC-47CB-8281-754781DCED20}" srcOrd="4" destOrd="0" presId="urn:microsoft.com/office/officeart/2008/layout/LinedList"/>
    <dgm:cxn modelId="{DCB52BA5-58F8-4E5D-945F-439B1D651622}" type="presParOf" srcId="{0F673074-3DDC-47CB-8281-754781DCED20}" destId="{21A4B7B7-DA67-476F-AFAB-2264139A2420}" srcOrd="0" destOrd="0" presId="urn:microsoft.com/office/officeart/2008/layout/LinedList"/>
    <dgm:cxn modelId="{F7F1B9A0-3C0B-497E-AA72-1396692511B3}" type="presParOf" srcId="{0F673074-3DDC-47CB-8281-754781DCED20}" destId="{350B0EBD-7F9F-4504-958C-0F26FDE9B3B2}" srcOrd="1" destOrd="0" presId="urn:microsoft.com/office/officeart/2008/layout/LinedList"/>
    <dgm:cxn modelId="{8DAD2006-3CF5-43E4-967E-D9238708FF1D}" type="presParOf" srcId="{0F673074-3DDC-47CB-8281-754781DCED20}" destId="{6A14D535-1E4B-4821-AFF9-78B4C32DED36}" srcOrd="2" destOrd="0" presId="urn:microsoft.com/office/officeart/2008/layout/LinedList"/>
    <dgm:cxn modelId="{FF639C98-EBA7-4DCC-BA34-E66845E97C32}" type="presParOf" srcId="{2EE2C186-FA91-4962-8803-AC7B70C693E3}" destId="{CD45B6D9-968F-4878-8155-4D619E6B01F6}" srcOrd="5" destOrd="0" presId="urn:microsoft.com/office/officeart/2008/layout/LinedList"/>
    <dgm:cxn modelId="{FA97E7AA-4393-4043-809D-0B5964FFA459}"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259E647-E750-4026-B5FC-BBA7A0C79CB8}" type="doc">
      <dgm:prSet loTypeId="urn:microsoft.com/office/officeart/2005/8/layout/arrow4" loCatId="process" qsTypeId="urn:microsoft.com/office/officeart/2005/8/quickstyle/simple5" qsCatId="simple" csTypeId="urn:microsoft.com/office/officeart/2005/8/colors/accent5_3" csCatId="accent5" phldr="1"/>
      <dgm:spPr/>
      <dgm:t>
        <a:bodyPr/>
        <a:lstStyle/>
        <a:p>
          <a:endParaRPr lang="tr-TR"/>
        </a:p>
      </dgm:t>
    </dgm:pt>
    <dgm:pt modelId="{CE68ADF6-5C62-48C5-A70F-A463CFF34CB9}">
      <dgm:prSet phldrT="[Metin]" custT="1"/>
      <dgm:spPr/>
      <dgm:t>
        <a:bodyPr/>
        <a:lstStyle/>
        <a:p>
          <a:r>
            <a:rPr lang="tr-TR" sz="1600" b="0" dirty="0" smtClean="0"/>
            <a:t>Proje personel </a:t>
          </a:r>
          <a:r>
            <a:rPr lang="tr-TR" sz="1600" b="0" u="none" dirty="0" smtClean="0"/>
            <a:t>ücretlerine, Yürütücü Kurumun talebi üzerine TÜBİTAK tarafından belirlenen artış oranında ücret zammı </a:t>
          </a:r>
          <a:r>
            <a:rPr lang="tr-TR" sz="1600" b="0" dirty="0" smtClean="0"/>
            <a:t>ek ödenek olarak verilebilir. </a:t>
          </a:r>
          <a:endParaRPr lang="tr-TR" sz="1600" b="0" dirty="0"/>
        </a:p>
      </dgm:t>
    </dgm:pt>
    <dgm:pt modelId="{63E492AE-7927-4EC0-9E84-28BA1A937456}" type="parTrans" cxnId="{730DEA19-CD37-48CD-BABE-F40B0D1DA6BD}">
      <dgm:prSet/>
      <dgm:spPr/>
      <dgm:t>
        <a:bodyPr/>
        <a:lstStyle/>
        <a:p>
          <a:endParaRPr lang="tr-TR"/>
        </a:p>
      </dgm:t>
    </dgm:pt>
    <dgm:pt modelId="{881B5AC3-56B6-48C8-B9E2-B7398764C6D5}" type="sibTrans" cxnId="{730DEA19-CD37-48CD-BABE-F40B0D1DA6BD}">
      <dgm:prSet/>
      <dgm:spPr/>
      <dgm:t>
        <a:bodyPr/>
        <a:lstStyle/>
        <a:p>
          <a:endParaRPr lang="tr-TR"/>
        </a:p>
      </dgm:t>
    </dgm:pt>
    <dgm:pt modelId="{40F86CC1-8D4B-44F6-BAA1-B230F7C2523B}">
      <dgm:prSet phldrT="[Metin]" custT="1"/>
      <dgm:spPr/>
      <dgm:t>
        <a:bodyPr/>
        <a:lstStyle/>
        <a:p>
          <a:r>
            <a:rPr lang="tr-TR" sz="1600" b="0" dirty="0" smtClean="0"/>
            <a:t>Personel ücretlerine ilişkin bunun dışındaki  zam talepleri kabul edilmez.</a:t>
          </a:r>
          <a:endParaRPr lang="tr-TR" sz="1600" b="0" dirty="0"/>
        </a:p>
      </dgm:t>
    </dgm:pt>
    <dgm:pt modelId="{56590BDD-E44E-4B94-BEF0-D2B9D5B6F7F8}" type="parTrans" cxnId="{7093C054-C062-4575-A10B-1B4B099C7035}">
      <dgm:prSet/>
      <dgm:spPr/>
      <dgm:t>
        <a:bodyPr/>
        <a:lstStyle/>
        <a:p>
          <a:endParaRPr lang="tr-TR"/>
        </a:p>
      </dgm:t>
    </dgm:pt>
    <dgm:pt modelId="{09C6849F-CD99-4F9F-A020-92B0E9274929}" type="sibTrans" cxnId="{7093C054-C062-4575-A10B-1B4B099C7035}">
      <dgm:prSet/>
      <dgm:spPr/>
      <dgm:t>
        <a:bodyPr/>
        <a:lstStyle/>
        <a:p>
          <a:endParaRPr lang="tr-TR"/>
        </a:p>
      </dgm:t>
    </dgm:pt>
    <dgm:pt modelId="{F7B17977-E4E4-48D2-A79C-455B58B30B3A}">
      <dgm:prSet phldrT="[Metin]" custScaleY="41352" custLinFactNeighborX="-7458" custLinFactNeighborY="19923"/>
      <dgm:spPr/>
      <dgm:t>
        <a:bodyPr/>
        <a:lstStyle/>
        <a:p>
          <a:endParaRPr lang="en-US"/>
        </a:p>
      </dgm:t>
    </dgm:pt>
    <dgm:pt modelId="{1AD7CDA1-E53A-49CB-9BEC-A1D0E83CA5FE}" type="parTrans" cxnId="{C4C76364-8506-4251-A77F-9AB8B7A9FB38}">
      <dgm:prSet/>
      <dgm:spPr/>
      <dgm:t>
        <a:bodyPr/>
        <a:lstStyle/>
        <a:p>
          <a:endParaRPr lang="en-US"/>
        </a:p>
      </dgm:t>
    </dgm:pt>
    <dgm:pt modelId="{45FB0321-4C0D-4FDF-AD22-713702672D65}" type="sibTrans" cxnId="{C4C76364-8506-4251-A77F-9AB8B7A9FB38}">
      <dgm:prSet/>
      <dgm:spPr/>
      <dgm:t>
        <a:bodyPr/>
        <a:lstStyle/>
        <a:p>
          <a:endParaRPr lang="en-US"/>
        </a:p>
      </dgm:t>
    </dgm:pt>
    <dgm:pt modelId="{246682F8-1E4C-4554-9121-E2E2E7E76F24}" type="pres">
      <dgm:prSet presAssocID="{4259E647-E750-4026-B5FC-BBA7A0C79CB8}" presName="compositeShape" presStyleCnt="0">
        <dgm:presLayoutVars>
          <dgm:chMax val="2"/>
          <dgm:dir/>
          <dgm:resizeHandles val="exact"/>
        </dgm:presLayoutVars>
      </dgm:prSet>
      <dgm:spPr/>
      <dgm:t>
        <a:bodyPr/>
        <a:lstStyle/>
        <a:p>
          <a:endParaRPr lang="tr-TR"/>
        </a:p>
      </dgm:t>
    </dgm:pt>
    <dgm:pt modelId="{458811FD-4312-4CBA-97A5-B44E7D704844}" type="pres">
      <dgm:prSet presAssocID="{CE68ADF6-5C62-48C5-A70F-A463CFF34CB9}" presName="upArrow" presStyleLbl="node1" presStyleIdx="0" presStyleCnt="2" custScaleX="68151" custScaleY="70428" custLinFactNeighborX="16205" custLinFactNeighborY="-10783"/>
      <dgm:spPr/>
      <dgm:t>
        <a:bodyPr/>
        <a:lstStyle/>
        <a:p>
          <a:endParaRPr lang="en-US"/>
        </a:p>
      </dgm:t>
    </dgm:pt>
    <dgm:pt modelId="{054FE242-B8B1-4BBF-BA71-29A691D4E6A3}" type="pres">
      <dgm:prSet presAssocID="{CE68ADF6-5C62-48C5-A70F-A463CFF34CB9}" presName="upArrowText" presStyleLbl="revTx" presStyleIdx="0" presStyleCnt="2" custScaleX="119533" custScaleY="51756" custLinFactNeighborX="8462" custLinFactNeighborY="-28949">
        <dgm:presLayoutVars>
          <dgm:chMax val="0"/>
          <dgm:bulletEnabled val="1"/>
        </dgm:presLayoutVars>
      </dgm:prSet>
      <dgm:spPr/>
      <dgm:t>
        <a:bodyPr/>
        <a:lstStyle/>
        <a:p>
          <a:endParaRPr lang="tr-TR"/>
        </a:p>
      </dgm:t>
    </dgm:pt>
    <dgm:pt modelId="{92B1271D-774D-4D16-B007-10880AA4B40C}" type="pres">
      <dgm:prSet presAssocID="{40F86CC1-8D4B-44F6-BAA1-B230F7C2523B}" presName="downArrow" presStyleLbl="node1" presStyleIdx="1" presStyleCnt="2" custScaleX="60874" custScaleY="64905" custLinFactNeighborX="20156" custLinFactNeighborY="16167"/>
      <dgm:spPr/>
      <dgm:t>
        <a:bodyPr/>
        <a:lstStyle/>
        <a:p>
          <a:endParaRPr lang="en-US"/>
        </a:p>
      </dgm:t>
    </dgm:pt>
    <dgm:pt modelId="{D3D49549-9700-4CAB-97C4-28D22CC2767B}" type="pres">
      <dgm:prSet presAssocID="{40F86CC1-8D4B-44F6-BAA1-B230F7C2523B}" presName="downArrowText" presStyleLbl="revTx" presStyleIdx="1" presStyleCnt="2" custScaleX="101127" custScaleY="41352" custLinFactNeighborX="-14" custLinFactNeighborY="26370">
        <dgm:presLayoutVars>
          <dgm:chMax val="0"/>
          <dgm:bulletEnabled val="1"/>
        </dgm:presLayoutVars>
      </dgm:prSet>
      <dgm:spPr/>
      <dgm:t>
        <a:bodyPr/>
        <a:lstStyle/>
        <a:p>
          <a:endParaRPr lang="tr-TR"/>
        </a:p>
      </dgm:t>
    </dgm:pt>
  </dgm:ptLst>
  <dgm:cxnLst>
    <dgm:cxn modelId="{2B984585-7625-4F74-BD78-3FD0F536F8AF}" type="presOf" srcId="{4259E647-E750-4026-B5FC-BBA7A0C79CB8}" destId="{246682F8-1E4C-4554-9121-E2E2E7E76F24}" srcOrd="0" destOrd="0" presId="urn:microsoft.com/office/officeart/2005/8/layout/arrow4"/>
    <dgm:cxn modelId="{4B2D113F-1C82-4136-B600-AAC904FF66C1}" type="presOf" srcId="{CE68ADF6-5C62-48C5-A70F-A463CFF34CB9}" destId="{054FE242-B8B1-4BBF-BA71-29A691D4E6A3}" srcOrd="0" destOrd="0" presId="urn:microsoft.com/office/officeart/2005/8/layout/arrow4"/>
    <dgm:cxn modelId="{730DEA19-CD37-48CD-BABE-F40B0D1DA6BD}" srcId="{4259E647-E750-4026-B5FC-BBA7A0C79CB8}" destId="{CE68ADF6-5C62-48C5-A70F-A463CFF34CB9}" srcOrd="0" destOrd="0" parTransId="{63E492AE-7927-4EC0-9E84-28BA1A937456}" sibTransId="{881B5AC3-56B6-48C8-B9E2-B7398764C6D5}"/>
    <dgm:cxn modelId="{C4C76364-8506-4251-A77F-9AB8B7A9FB38}" srcId="{4259E647-E750-4026-B5FC-BBA7A0C79CB8}" destId="{F7B17977-E4E4-48D2-A79C-455B58B30B3A}" srcOrd="2" destOrd="0" parTransId="{1AD7CDA1-E53A-49CB-9BEC-A1D0E83CA5FE}" sibTransId="{45FB0321-4C0D-4FDF-AD22-713702672D65}"/>
    <dgm:cxn modelId="{7093C054-C062-4575-A10B-1B4B099C7035}" srcId="{4259E647-E750-4026-B5FC-BBA7A0C79CB8}" destId="{40F86CC1-8D4B-44F6-BAA1-B230F7C2523B}" srcOrd="1" destOrd="0" parTransId="{56590BDD-E44E-4B94-BEF0-D2B9D5B6F7F8}" sibTransId="{09C6849F-CD99-4F9F-A020-92B0E9274929}"/>
    <dgm:cxn modelId="{EF4D9956-53E4-4D07-9C88-756F55959637}" type="presOf" srcId="{40F86CC1-8D4B-44F6-BAA1-B230F7C2523B}" destId="{D3D49549-9700-4CAB-97C4-28D22CC2767B}" srcOrd="0" destOrd="0" presId="urn:microsoft.com/office/officeart/2005/8/layout/arrow4"/>
    <dgm:cxn modelId="{8868BE99-3F25-4EAE-A70F-A1EECD2ACF57}" type="presParOf" srcId="{246682F8-1E4C-4554-9121-E2E2E7E76F24}" destId="{458811FD-4312-4CBA-97A5-B44E7D704844}" srcOrd="0" destOrd="0" presId="urn:microsoft.com/office/officeart/2005/8/layout/arrow4"/>
    <dgm:cxn modelId="{9F711D21-EA9D-4373-BB52-1BD2E1287526}" type="presParOf" srcId="{246682F8-1E4C-4554-9121-E2E2E7E76F24}" destId="{054FE242-B8B1-4BBF-BA71-29A691D4E6A3}" srcOrd="1" destOrd="0" presId="urn:microsoft.com/office/officeart/2005/8/layout/arrow4"/>
    <dgm:cxn modelId="{7E10FEE7-BBA6-46DE-BDF5-F68C064600B2}" type="presParOf" srcId="{246682F8-1E4C-4554-9121-E2E2E7E76F24}" destId="{92B1271D-774D-4D16-B007-10880AA4B40C}" srcOrd="2" destOrd="0" presId="urn:microsoft.com/office/officeart/2005/8/layout/arrow4"/>
    <dgm:cxn modelId="{D64FE7F8-912B-411C-AFCD-E931EA3EA469}" type="presParOf" srcId="{246682F8-1E4C-4554-9121-E2E2E7E76F24}" destId="{D3D49549-9700-4CAB-97C4-28D22CC2767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1930CED-93ED-4C7E-8FE3-BC6910628068}" type="doc">
      <dgm:prSet loTypeId="urn:microsoft.com/office/officeart/2005/8/layout/lProcess2" loCatId="list" qsTypeId="urn:microsoft.com/office/officeart/2005/8/quickstyle/simple3" qsCatId="simple" csTypeId="urn:microsoft.com/office/officeart/2005/8/colors/accent5_5" csCatId="accent5" phldr="1"/>
      <dgm:spPr/>
      <dgm:t>
        <a:bodyPr/>
        <a:lstStyle/>
        <a:p>
          <a:endParaRPr lang="en-US"/>
        </a:p>
      </dgm:t>
    </dgm:pt>
    <dgm:pt modelId="{3B4457CC-3190-4B72-9E1E-6C9E727C399B}">
      <dgm:prSet phldrT="[Metin]">
        <dgm:style>
          <a:lnRef idx="2">
            <a:schemeClr val="accent5">
              <a:shade val="50000"/>
            </a:schemeClr>
          </a:lnRef>
          <a:fillRef idx="1">
            <a:schemeClr val="accent5"/>
          </a:fillRef>
          <a:effectRef idx="0">
            <a:schemeClr val="accent5"/>
          </a:effectRef>
          <a:fontRef idx="minor">
            <a:schemeClr val="lt1"/>
          </a:fontRef>
        </dgm:style>
      </dgm:prSet>
      <dgm:spPr>
        <a:solidFill>
          <a:srgbClr val="96CFDE"/>
        </a:solidFill>
      </dgm:spPr>
      <dgm:t>
        <a:bodyPr/>
        <a:lstStyle/>
        <a:p>
          <a:endParaRPr lang="en-US" dirty="0"/>
        </a:p>
      </dgm:t>
    </dgm:pt>
    <dgm:pt modelId="{EB4B81EA-CEFB-4960-99B8-E3B6F45E0D17}" type="parTrans" cxnId="{85ECBB31-768D-4D5D-B455-365DDA8D3C1C}">
      <dgm:prSet/>
      <dgm:spPr/>
      <dgm:t>
        <a:bodyPr/>
        <a:lstStyle/>
        <a:p>
          <a:endParaRPr lang="en-US"/>
        </a:p>
      </dgm:t>
    </dgm:pt>
    <dgm:pt modelId="{A876E24B-CA74-4D5C-B326-F418940E812E}" type="sibTrans" cxnId="{85ECBB31-768D-4D5D-B455-365DDA8D3C1C}">
      <dgm:prSet/>
      <dgm:spPr/>
      <dgm:t>
        <a:bodyPr/>
        <a:lstStyle/>
        <a:p>
          <a:endParaRPr lang="en-US"/>
        </a:p>
      </dgm:t>
    </dgm:pt>
    <dgm:pt modelId="{E7B8D1B5-8AC7-408E-A1B4-A3EEC8F78996}" type="pres">
      <dgm:prSet presAssocID="{11930CED-93ED-4C7E-8FE3-BC6910628068}" presName="theList" presStyleCnt="0">
        <dgm:presLayoutVars>
          <dgm:dir/>
          <dgm:animLvl val="lvl"/>
          <dgm:resizeHandles val="exact"/>
        </dgm:presLayoutVars>
      </dgm:prSet>
      <dgm:spPr/>
      <dgm:t>
        <a:bodyPr/>
        <a:lstStyle/>
        <a:p>
          <a:endParaRPr lang="en-US"/>
        </a:p>
      </dgm:t>
    </dgm:pt>
    <dgm:pt modelId="{4E383996-31BB-488C-AEB5-2C0B64F5D897}" type="pres">
      <dgm:prSet presAssocID="{3B4457CC-3190-4B72-9E1E-6C9E727C399B}" presName="compNode" presStyleCnt="0"/>
      <dgm:spPr/>
    </dgm:pt>
    <dgm:pt modelId="{D499780B-FFC3-4541-AD41-5FD28BC24FA2}" type="pres">
      <dgm:prSet presAssocID="{3B4457CC-3190-4B72-9E1E-6C9E727C399B}" presName="aNode" presStyleLbl="bgShp" presStyleIdx="0" presStyleCnt="1" custLinFactNeighborX="607"/>
      <dgm:spPr/>
      <dgm:t>
        <a:bodyPr/>
        <a:lstStyle/>
        <a:p>
          <a:endParaRPr lang="en-US"/>
        </a:p>
      </dgm:t>
    </dgm:pt>
    <dgm:pt modelId="{0B07B79C-B789-46E7-B7B3-86239E6E038A}" type="pres">
      <dgm:prSet presAssocID="{3B4457CC-3190-4B72-9E1E-6C9E727C399B}" presName="textNode" presStyleLbl="bgShp" presStyleIdx="0" presStyleCnt="1"/>
      <dgm:spPr/>
      <dgm:t>
        <a:bodyPr/>
        <a:lstStyle/>
        <a:p>
          <a:endParaRPr lang="en-US"/>
        </a:p>
      </dgm:t>
    </dgm:pt>
    <dgm:pt modelId="{0625CA92-7D7E-4DC7-A621-42487FDD1C17}" type="pres">
      <dgm:prSet presAssocID="{3B4457CC-3190-4B72-9E1E-6C9E727C399B}" presName="compChildNode" presStyleCnt="0"/>
      <dgm:spPr/>
    </dgm:pt>
    <dgm:pt modelId="{FD149B76-B8A3-48D5-BD20-31CADE68E273}" type="pres">
      <dgm:prSet presAssocID="{3B4457CC-3190-4B72-9E1E-6C9E727C399B}" presName="theInnerList" presStyleCnt="0"/>
      <dgm:spPr/>
    </dgm:pt>
  </dgm:ptLst>
  <dgm:cxnLst>
    <dgm:cxn modelId="{EB566DDD-5FBD-4C7D-B800-497F6F2F2C54}" type="presOf" srcId="{11930CED-93ED-4C7E-8FE3-BC6910628068}" destId="{E7B8D1B5-8AC7-408E-A1B4-A3EEC8F78996}" srcOrd="0" destOrd="0" presId="urn:microsoft.com/office/officeart/2005/8/layout/lProcess2"/>
    <dgm:cxn modelId="{85ECBB31-768D-4D5D-B455-365DDA8D3C1C}" srcId="{11930CED-93ED-4C7E-8FE3-BC6910628068}" destId="{3B4457CC-3190-4B72-9E1E-6C9E727C399B}" srcOrd="0" destOrd="0" parTransId="{EB4B81EA-CEFB-4960-99B8-E3B6F45E0D17}" sibTransId="{A876E24B-CA74-4D5C-B326-F418940E812E}"/>
    <dgm:cxn modelId="{D79ED610-781C-450E-A95E-8930CD964485}" type="presOf" srcId="{3B4457CC-3190-4B72-9E1E-6C9E727C399B}" destId="{0B07B79C-B789-46E7-B7B3-86239E6E038A}" srcOrd="1" destOrd="0" presId="urn:microsoft.com/office/officeart/2005/8/layout/lProcess2"/>
    <dgm:cxn modelId="{DFD306CC-29E7-4440-906A-7244EEB474CE}" type="presOf" srcId="{3B4457CC-3190-4B72-9E1E-6C9E727C399B}" destId="{D499780B-FFC3-4541-AD41-5FD28BC24FA2}" srcOrd="0" destOrd="0" presId="urn:microsoft.com/office/officeart/2005/8/layout/lProcess2"/>
    <dgm:cxn modelId="{66E99ECD-9772-437B-8473-9A87CEB25679}" type="presParOf" srcId="{E7B8D1B5-8AC7-408E-A1B4-A3EEC8F78996}" destId="{4E383996-31BB-488C-AEB5-2C0B64F5D897}" srcOrd="0" destOrd="0" presId="urn:microsoft.com/office/officeart/2005/8/layout/lProcess2"/>
    <dgm:cxn modelId="{A70FE06A-FB50-4065-8A39-CE84A5464640}" type="presParOf" srcId="{4E383996-31BB-488C-AEB5-2C0B64F5D897}" destId="{D499780B-FFC3-4541-AD41-5FD28BC24FA2}" srcOrd="0" destOrd="0" presId="urn:microsoft.com/office/officeart/2005/8/layout/lProcess2"/>
    <dgm:cxn modelId="{E9C7A53F-7FAF-4CEB-9FDB-0361D8677220}" type="presParOf" srcId="{4E383996-31BB-488C-AEB5-2C0B64F5D897}" destId="{0B07B79C-B789-46E7-B7B3-86239E6E038A}" srcOrd="1" destOrd="0" presId="urn:microsoft.com/office/officeart/2005/8/layout/lProcess2"/>
    <dgm:cxn modelId="{9E20DE12-FB22-4E38-AC80-756BC99FD5C5}" type="presParOf" srcId="{4E383996-31BB-488C-AEB5-2C0B64F5D897}" destId="{0625CA92-7D7E-4DC7-A621-42487FDD1C17}" srcOrd="2" destOrd="0" presId="urn:microsoft.com/office/officeart/2005/8/layout/lProcess2"/>
    <dgm:cxn modelId="{670142CD-8D36-4657-AB67-B53848095BF4}" type="presParOf" srcId="{0625CA92-7D7E-4DC7-A621-42487FDD1C17}" destId="{FD149B76-B8A3-48D5-BD20-31CADE68E27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40190-3C9F-494C-A728-2F9443E795EA}" type="doc">
      <dgm:prSet loTypeId="urn:microsoft.com/office/officeart/2005/8/layout/vList5" loCatId="list" qsTypeId="urn:microsoft.com/office/officeart/2005/8/quickstyle/simple1#3" qsCatId="simple" csTypeId="urn:microsoft.com/office/officeart/2005/8/colors/accent5_5" csCatId="accent5" phldr="1"/>
      <dgm:spPr/>
      <dgm:t>
        <a:bodyPr/>
        <a:lstStyle/>
        <a:p>
          <a:endParaRPr lang="tr-TR"/>
        </a:p>
      </dgm:t>
    </dgm:pt>
    <dgm:pt modelId="{070200F0-FBCD-4FE3-91C0-5BF0850FF44C}">
      <dgm:prSet phldrT="[Metin]" custT="1"/>
      <dgm:spPr/>
      <dgm:t>
        <a:bodyPr/>
        <a:lstStyle/>
        <a:p>
          <a:r>
            <a:rPr lang="tr-TR" sz="2800" dirty="0" smtClean="0"/>
            <a:t>Adem Polat</a:t>
          </a:r>
          <a:endParaRPr lang="tr-TR" sz="2800" dirty="0"/>
        </a:p>
      </dgm:t>
    </dgm:pt>
    <dgm:pt modelId="{3E192555-CECF-4691-8730-34A6B02993D5}" type="parTrans" cxnId="{D47A4757-1CAA-4CD8-8CEE-D80AB57696CA}">
      <dgm:prSet/>
      <dgm:spPr/>
      <dgm:t>
        <a:bodyPr/>
        <a:lstStyle/>
        <a:p>
          <a:endParaRPr lang="tr-TR"/>
        </a:p>
      </dgm:t>
    </dgm:pt>
    <dgm:pt modelId="{B87FB0F7-1AE9-442A-AC08-22E24E757F7B}" type="sibTrans" cxnId="{D47A4757-1CAA-4CD8-8CEE-D80AB57696CA}">
      <dgm:prSet/>
      <dgm:spPr/>
      <dgm:t>
        <a:bodyPr/>
        <a:lstStyle/>
        <a:p>
          <a:endParaRPr lang="tr-TR"/>
        </a:p>
      </dgm:t>
    </dgm:pt>
    <dgm:pt modelId="{3594C279-B8B2-4331-ACE7-B9C973BFCABC}">
      <dgm:prSet phldrT="[Metin]" custT="1"/>
      <dgm:spPr/>
      <dgm:t>
        <a:bodyPr/>
        <a:lstStyle/>
        <a:p>
          <a:r>
            <a:rPr lang="tr-TR" sz="1900" dirty="0" smtClean="0"/>
            <a:t>Proje Teşvik İkramiyesi (PTİ), Personel Ödemeleri ve Burs Ödemeleri</a:t>
          </a:r>
          <a:endParaRPr lang="tr-TR" sz="1900" dirty="0"/>
        </a:p>
      </dgm:t>
    </dgm:pt>
    <dgm:pt modelId="{01383FE9-760A-461C-B2FA-5BC9CAA15F05}" type="parTrans" cxnId="{51505816-8F66-4586-8206-932C4BD1F2A5}">
      <dgm:prSet/>
      <dgm:spPr/>
      <dgm:t>
        <a:bodyPr/>
        <a:lstStyle/>
        <a:p>
          <a:endParaRPr lang="tr-TR"/>
        </a:p>
      </dgm:t>
    </dgm:pt>
    <dgm:pt modelId="{54223363-320B-4D41-9DD7-91880D281CE9}" type="sibTrans" cxnId="{51505816-8F66-4586-8206-932C4BD1F2A5}">
      <dgm:prSet/>
      <dgm:spPr/>
      <dgm:t>
        <a:bodyPr/>
        <a:lstStyle/>
        <a:p>
          <a:endParaRPr lang="tr-TR"/>
        </a:p>
      </dgm:t>
    </dgm:pt>
    <dgm:pt modelId="{5F005BBE-4963-4CDB-A606-0CF99EDBE4C2}">
      <dgm:prSet phldrT="[Metin]" custT="1"/>
      <dgm:spPr/>
      <dgm:t>
        <a:bodyPr/>
        <a:lstStyle/>
        <a:p>
          <a:r>
            <a:rPr lang="tr-TR" sz="1900" dirty="0" smtClean="0"/>
            <a:t>Kurum Hissesi Ödemeleri</a:t>
          </a:r>
          <a:endParaRPr lang="tr-TR" sz="1900" dirty="0"/>
        </a:p>
      </dgm:t>
    </dgm:pt>
    <dgm:pt modelId="{10399C9B-9FDD-4A98-9C7E-2EC0450532B1}" type="parTrans" cxnId="{B70B6E53-6AC6-4C07-B85A-41257AD3EBBD}">
      <dgm:prSet/>
      <dgm:spPr/>
      <dgm:t>
        <a:bodyPr/>
        <a:lstStyle/>
        <a:p>
          <a:endParaRPr lang="en-US"/>
        </a:p>
      </dgm:t>
    </dgm:pt>
    <dgm:pt modelId="{1166E4F0-C691-4E9D-B140-A45C9EE08472}" type="sibTrans" cxnId="{B70B6E53-6AC6-4C07-B85A-41257AD3EBBD}">
      <dgm:prSet/>
      <dgm:spPr/>
      <dgm:t>
        <a:bodyPr/>
        <a:lstStyle/>
        <a:p>
          <a:endParaRPr lang="en-US"/>
        </a:p>
      </dgm:t>
    </dgm:pt>
    <dgm:pt modelId="{1D6B9B8F-D3C5-43E2-8E0A-0FAE6AEACBB5}" type="pres">
      <dgm:prSet presAssocID="{8C540190-3C9F-494C-A728-2F9443E795EA}" presName="Name0" presStyleCnt="0">
        <dgm:presLayoutVars>
          <dgm:dir/>
          <dgm:animLvl val="lvl"/>
          <dgm:resizeHandles val="exact"/>
        </dgm:presLayoutVars>
      </dgm:prSet>
      <dgm:spPr/>
      <dgm:t>
        <a:bodyPr/>
        <a:lstStyle/>
        <a:p>
          <a:endParaRPr lang="en-US"/>
        </a:p>
      </dgm:t>
    </dgm:pt>
    <dgm:pt modelId="{385295AB-2F86-452C-91A3-192D574F6F96}" type="pres">
      <dgm:prSet presAssocID="{070200F0-FBCD-4FE3-91C0-5BF0850FF44C}" presName="linNode" presStyleCnt="0"/>
      <dgm:spPr/>
      <dgm:t>
        <a:bodyPr/>
        <a:lstStyle/>
        <a:p>
          <a:endParaRPr lang="en-US"/>
        </a:p>
      </dgm:t>
    </dgm:pt>
    <dgm:pt modelId="{D784F3BD-4923-46A0-8016-1ADABCE27A7A}" type="pres">
      <dgm:prSet presAssocID="{070200F0-FBCD-4FE3-91C0-5BF0850FF44C}" presName="parentText" presStyleLbl="node1" presStyleIdx="0" presStyleCnt="1">
        <dgm:presLayoutVars>
          <dgm:chMax val="1"/>
          <dgm:bulletEnabled val="1"/>
        </dgm:presLayoutVars>
      </dgm:prSet>
      <dgm:spPr/>
      <dgm:t>
        <a:bodyPr/>
        <a:lstStyle/>
        <a:p>
          <a:endParaRPr lang="en-US"/>
        </a:p>
      </dgm:t>
    </dgm:pt>
    <dgm:pt modelId="{3F837591-F4B2-4976-B4A0-6145FA246E17}" type="pres">
      <dgm:prSet presAssocID="{070200F0-FBCD-4FE3-91C0-5BF0850FF44C}" presName="descendantText" presStyleLbl="alignAccFollowNode1" presStyleIdx="0" presStyleCnt="1" custScaleX="101203" custScaleY="125122" custLinFactNeighborY="0">
        <dgm:presLayoutVars>
          <dgm:bulletEnabled val="1"/>
        </dgm:presLayoutVars>
      </dgm:prSet>
      <dgm:spPr/>
      <dgm:t>
        <a:bodyPr/>
        <a:lstStyle/>
        <a:p>
          <a:endParaRPr lang="en-US"/>
        </a:p>
      </dgm:t>
    </dgm:pt>
  </dgm:ptLst>
  <dgm:cxnLst>
    <dgm:cxn modelId="{B70B6E53-6AC6-4C07-B85A-41257AD3EBBD}" srcId="{070200F0-FBCD-4FE3-91C0-5BF0850FF44C}" destId="{5F005BBE-4963-4CDB-A606-0CF99EDBE4C2}" srcOrd="1" destOrd="0" parTransId="{10399C9B-9FDD-4A98-9C7E-2EC0450532B1}" sibTransId="{1166E4F0-C691-4E9D-B140-A45C9EE08472}"/>
    <dgm:cxn modelId="{04608D3C-4472-4E16-95EA-CCB9B33D4A5D}" type="presOf" srcId="{3594C279-B8B2-4331-ACE7-B9C973BFCABC}" destId="{3F837591-F4B2-4976-B4A0-6145FA246E17}" srcOrd="0" destOrd="0" presId="urn:microsoft.com/office/officeart/2005/8/layout/vList5"/>
    <dgm:cxn modelId="{D47A4757-1CAA-4CD8-8CEE-D80AB57696CA}" srcId="{8C540190-3C9F-494C-A728-2F9443E795EA}" destId="{070200F0-FBCD-4FE3-91C0-5BF0850FF44C}" srcOrd="0" destOrd="0" parTransId="{3E192555-CECF-4691-8730-34A6B02993D5}" sibTransId="{B87FB0F7-1AE9-442A-AC08-22E24E757F7B}"/>
    <dgm:cxn modelId="{74F36E7D-0E97-443F-81FB-4C6027202974}" type="presOf" srcId="{070200F0-FBCD-4FE3-91C0-5BF0850FF44C}" destId="{D784F3BD-4923-46A0-8016-1ADABCE27A7A}" srcOrd="0" destOrd="0" presId="urn:microsoft.com/office/officeart/2005/8/layout/vList5"/>
    <dgm:cxn modelId="{850DB7FF-47DE-4576-8C6B-10973139D34C}" type="presOf" srcId="{8C540190-3C9F-494C-A728-2F9443E795EA}" destId="{1D6B9B8F-D3C5-43E2-8E0A-0FAE6AEACBB5}" srcOrd="0" destOrd="0" presId="urn:microsoft.com/office/officeart/2005/8/layout/vList5"/>
    <dgm:cxn modelId="{51505816-8F66-4586-8206-932C4BD1F2A5}" srcId="{070200F0-FBCD-4FE3-91C0-5BF0850FF44C}" destId="{3594C279-B8B2-4331-ACE7-B9C973BFCABC}" srcOrd="0" destOrd="0" parTransId="{01383FE9-760A-461C-B2FA-5BC9CAA15F05}" sibTransId="{54223363-320B-4D41-9DD7-91880D281CE9}"/>
    <dgm:cxn modelId="{7A60410D-45AC-400F-8195-EEAEE2F7DBFC}" type="presOf" srcId="{5F005BBE-4963-4CDB-A606-0CF99EDBE4C2}" destId="{3F837591-F4B2-4976-B4A0-6145FA246E17}" srcOrd="0" destOrd="1" presId="urn:microsoft.com/office/officeart/2005/8/layout/vList5"/>
    <dgm:cxn modelId="{E04B19B1-75C6-4917-BF46-883E059188D8}" type="presParOf" srcId="{1D6B9B8F-D3C5-43E2-8E0A-0FAE6AEACBB5}" destId="{385295AB-2F86-452C-91A3-192D574F6F96}" srcOrd="0" destOrd="0" presId="urn:microsoft.com/office/officeart/2005/8/layout/vList5"/>
    <dgm:cxn modelId="{E490D7DF-1D22-4C07-9E73-3B7FB7666BC7}" type="presParOf" srcId="{385295AB-2F86-452C-91A3-192D574F6F96}" destId="{D784F3BD-4923-46A0-8016-1ADABCE27A7A}" srcOrd="0" destOrd="0" presId="urn:microsoft.com/office/officeart/2005/8/layout/vList5"/>
    <dgm:cxn modelId="{B291FD7F-6E13-4DAF-A721-B2485403834E}" type="presParOf" srcId="{385295AB-2F86-452C-91A3-192D574F6F96}" destId="{3F837591-F4B2-4976-B4A0-6145FA246E17}"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solidFill>
                <a:schemeClr val="bg1">
                  <a:lumMod val="65000"/>
                </a:schemeClr>
              </a:solidFill>
              <a:effectLst/>
            </a:rPr>
            <a:t>Proje Teşvik İkramiyesi (PTİ), Personel Ödemeleri, </a:t>
          </a:r>
          <a:r>
            <a:rPr lang="tr-TR" sz="2800" dirty="0" smtClean="0">
              <a:solidFill>
                <a:schemeClr val="tx1"/>
              </a:solidFill>
              <a:effectLst>
                <a:outerShdw blurRad="38100" dist="38100" dir="2700000" algn="tl">
                  <a:srgbClr val="000000">
                    <a:alpha val="43137"/>
                  </a:srgbClr>
                </a:outerShdw>
              </a:effectLst>
            </a:rPr>
            <a:t>Burs Ödemeleri </a:t>
          </a:r>
          <a:endParaRPr lang="tr-TR" sz="2800" dirty="0">
            <a:solidFill>
              <a:schemeClr val="tx1"/>
            </a:solidFill>
            <a:effectLst>
              <a:outerShdw blurRad="38100" dist="38100" dir="2700000" algn="tl">
                <a:srgbClr val="000000">
                  <a:alpha val="43137"/>
                </a:srgbClr>
              </a:outerShdw>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3387"/>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NeighborY="51262"/>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200000" custLinFactNeighborY="-226681"/>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CF0BC31D-EE3B-44BA-A00F-726B3975C897}" type="presOf" srcId="{97723CC5-37E8-4988-BAF2-D94AFAB51DCA}" destId="{350B0EBD-7F9F-4504-958C-0F26FDE9B3B2}"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206C71C3-0276-4141-B520-3DDCAE0E2810}" type="presOf" srcId="{19EA9ED3-4211-4D2D-9797-0473744C0256}" destId="{68D91427-7BFC-4586-B62D-A8F75D0E2FD4}" srcOrd="0" destOrd="0" presId="urn:microsoft.com/office/officeart/2008/layout/LinedList"/>
    <dgm:cxn modelId="{67D840EE-1F8E-43D7-9AAA-A00605CB228D}" srcId="{19EA9ED3-4211-4D2D-9797-0473744C0256}" destId="{97723CC5-37E8-4988-BAF2-D94AFAB51DCA}" srcOrd="1" destOrd="0" parTransId="{6DB773C2-A33D-495B-8B48-73CE4A18B056}" sibTransId="{97DCF6CE-1274-48B2-ABC2-DEB8941FA5F5}"/>
    <dgm:cxn modelId="{35A58A6A-5FB2-4697-84C1-13511D734E1E}" type="presOf" srcId="{14ED586E-7E0D-4EFF-8257-A52BABD41EF0}" destId="{C3E9D7AC-F38F-48B4-93FC-C4AB0C6E61DE}" srcOrd="0" destOrd="0" presId="urn:microsoft.com/office/officeart/2008/layout/LinedList"/>
    <dgm:cxn modelId="{A7C7E757-CE4B-4361-B863-0F9ABD8A7FCC}" type="presOf" srcId="{9758256F-DE02-4B9B-9533-E11F3FED8E0A}" destId="{CF903763-AE74-41B1-90E7-22DA5CF9F1C6}" srcOrd="0" destOrd="0" presId="urn:microsoft.com/office/officeart/2008/layout/LinedList"/>
    <dgm:cxn modelId="{59B31216-A2CA-431E-8FDF-B0041931E301}" type="presParOf" srcId="{C3E9D7AC-F38F-48B4-93FC-C4AB0C6E61DE}" destId="{B9BC7854-0467-40B5-93AC-A736255E634A}" srcOrd="0" destOrd="0" presId="urn:microsoft.com/office/officeart/2008/layout/LinedList"/>
    <dgm:cxn modelId="{2A671230-E909-4AF4-B007-3D47EB99A886}" type="presParOf" srcId="{C3E9D7AC-F38F-48B4-93FC-C4AB0C6E61DE}" destId="{A54335BC-9969-4983-9E76-B8901DE48A20}" srcOrd="1" destOrd="0" presId="urn:microsoft.com/office/officeart/2008/layout/LinedList"/>
    <dgm:cxn modelId="{39C10F21-8087-4E3E-B13C-8A2E8E2ADAE3}" type="presParOf" srcId="{A54335BC-9969-4983-9E76-B8901DE48A20}" destId="{68D91427-7BFC-4586-B62D-A8F75D0E2FD4}" srcOrd="0" destOrd="0" presId="urn:microsoft.com/office/officeart/2008/layout/LinedList"/>
    <dgm:cxn modelId="{9EE94C38-12E7-4E47-99E1-AB6FD57C22BE}" type="presParOf" srcId="{A54335BC-9969-4983-9E76-B8901DE48A20}" destId="{2EE2C186-FA91-4962-8803-AC7B70C693E3}" srcOrd="1" destOrd="0" presId="urn:microsoft.com/office/officeart/2008/layout/LinedList"/>
    <dgm:cxn modelId="{1B66711B-63F0-4441-BA3A-D9DCAC2A203B}" type="presParOf" srcId="{2EE2C186-FA91-4962-8803-AC7B70C693E3}" destId="{042F68DB-8A7B-413A-B18B-2DB3D5CD4AC6}" srcOrd="0" destOrd="0" presId="urn:microsoft.com/office/officeart/2008/layout/LinedList"/>
    <dgm:cxn modelId="{EC187DDB-CC35-458F-9BD7-DB92A0715E84}" type="presParOf" srcId="{2EE2C186-FA91-4962-8803-AC7B70C693E3}" destId="{C228BCD6-8779-47FA-A464-BB32339A36C2}" srcOrd="1" destOrd="0" presId="urn:microsoft.com/office/officeart/2008/layout/LinedList"/>
    <dgm:cxn modelId="{B48B6485-E331-403E-BD04-5428DA5F1664}" type="presParOf" srcId="{C228BCD6-8779-47FA-A464-BB32339A36C2}" destId="{CEF7D946-0C00-437B-9A7E-5EEC1780931C}" srcOrd="0" destOrd="0" presId="urn:microsoft.com/office/officeart/2008/layout/LinedList"/>
    <dgm:cxn modelId="{05E43971-CC04-4934-8E26-EB11C9F77631}" type="presParOf" srcId="{C228BCD6-8779-47FA-A464-BB32339A36C2}" destId="{CF903763-AE74-41B1-90E7-22DA5CF9F1C6}" srcOrd="1" destOrd="0" presId="urn:microsoft.com/office/officeart/2008/layout/LinedList"/>
    <dgm:cxn modelId="{57697EA6-96B4-4996-8227-23B79BC63C42}" type="presParOf" srcId="{C228BCD6-8779-47FA-A464-BB32339A36C2}" destId="{E6B795C6-955B-4C97-84DA-8A10BF1E3D77}" srcOrd="2" destOrd="0" presId="urn:microsoft.com/office/officeart/2008/layout/LinedList"/>
    <dgm:cxn modelId="{3010034E-F868-427C-9A8C-064450435865}" type="presParOf" srcId="{2EE2C186-FA91-4962-8803-AC7B70C693E3}" destId="{10AA5E54-732B-41BE-8BE3-EAFF2CD85F3D}" srcOrd="2" destOrd="0" presId="urn:microsoft.com/office/officeart/2008/layout/LinedList"/>
    <dgm:cxn modelId="{0ACA17A0-7556-4BF3-8FAC-8DBCF1331954}" type="presParOf" srcId="{2EE2C186-FA91-4962-8803-AC7B70C693E3}" destId="{AE210049-8559-4FD0-8469-12F208DB4FED}" srcOrd="3" destOrd="0" presId="urn:microsoft.com/office/officeart/2008/layout/LinedList"/>
    <dgm:cxn modelId="{E68E3E36-B677-47AA-B205-17E64A259834}" type="presParOf" srcId="{2EE2C186-FA91-4962-8803-AC7B70C693E3}" destId="{0F673074-3DDC-47CB-8281-754781DCED20}" srcOrd="4" destOrd="0" presId="urn:microsoft.com/office/officeart/2008/layout/LinedList"/>
    <dgm:cxn modelId="{B8DBB5E9-8FA2-4110-BDE3-AD2B6B807C15}" type="presParOf" srcId="{0F673074-3DDC-47CB-8281-754781DCED20}" destId="{21A4B7B7-DA67-476F-AFAB-2264139A2420}" srcOrd="0" destOrd="0" presId="urn:microsoft.com/office/officeart/2008/layout/LinedList"/>
    <dgm:cxn modelId="{A26BFE82-24CB-4968-A93B-019CC6AB309E}" type="presParOf" srcId="{0F673074-3DDC-47CB-8281-754781DCED20}" destId="{350B0EBD-7F9F-4504-958C-0F26FDE9B3B2}" srcOrd="1" destOrd="0" presId="urn:microsoft.com/office/officeart/2008/layout/LinedList"/>
    <dgm:cxn modelId="{A940D12F-D489-4B9B-BBD1-69C6C6E11338}" type="presParOf" srcId="{0F673074-3DDC-47CB-8281-754781DCED20}" destId="{6A14D535-1E4B-4821-AFF9-78B4C32DED36}" srcOrd="2" destOrd="0" presId="urn:microsoft.com/office/officeart/2008/layout/LinedList"/>
    <dgm:cxn modelId="{628DF546-EF3D-4E30-AB43-6F8E08C97D92}" type="presParOf" srcId="{2EE2C186-FA91-4962-8803-AC7B70C693E3}" destId="{CD45B6D9-968F-4878-8155-4D619E6B01F6}" srcOrd="5" destOrd="0" presId="urn:microsoft.com/office/officeart/2008/layout/LinedList"/>
    <dgm:cxn modelId="{D0CD50E1-1094-44CB-A439-8B8693B0ED1F}"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A7BC6DA-460D-4A87-98EA-FAA5DA7C2D84}" type="doc">
      <dgm:prSet loTypeId="urn:microsoft.com/office/officeart/2005/8/layout/hList7" loCatId="list" qsTypeId="urn:microsoft.com/office/officeart/2005/8/quickstyle/simple1#14" qsCatId="simple" csTypeId="urn:microsoft.com/office/officeart/2005/8/colors/accent5_2" csCatId="accent5" phldr="1"/>
      <dgm:spPr/>
    </dgm:pt>
    <dgm:pt modelId="{05F914AA-296F-421E-98FD-9A1C26D3A0FF}">
      <dgm:prSet phldrT="[Metin]" custT="1"/>
      <dgm:spPr/>
      <dgm:t>
        <a:bodyPr/>
        <a:lstStyle/>
        <a:p>
          <a:pPr algn="ctr"/>
          <a:r>
            <a:rPr lang="tr-TR" sz="1800" dirty="0" smtClean="0"/>
            <a:t>  Sayısı ve Niteliği </a:t>
          </a:r>
        </a:p>
        <a:p>
          <a:pPr algn="ctr"/>
          <a:endParaRPr lang="tr-TR" sz="1800" dirty="0"/>
        </a:p>
      </dgm:t>
    </dgm:pt>
    <dgm:pt modelId="{BCF5D504-64D9-4D07-ABC5-B325B1D8BDCE}" type="parTrans" cxnId="{A8613EB1-AF82-4B4D-B2E6-A73D061500F3}">
      <dgm:prSet/>
      <dgm:spPr/>
      <dgm:t>
        <a:bodyPr/>
        <a:lstStyle/>
        <a:p>
          <a:endParaRPr lang="tr-TR"/>
        </a:p>
      </dgm:t>
    </dgm:pt>
    <dgm:pt modelId="{6078190C-DC38-45F8-B400-A515D3816DE3}" type="sibTrans" cxnId="{A8613EB1-AF82-4B4D-B2E6-A73D061500F3}">
      <dgm:prSet/>
      <dgm:spPr/>
      <dgm:t>
        <a:bodyPr/>
        <a:lstStyle/>
        <a:p>
          <a:endParaRPr lang="tr-TR"/>
        </a:p>
      </dgm:t>
    </dgm:pt>
    <dgm:pt modelId="{47553D44-E3C1-402A-BC85-016866298C3C}">
      <dgm:prSet phldrT="[Metin]" custT="1"/>
      <dgm:spPr/>
      <dgm:t>
        <a:bodyPr/>
        <a:lstStyle/>
        <a:p>
          <a:endParaRPr lang="tr-TR" sz="2000" dirty="0" smtClean="0"/>
        </a:p>
        <a:p>
          <a:r>
            <a:rPr lang="tr-TR" sz="1800" dirty="0" smtClean="0"/>
            <a:t>Projede Görev Alacağı Süre</a:t>
          </a:r>
        </a:p>
        <a:p>
          <a:endParaRPr lang="tr-TR" sz="2400" dirty="0"/>
        </a:p>
      </dgm:t>
    </dgm:pt>
    <dgm:pt modelId="{A2DF0E2D-C5CF-4DB3-892E-10900DDAE9AB}" type="parTrans" cxnId="{79769054-8BE6-460C-A623-3BC846EA6680}">
      <dgm:prSet/>
      <dgm:spPr/>
      <dgm:t>
        <a:bodyPr/>
        <a:lstStyle/>
        <a:p>
          <a:endParaRPr lang="tr-TR"/>
        </a:p>
      </dgm:t>
    </dgm:pt>
    <dgm:pt modelId="{2E196718-099C-4084-A77A-9A4BC78229E8}" type="sibTrans" cxnId="{79769054-8BE6-460C-A623-3BC846EA6680}">
      <dgm:prSet/>
      <dgm:spPr/>
      <dgm:t>
        <a:bodyPr/>
        <a:lstStyle/>
        <a:p>
          <a:endParaRPr lang="tr-TR"/>
        </a:p>
      </dgm:t>
    </dgm:pt>
    <dgm:pt modelId="{BAD3A931-6EE4-45CF-9A77-1FFC533849DB}">
      <dgm:prSet phldrT="[Metin]" custT="1"/>
      <dgm:spPr/>
      <dgm:t>
        <a:bodyPr/>
        <a:lstStyle/>
        <a:p>
          <a:endParaRPr lang="tr-TR" sz="2000" dirty="0" smtClean="0"/>
        </a:p>
        <a:p>
          <a:r>
            <a:rPr lang="tr-TR" sz="1800" b="0" dirty="0" smtClean="0"/>
            <a:t>Ödenecek Aylık  Burs Miktarları</a:t>
          </a:r>
        </a:p>
        <a:p>
          <a:endParaRPr lang="tr-TR" sz="2400" dirty="0"/>
        </a:p>
      </dgm:t>
    </dgm:pt>
    <dgm:pt modelId="{B2C09E6D-6A73-437C-AC07-D66DC49A0ADB}" type="parTrans" cxnId="{74CE6796-2341-41E8-A9C8-E0B1214E0442}">
      <dgm:prSet/>
      <dgm:spPr/>
      <dgm:t>
        <a:bodyPr/>
        <a:lstStyle/>
        <a:p>
          <a:endParaRPr lang="tr-TR"/>
        </a:p>
      </dgm:t>
    </dgm:pt>
    <dgm:pt modelId="{C807E5AF-E988-4D52-A353-120C9E289CA2}" type="sibTrans" cxnId="{74CE6796-2341-41E8-A9C8-E0B1214E0442}">
      <dgm:prSet/>
      <dgm:spPr/>
      <dgm:t>
        <a:bodyPr/>
        <a:lstStyle/>
        <a:p>
          <a:endParaRPr lang="tr-TR"/>
        </a:p>
      </dgm:t>
    </dgm:pt>
    <dgm:pt modelId="{7D927DA6-18B4-4E20-AD92-523CBC2C2389}" type="pres">
      <dgm:prSet presAssocID="{6A7BC6DA-460D-4A87-98EA-FAA5DA7C2D84}" presName="Name0" presStyleCnt="0">
        <dgm:presLayoutVars>
          <dgm:dir/>
          <dgm:resizeHandles val="exact"/>
        </dgm:presLayoutVars>
      </dgm:prSet>
      <dgm:spPr/>
    </dgm:pt>
    <dgm:pt modelId="{17CB4A11-BF36-47E3-9785-E35887C4C09F}" type="pres">
      <dgm:prSet presAssocID="{6A7BC6DA-460D-4A87-98EA-FAA5DA7C2D84}" presName="fgShape" presStyleLbl="fgShp" presStyleIdx="0" presStyleCnt="1" custAng="0" custScaleY="137451" custLinFactY="-222540" custLinFactNeighborX="-497" custLinFactNeighborY="-300000">
        <dgm:style>
          <a:lnRef idx="1">
            <a:schemeClr val="accent5"/>
          </a:lnRef>
          <a:fillRef idx="2">
            <a:schemeClr val="accent5"/>
          </a:fillRef>
          <a:effectRef idx="1">
            <a:schemeClr val="accent5"/>
          </a:effectRef>
          <a:fontRef idx="minor">
            <a:schemeClr val="dk1"/>
          </a:fontRef>
        </dgm:style>
      </dgm:prSet>
      <dgm:spPr/>
    </dgm:pt>
    <dgm:pt modelId="{7B5BE430-E375-404D-A028-6EF50F7EE5B8}" type="pres">
      <dgm:prSet presAssocID="{6A7BC6DA-460D-4A87-98EA-FAA5DA7C2D84}" presName="linComp" presStyleCnt="0"/>
      <dgm:spPr/>
    </dgm:pt>
    <dgm:pt modelId="{CFEFC4F6-B4B3-4A12-AE93-8499E8F29E83}" type="pres">
      <dgm:prSet presAssocID="{05F914AA-296F-421E-98FD-9A1C26D3A0FF}" presName="compNode" presStyleCnt="0"/>
      <dgm:spPr/>
    </dgm:pt>
    <dgm:pt modelId="{3285DA69-6419-481D-B967-D0F07944276C}" type="pres">
      <dgm:prSet presAssocID="{05F914AA-296F-421E-98FD-9A1C26D3A0FF}" presName="bkgdShape" presStyleLbl="node1" presStyleIdx="0" presStyleCnt="3" custLinFactNeighborX="-64" custLinFactNeighborY="0"/>
      <dgm:spPr/>
      <dgm:t>
        <a:bodyPr/>
        <a:lstStyle/>
        <a:p>
          <a:endParaRPr lang="tr-TR"/>
        </a:p>
      </dgm:t>
    </dgm:pt>
    <dgm:pt modelId="{7E9D7EF6-BAB8-4004-A15D-6A5CE45AC91F}" type="pres">
      <dgm:prSet presAssocID="{05F914AA-296F-421E-98FD-9A1C26D3A0FF}" presName="nodeTx" presStyleLbl="node1" presStyleIdx="0" presStyleCnt="3">
        <dgm:presLayoutVars>
          <dgm:bulletEnabled val="1"/>
        </dgm:presLayoutVars>
      </dgm:prSet>
      <dgm:spPr/>
      <dgm:t>
        <a:bodyPr/>
        <a:lstStyle/>
        <a:p>
          <a:endParaRPr lang="tr-TR"/>
        </a:p>
      </dgm:t>
    </dgm:pt>
    <dgm:pt modelId="{764AE304-E7E1-4236-B7D0-FE2D51199FCA}" type="pres">
      <dgm:prSet presAssocID="{05F914AA-296F-421E-98FD-9A1C26D3A0FF}" presName="invisiNode" presStyleLbl="node1" presStyleIdx="0" presStyleCnt="3"/>
      <dgm:spPr/>
    </dgm:pt>
    <dgm:pt modelId="{2C5AA5E5-E021-43D0-88B4-1033ECF6C41D}" type="pres">
      <dgm:prSet presAssocID="{05F914AA-296F-421E-98FD-9A1C26D3A0FF}" presName="imagNode" presStyleLbl="fgImgPlace1" presStyleIdx="0" presStyleCnt="3" custScaleX="98330" custScaleY="78339" custLinFactNeighborY="29435"/>
      <dgm:spPr>
        <a:blipFill rotWithShape="1">
          <a:blip xmlns:r="http://schemas.openxmlformats.org/officeDocument/2006/relationships" r:embed="rId1"/>
          <a:stretch>
            <a:fillRect/>
          </a:stretch>
        </a:blipFill>
      </dgm:spPr>
    </dgm:pt>
    <dgm:pt modelId="{F9A2E811-5EFB-45D0-BE18-E01DA596D117}" type="pres">
      <dgm:prSet presAssocID="{6078190C-DC38-45F8-B400-A515D3816DE3}" presName="sibTrans" presStyleLbl="sibTrans2D1" presStyleIdx="0" presStyleCnt="0"/>
      <dgm:spPr/>
      <dgm:t>
        <a:bodyPr/>
        <a:lstStyle/>
        <a:p>
          <a:endParaRPr lang="tr-TR"/>
        </a:p>
      </dgm:t>
    </dgm:pt>
    <dgm:pt modelId="{CCA6EBAF-9EF8-4B92-83D7-772F1BDC820C}" type="pres">
      <dgm:prSet presAssocID="{47553D44-E3C1-402A-BC85-016866298C3C}" presName="compNode" presStyleCnt="0"/>
      <dgm:spPr/>
    </dgm:pt>
    <dgm:pt modelId="{B57B0F4A-C303-49F3-B0BA-9D80D5BD9D3B}" type="pres">
      <dgm:prSet presAssocID="{47553D44-E3C1-402A-BC85-016866298C3C}" presName="bkgdShape" presStyleLbl="node1" presStyleIdx="1" presStyleCnt="3" custLinFactNeighborX="1394" custLinFactNeighborY="-1601"/>
      <dgm:spPr/>
      <dgm:t>
        <a:bodyPr/>
        <a:lstStyle/>
        <a:p>
          <a:endParaRPr lang="tr-TR"/>
        </a:p>
      </dgm:t>
    </dgm:pt>
    <dgm:pt modelId="{9A56ED9E-8416-4B46-8D0E-47DE9C252EDC}" type="pres">
      <dgm:prSet presAssocID="{47553D44-E3C1-402A-BC85-016866298C3C}" presName="nodeTx" presStyleLbl="node1" presStyleIdx="1" presStyleCnt="3">
        <dgm:presLayoutVars>
          <dgm:bulletEnabled val="1"/>
        </dgm:presLayoutVars>
      </dgm:prSet>
      <dgm:spPr/>
      <dgm:t>
        <a:bodyPr/>
        <a:lstStyle/>
        <a:p>
          <a:endParaRPr lang="tr-TR"/>
        </a:p>
      </dgm:t>
    </dgm:pt>
    <dgm:pt modelId="{1D25F72E-B7F4-4617-9E37-72680304742D}" type="pres">
      <dgm:prSet presAssocID="{47553D44-E3C1-402A-BC85-016866298C3C}" presName="invisiNode" presStyleLbl="node1" presStyleIdx="1" presStyleCnt="3"/>
      <dgm:spPr/>
    </dgm:pt>
    <dgm:pt modelId="{609E66FA-E4DA-4427-8DD2-4608F30D5901}" type="pres">
      <dgm:prSet presAssocID="{47553D44-E3C1-402A-BC85-016866298C3C}" presName="imagNode" presStyleLbl="fgImgPlace1" presStyleIdx="1" presStyleCnt="3" custScaleX="98914" custScaleY="80768" custLinFactNeighborX="2057" custLinFactNeighborY="31620"/>
      <dgm:spPr>
        <a:blipFill rotWithShape="1">
          <a:blip xmlns:r="http://schemas.openxmlformats.org/officeDocument/2006/relationships" r:embed="rId2"/>
          <a:stretch>
            <a:fillRect/>
          </a:stretch>
        </a:blipFill>
      </dgm:spPr>
      <dgm:t>
        <a:bodyPr/>
        <a:lstStyle/>
        <a:p>
          <a:endParaRPr lang="tr-TR"/>
        </a:p>
      </dgm:t>
    </dgm:pt>
    <dgm:pt modelId="{D2A9E909-AD38-4C33-88B6-A587B4A15FB9}" type="pres">
      <dgm:prSet presAssocID="{2E196718-099C-4084-A77A-9A4BC78229E8}" presName="sibTrans" presStyleLbl="sibTrans2D1" presStyleIdx="0" presStyleCnt="0"/>
      <dgm:spPr/>
      <dgm:t>
        <a:bodyPr/>
        <a:lstStyle/>
        <a:p>
          <a:endParaRPr lang="tr-TR"/>
        </a:p>
      </dgm:t>
    </dgm:pt>
    <dgm:pt modelId="{7D28DB81-42C9-47EF-8FD6-F27156F28507}" type="pres">
      <dgm:prSet presAssocID="{BAD3A931-6EE4-45CF-9A77-1FFC533849DB}" presName="compNode" presStyleCnt="0"/>
      <dgm:spPr/>
    </dgm:pt>
    <dgm:pt modelId="{1322CB55-33F7-47DA-9803-20D2E84FBD64}" type="pres">
      <dgm:prSet presAssocID="{BAD3A931-6EE4-45CF-9A77-1FFC533849DB}" presName="bkgdShape" presStyleLbl="node1" presStyleIdx="2" presStyleCnt="3"/>
      <dgm:spPr/>
      <dgm:t>
        <a:bodyPr/>
        <a:lstStyle/>
        <a:p>
          <a:endParaRPr lang="tr-TR"/>
        </a:p>
      </dgm:t>
    </dgm:pt>
    <dgm:pt modelId="{41F4F41A-AD1F-4C24-A494-439A4FDF469D}" type="pres">
      <dgm:prSet presAssocID="{BAD3A931-6EE4-45CF-9A77-1FFC533849DB}" presName="nodeTx" presStyleLbl="node1" presStyleIdx="2" presStyleCnt="3">
        <dgm:presLayoutVars>
          <dgm:bulletEnabled val="1"/>
        </dgm:presLayoutVars>
      </dgm:prSet>
      <dgm:spPr/>
      <dgm:t>
        <a:bodyPr/>
        <a:lstStyle/>
        <a:p>
          <a:endParaRPr lang="tr-TR"/>
        </a:p>
      </dgm:t>
    </dgm:pt>
    <dgm:pt modelId="{02857494-C044-4DC8-B515-10EBC14771E1}" type="pres">
      <dgm:prSet presAssocID="{BAD3A931-6EE4-45CF-9A77-1FFC533849DB}" presName="invisiNode" presStyleLbl="node1" presStyleIdx="2" presStyleCnt="3"/>
      <dgm:spPr/>
    </dgm:pt>
    <dgm:pt modelId="{CB611C17-496B-45CC-A44D-B9D59D78F6DD}" type="pres">
      <dgm:prSet presAssocID="{BAD3A931-6EE4-45CF-9A77-1FFC533849DB}" presName="imagNode" presStyleLbl="fgImgPlace1" presStyleIdx="2" presStyleCnt="3" custScaleX="98111" custScaleY="82709" custLinFactNeighborY="31620"/>
      <dgm:spPr>
        <a:blipFill rotWithShape="1">
          <a:blip xmlns:r="http://schemas.openxmlformats.org/officeDocument/2006/relationships" r:embed="rId3"/>
          <a:stretch>
            <a:fillRect/>
          </a:stretch>
        </a:blipFill>
      </dgm:spPr>
      <dgm:t>
        <a:bodyPr/>
        <a:lstStyle/>
        <a:p>
          <a:endParaRPr lang="tr-TR"/>
        </a:p>
      </dgm:t>
    </dgm:pt>
  </dgm:ptLst>
  <dgm:cxnLst>
    <dgm:cxn modelId="{A8613EB1-AF82-4B4D-B2E6-A73D061500F3}" srcId="{6A7BC6DA-460D-4A87-98EA-FAA5DA7C2D84}" destId="{05F914AA-296F-421E-98FD-9A1C26D3A0FF}" srcOrd="0" destOrd="0" parTransId="{BCF5D504-64D9-4D07-ABC5-B325B1D8BDCE}" sibTransId="{6078190C-DC38-45F8-B400-A515D3816DE3}"/>
    <dgm:cxn modelId="{74CE6796-2341-41E8-A9C8-E0B1214E0442}" srcId="{6A7BC6DA-460D-4A87-98EA-FAA5DA7C2D84}" destId="{BAD3A931-6EE4-45CF-9A77-1FFC533849DB}" srcOrd="2" destOrd="0" parTransId="{B2C09E6D-6A73-437C-AC07-D66DC49A0ADB}" sibTransId="{C807E5AF-E988-4D52-A353-120C9E289CA2}"/>
    <dgm:cxn modelId="{93236C3E-5C9E-478C-A27B-759344E04F73}" type="presOf" srcId="{2E196718-099C-4084-A77A-9A4BC78229E8}" destId="{D2A9E909-AD38-4C33-88B6-A587B4A15FB9}" srcOrd="0" destOrd="0" presId="urn:microsoft.com/office/officeart/2005/8/layout/hList7"/>
    <dgm:cxn modelId="{AC68E20B-5B68-47BA-B5E4-822A31F877DB}" type="presOf" srcId="{47553D44-E3C1-402A-BC85-016866298C3C}" destId="{B57B0F4A-C303-49F3-B0BA-9D80D5BD9D3B}" srcOrd="0" destOrd="0" presId="urn:microsoft.com/office/officeart/2005/8/layout/hList7"/>
    <dgm:cxn modelId="{405F8371-8B16-42E1-82A8-A557C8364791}" type="presOf" srcId="{47553D44-E3C1-402A-BC85-016866298C3C}" destId="{9A56ED9E-8416-4B46-8D0E-47DE9C252EDC}" srcOrd="1" destOrd="0" presId="urn:microsoft.com/office/officeart/2005/8/layout/hList7"/>
    <dgm:cxn modelId="{B72BC014-DC9A-4D23-9D1C-C5064E383655}" type="presOf" srcId="{6A7BC6DA-460D-4A87-98EA-FAA5DA7C2D84}" destId="{7D927DA6-18B4-4E20-AD92-523CBC2C2389}" srcOrd="0" destOrd="0" presId="urn:microsoft.com/office/officeart/2005/8/layout/hList7"/>
    <dgm:cxn modelId="{097C0378-310D-4F08-A9F8-D6F840723846}" type="presOf" srcId="{BAD3A931-6EE4-45CF-9A77-1FFC533849DB}" destId="{41F4F41A-AD1F-4C24-A494-439A4FDF469D}" srcOrd="1" destOrd="0" presId="urn:microsoft.com/office/officeart/2005/8/layout/hList7"/>
    <dgm:cxn modelId="{A79C6D08-D80E-4BE3-AC04-2B3F597936E2}" type="presOf" srcId="{BAD3A931-6EE4-45CF-9A77-1FFC533849DB}" destId="{1322CB55-33F7-47DA-9803-20D2E84FBD64}" srcOrd="0" destOrd="0" presId="urn:microsoft.com/office/officeart/2005/8/layout/hList7"/>
    <dgm:cxn modelId="{79769054-8BE6-460C-A623-3BC846EA6680}" srcId="{6A7BC6DA-460D-4A87-98EA-FAA5DA7C2D84}" destId="{47553D44-E3C1-402A-BC85-016866298C3C}" srcOrd="1" destOrd="0" parTransId="{A2DF0E2D-C5CF-4DB3-892E-10900DDAE9AB}" sibTransId="{2E196718-099C-4084-A77A-9A4BC78229E8}"/>
    <dgm:cxn modelId="{D77D9787-853E-4745-878E-6F3429B3F63C}" type="presOf" srcId="{05F914AA-296F-421E-98FD-9A1C26D3A0FF}" destId="{7E9D7EF6-BAB8-4004-A15D-6A5CE45AC91F}" srcOrd="1" destOrd="0" presId="urn:microsoft.com/office/officeart/2005/8/layout/hList7"/>
    <dgm:cxn modelId="{765DEB81-0417-461F-830C-7B2EED8733E3}" type="presOf" srcId="{6078190C-DC38-45F8-B400-A515D3816DE3}" destId="{F9A2E811-5EFB-45D0-BE18-E01DA596D117}" srcOrd="0" destOrd="0" presId="urn:microsoft.com/office/officeart/2005/8/layout/hList7"/>
    <dgm:cxn modelId="{DAFA175E-BF93-40CB-8F72-FB08A8036969}" type="presOf" srcId="{05F914AA-296F-421E-98FD-9A1C26D3A0FF}" destId="{3285DA69-6419-481D-B967-D0F07944276C}" srcOrd="0" destOrd="0" presId="urn:microsoft.com/office/officeart/2005/8/layout/hList7"/>
    <dgm:cxn modelId="{443DAFC4-CFB9-49AB-89F1-F42F4DD01BB0}" type="presParOf" srcId="{7D927DA6-18B4-4E20-AD92-523CBC2C2389}" destId="{17CB4A11-BF36-47E3-9785-E35887C4C09F}" srcOrd="0" destOrd="0" presId="urn:microsoft.com/office/officeart/2005/8/layout/hList7"/>
    <dgm:cxn modelId="{A31DBA70-53E8-44C5-B811-831B725DDEB9}" type="presParOf" srcId="{7D927DA6-18B4-4E20-AD92-523CBC2C2389}" destId="{7B5BE430-E375-404D-A028-6EF50F7EE5B8}" srcOrd="1" destOrd="0" presId="urn:microsoft.com/office/officeart/2005/8/layout/hList7"/>
    <dgm:cxn modelId="{F5D9FD78-97F9-4B5C-B978-E330DF4843B7}" type="presParOf" srcId="{7B5BE430-E375-404D-A028-6EF50F7EE5B8}" destId="{CFEFC4F6-B4B3-4A12-AE93-8499E8F29E83}" srcOrd="0" destOrd="0" presId="urn:microsoft.com/office/officeart/2005/8/layout/hList7"/>
    <dgm:cxn modelId="{D1B9D77E-FE26-49AB-AE4A-AEB8ED22BCBE}" type="presParOf" srcId="{CFEFC4F6-B4B3-4A12-AE93-8499E8F29E83}" destId="{3285DA69-6419-481D-B967-D0F07944276C}" srcOrd="0" destOrd="0" presId="urn:microsoft.com/office/officeart/2005/8/layout/hList7"/>
    <dgm:cxn modelId="{AEC3B0DE-8F21-4EBE-A3A9-1A649F1B984B}" type="presParOf" srcId="{CFEFC4F6-B4B3-4A12-AE93-8499E8F29E83}" destId="{7E9D7EF6-BAB8-4004-A15D-6A5CE45AC91F}" srcOrd="1" destOrd="0" presId="urn:microsoft.com/office/officeart/2005/8/layout/hList7"/>
    <dgm:cxn modelId="{F61DFD8B-7D78-4D24-9994-BCC6BDFD0537}" type="presParOf" srcId="{CFEFC4F6-B4B3-4A12-AE93-8499E8F29E83}" destId="{764AE304-E7E1-4236-B7D0-FE2D51199FCA}" srcOrd="2" destOrd="0" presId="urn:microsoft.com/office/officeart/2005/8/layout/hList7"/>
    <dgm:cxn modelId="{D4E2A860-6F39-4C05-B1A1-1E43A2CFF7B7}" type="presParOf" srcId="{CFEFC4F6-B4B3-4A12-AE93-8499E8F29E83}" destId="{2C5AA5E5-E021-43D0-88B4-1033ECF6C41D}" srcOrd="3" destOrd="0" presId="urn:microsoft.com/office/officeart/2005/8/layout/hList7"/>
    <dgm:cxn modelId="{6F8AB1AB-A0F3-4752-89FF-4E38729C3090}" type="presParOf" srcId="{7B5BE430-E375-404D-A028-6EF50F7EE5B8}" destId="{F9A2E811-5EFB-45D0-BE18-E01DA596D117}" srcOrd="1" destOrd="0" presId="urn:microsoft.com/office/officeart/2005/8/layout/hList7"/>
    <dgm:cxn modelId="{C1975469-6AA5-45D5-9E7D-A2A2AE505658}" type="presParOf" srcId="{7B5BE430-E375-404D-A028-6EF50F7EE5B8}" destId="{CCA6EBAF-9EF8-4B92-83D7-772F1BDC820C}" srcOrd="2" destOrd="0" presId="urn:microsoft.com/office/officeart/2005/8/layout/hList7"/>
    <dgm:cxn modelId="{D9415C74-E47C-4393-9E63-5DECE3575E1F}" type="presParOf" srcId="{CCA6EBAF-9EF8-4B92-83D7-772F1BDC820C}" destId="{B57B0F4A-C303-49F3-B0BA-9D80D5BD9D3B}" srcOrd="0" destOrd="0" presId="urn:microsoft.com/office/officeart/2005/8/layout/hList7"/>
    <dgm:cxn modelId="{D7DE3AEC-B6B9-41C0-B92B-A04F8FFC5455}" type="presParOf" srcId="{CCA6EBAF-9EF8-4B92-83D7-772F1BDC820C}" destId="{9A56ED9E-8416-4B46-8D0E-47DE9C252EDC}" srcOrd="1" destOrd="0" presId="urn:microsoft.com/office/officeart/2005/8/layout/hList7"/>
    <dgm:cxn modelId="{CC2DE4BA-DDBE-4932-A45D-F7CD3B2731D8}" type="presParOf" srcId="{CCA6EBAF-9EF8-4B92-83D7-772F1BDC820C}" destId="{1D25F72E-B7F4-4617-9E37-72680304742D}" srcOrd="2" destOrd="0" presId="urn:microsoft.com/office/officeart/2005/8/layout/hList7"/>
    <dgm:cxn modelId="{FDDAF3F2-2515-400C-B901-8569576EFE10}" type="presParOf" srcId="{CCA6EBAF-9EF8-4B92-83D7-772F1BDC820C}" destId="{609E66FA-E4DA-4427-8DD2-4608F30D5901}" srcOrd="3" destOrd="0" presId="urn:microsoft.com/office/officeart/2005/8/layout/hList7"/>
    <dgm:cxn modelId="{AB571760-04F0-4B90-B81D-4044E62FCA73}" type="presParOf" srcId="{7B5BE430-E375-404D-A028-6EF50F7EE5B8}" destId="{D2A9E909-AD38-4C33-88B6-A587B4A15FB9}" srcOrd="3" destOrd="0" presId="urn:microsoft.com/office/officeart/2005/8/layout/hList7"/>
    <dgm:cxn modelId="{4680D6DB-85AE-45F7-9167-17F1FB90FE0A}" type="presParOf" srcId="{7B5BE430-E375-404D-A028-6EF50F7EE5B8}" destId="{7D28DB81-42C9-47EF-8FD6-F27156F28507}" srcOrd="4" destOrd="0" presId="urn:microsoft.com/office/officeart/2005/8/layout/hList7"/>
    <dgm:cxn modelId="{3CA94338-44F9-43D9-851F-ACD64427B3AD}" type="presParOf" srcId="{7D28DB81-42C9-47EF-8FD6-F27156F28507}" destId="{1322CB55-33F7-47DA-9803-20D2E84FBD64}" srcOrd="0" destOrd="0" presId="urn:microsoft.com/office/officeart/2005/8/layout/hList7"/>
    <dgm:cxn modelId="{920AEACF-3C48-4D83-86FB-256A9746DA07}" type="presParOf" srcId="{7D28DB81-42C9-47EF-8FD6-F27156F28507}" destId="{41F4F41A-AD1F-4C24-A494-439A4FDF469D}" srcOrd="1" destOrd="0" presId="urn:microsoft.com/office/officeart/2005/8/layout/hList7"/>
    <dgm:cxn modelId="{39A8D3F6-B738-4AF8-BA75-998BA0D6B7C7}" type="presParOf" srcId="{7D28DB81-42C9-47EF-8FD6-F27156F28507}" destId="{02857494-C044-4DC8-B515-10EBC14771E1}" srcOrd="2" destOrd="0" presId="urn:microsoft.com/office/officeart/2005/8/layout/hList7"/>
    <dgm:cxn modelId="{24B6B298-991E-43D1-B172-49C4961074CD}" type="presParOf" srcId="{7D28DB81-42C9-47EF-8FD6-F27156F28507}" destId="{CB611C17-496B-45CC-A44D-B9D59D78F6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9E07113-7F9B-4EB1-9A38-F8BCECB32F2F}" type="doc">
      <dgm:prSet loTypeId="urn:microsoft.com/office/officeart/2005/8/layout/matrix1" loCatId="matrix" qsTypeId="urn:microsoft.com/office/officeart/2005/8/quickstyle/simple1#15" qsCatId="simple" csTypeId="urn:microsoft.com/office/officeart/2005/8/colors/accent5_1" csCatId="accent5" phldr="1"/>
      <dgm:spPr/>
      <dgm:t>
        <a:bodyPr/>
        <a:lstStyle/>
        <a:p>
          <a:endParaRPr lang="tr-TR"/>
        </a:p>
      </dgm:t>
    </dgm:pt>
    <dgm:pt modelId="{AD14C6FC-E7AB-40F6-9E22-865BA98CC2B1}">
      <dgm:prSet phldrT="[Metin]" custT="1">
        <dgm:style>
          <a:lnRef idx="0">
            <a:schemeClr val="accent5"/>
          </a:lnRef>
          <a:fillRef idx="3">
            <a:schemeClr val="accent5"/>
          </a:fillRef>
          <a:effectRef idx="3">
            <a:schemeClr val="accent5"/>
          </a:effectRef>
          <a:fontRef idx="minor">
            <a:schemeClr val="lt1"/>
          </a:fontRef>
        </dgm:style>
      </dgm:prSet>
      <dgm:spPr>
        <a:solidFill>
          <a:srgbClr val="1E687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2000" b="1" dirty="0" smtClean="0">
              <a:solidFill>
                <a:schemeClr val="bg1"/>
              </a:solidFill>
            </a:rPr>
            <a:t>2014 YILI BURS ÜST LİMİTLERİ</a:t>
          </a:r>
          <a:endParaRPr lang="tr-TR" sz="2000" b="1" dirty="0">
            <a:solidFill>
              <a:schemeClr val="bg1"/>
            </a:solidFill>
          </a:endParaRPr>
        </a:p>
      </dgm:t>
    </dgm:pt>
    <dgm:pt modelId="{8FFBD8C5-E665-4BFD-B446-136D0497746A}" type="parTrans" cxnId="{4477FA0A-5B40-401E-8DC2-E83245902C78}">
      <dgm:prSet/>
      <dgm:spPr/>
      <dgm:t>
        <a:bodyPr/>
        <a:lstStyle/>
        <a:p>
          <a:endParaRPr lang="tr-TR"/>
        </a:p>
      </dgm:t>
    </dgm:pt>
    <dgm:pt modelId="{E6036676-26B7-4E6F-91DD-84336748FDAE}" type="sibTrans" cxnId="{4477FA0A-5B40-401E-8DC2-E83245902C78}">
      <dgm:prSet/>
      <dgm:spPr/>
      <dgm:t>
        <a:bodyPr/>
        <a:lstStyle/>
        <a:p>
          <a:endParaRPr lang="tr-TR"/>
        </a:p>
      </dgm:t>
    </dgm:pt>
    <dgm:pt modelId="{66A227AD-32BE-4219-A859-678BB970D5DA}">
      <dgm:prSet phldrT="[Metin]">
        <dgm:style>
          <a:lnRef idx="3">
            <a:schemeClr val="lt1"/>
          </a:lnRef>
          <a:fillRef idx="1">
            <a:schemeClr val="accent5"/>
          </a:fillRef>
          <a:effectRef idx="1">
            <a:schemeClr val="accent5"/>
          </a:effectRef>
          <a:fontRef idx="minor">
            <a:schemeClr val="lt1"/>
          </a:fontRef>
        </dgm:style>
      </dgm:prSet>
      <dgm:spPr/>
      <dgm:t>
        <a:bodyPr/>
        <a:lstStyle/>
        <a:p>
          <a:endParaRPr lang="tr-TR" dirty="0"/>
        </a:p>
      </dgm:t>
    </dgm:pt>
    <dgm:pt modelId="{F8E7A56C-B211-4F5E-85AC-1447E959B0E4}" type="parTrans" cxnId="{A1E3770B-E48B-46F8-8C4F-2429F91AB7E6}">
      <dgm:prSet/>
      <dgm:spPr/>
      <dgm:t>
        <a:bodyPr/>
        <a:lstStyle/>
        <a:p>
          <a:endParaRPr lang="tr-TR"/>
        </a:p>
      </dgm:t>
    </dgm:pt>
    <dgm:pt modelId="{5D8CB1AA-5A20-4A52-B2B7-8F8CB74564E2}" type="sibTrans" cxnId="{A1E3770B-E48B-46F8-8C4F-2429F91AB7E6}">
      <dgm:prSet/>
      <dgm:spPr/>
      <dgm:t>
        <a:bodyPr/>
        <a:lstStyle/>
        <a:p>
          <a:endParaRPr lang="tr-TR"/>
        </a:p>
      </dgm:t>
    </dgm:pt>
    <dgm:pt modelId="{BAA3871F-D6CA-47AA-B983-5EE144055082}">
      <dgm:prSet phldrT="[Metin]">
        <dgm:style>
          <a:lnRef idx="3">
            <a:schemeClr val="lt1"/>
          </a:lnRef>
          <a:fillRef idx="1">
            <a:schemeClr val="accent5"/>
          </a:fillRef>
          <a:effectRef idx="1">
            <a:schemeClr val="accent5"/>
          </a:effectRef>
          <a:fontRef idx="minor">
            <a:schemeClr val="lt1"/>
          </a:fontRef>
        </dgm:style>
      </dgm:prSet>
      <dgm:spPr/>
      <dgm:t>
        <a:bodyPr/>
        <a:lstStyle/>
        <a:p>
          <a:endParaRPr lang="tr-TR" dirty="0"/>
        </a:p>
      </dgm:t>
    </dgm:pt>
    <dgm:pt modelId="{932D0DE6-6922-4837-81BA-9EBDE9B914A4}" type="parTrans" cxnId="{E8929885-758D-49EA-8AC6-62919CE8A6D4}">
      <dgm:prSet/>
      <dgm:spPr/>
      <dgm:t>
        <a:bodyPr/>
        <a:lstStyle/>
        <a:p>
          <a:endParaRPr lang="tr-TR"/>
        </a:p>
      </dgm:t>
    </dgm:pt>
    <dgm:pt modelId="{A9B4076C-B254-4B83-827B-E4970C07093A}" type="sibTrans" cxnId="{E8929885-758D-49EA-8AC6-62919CE8A6D4}">
      <dgm:prSet/>
      <dgm:spPr/>
      <dgm:t>
        <a:bodyPr/>
        <a:lstStyle/>
        <a:p>
          <a:endParaRPr lang="tr-TR"/>
        </a:p>
      </dgm:t>
    </dgm:pt>
    <dgm:pt modelId="{EE11CFAD-5262-4F16-9BEB-5CC1DC56E423}">
      <dgm:prSet phldrT="[Metin]">
        <dgm:style>
          <a:lnRef idx="3">
            <a:schemeClr val="lt1"/>
          </a:lnRef>
          <a:fillRef idx="1">
            <a:schemeClr val="accent5"/>
          </a:fillRef>
          <a:effectRef idx="1">
            <a:schemeClr val="accent5"/>
          </a:effectRef>
          <a:fontRef idx="minor">
            <a:schemeClr val="lt1"/>
          </a:fontRef>
        </dgm:style>
      </dgm:prSet>
      <dgm:spPr/>
      <dgm:t>
        <a:bodyPr/>
        <a:lstStyle/>
        <a:p>
          <a:endParaRPr lang="tr-TR" dirty="0"/>
        </a:p>
      </dgm:t>
    </dgm:pt>
    <dgm:pt modelId="{F2C6029A-3885-4BDC-9CE8-35E64344B4E5}" type="parTrans" cxnId="{10D7FD69-107E-4584-922D-D3E6706DAA52}">
      <dgm:prSet/>
      <dgm:spPr/>
      <dgm:t>
        <a:bodyPr/>
        <a:lstStyle/>
        <a:p>
          <a:endParaRPr lang="tr-TR"/>
        </a:p>
      </dgm:t>
    </dgm:pt>
    <dgm:pt modelId="{4F055C08-CEC7-43F3-903D-F38D06DB6060}" type="sibTrans" cxnId="{10D7FD69-107E-4584-922D-D3E6706DAA52}">
      <dgm:prSet/>
      <dgm:spPr/>
      <dgm:t>
        <a:bodyPr/>
        <a:lstStyle/>
        <a:p>
          <a:endParaRPr lang="tr-TR"/>
        </a:p>
      </dgm:t>
    </dgm:pt>
    <dgm:pt modelId="{3E897906-D9D8-4FB4-9167-4F713A36B32B}">
      <dgm:prSet phldrT="[Metin]">
        <dgm:style>
          <a:lnRef idx="3">
            <a:schemeClr val="lt1"/>
          </a:lnRef>
          <a:fillRef idx="1">
            <a:schemeClr val="accent5"/>
          </a:fillRef>
          <a:effectRef idx="1">
            <a:schemeClr val="accent5"/>
          </a:effectRef>
          <a:fontRef idx="minor">
            <a:schemeClr val="lt1"/>
          </a:fontRef>
        </dgm:style>
      </dgm:prSet>
      <dgm:spPr/>
      <dgm:t>
        <a:bodyPr/>
        <a:lstStyle/>
        <a:p>
          <a:endParaRPr lang="tr-TR" dirty="0"/>
        </a:p>
      </dgm:t>
    </dgm:pt>
    <dgm:pt modelId="{1DD278E5-AC26-4B42-AF37-E5C7F4097330}" type="parTrans" cxnId="{1C8A4E5B-4A75-4C5D-9C02-3FB1414FE962}">
      <dgm:prSet/>
      <dgm:spPr/>
      <dgm:t>
        <a:bodyPr/>
        <a:lstStyle/>
        <a:p>
          <a:endParaRPr lang="tr-TR"/>
        </a:p>
      </dgm:t>
    </dgm:pt>
    <dgm:pt modelId="{D335E480-AECD-47D9-A57A-67984965B52E}" type="sibTrans" cxnId="{1C8A4E5B-4A75-4C5D-9C02-3FB1414FE962}">
      <dgm:prSet/>
      <dgm:spPr/>
      <dgm:t>
        <a:bodyPr/>
        <a:lstStyle/>
        <a:p>
          <a:endParaRPr lang="tr-TR"/>
        </a:p>
      </dgm:t>
    </dgm:pt>
    <dgm:pt modelId="{A9D44CF5-B0C5-4716-9F0F-C6DD6A83F49F}" type="pres">
      <dgm:prSet presAssocID="{59E07113-7F9B-4EB1-9A38-F8BCECB32F2F}" presName="diagram" presStyleCnt="0">
        <dgm:presLayoutVars>
          <dgm:chMax val="1"/>
          <dgm:dir/>
          <dgm:animLvl val="ctr"/>
          <dgm:resizeHandles val="exact"/>
        </dgm:presLayoutVars>
      </dgm:prSet>
      <dgm:spPr/>
      <dgm:t>
        <a:bodyPr/>
        <a:lstStyle/>
        <a:p>
          <a:endParaRPr lang="tr-TR"/>
        </a:p>
      </dgm:t>
    </dgm:pt>
    <dgm:pt modelId="{BFE65A24-34E9-47D4-91B2-738E8645CC92}" type="pres">
      <dgm:prSet presAssocID="{59E07113-7F9B-4EB1-9A38-F8BCECB32F2F}" presName="matrix" presStyleCnt="0"/>
      <dgm:spPr/>
      <dgm:t>
        <a:bodyPr/>
        <a:lstStyle/>
        <a:p>
          <a:endParaRPr lang="en-US"/>
        </a:p>
      </dgm:t>
    </dgm:pt>
    <dgm:pt modelId="{05C91A74-59B3-442A-AEFB-116E4CBBFB78}" type="pres">
      <dgm:prSet presAssocID="{59E07113-7F9B-4EB1-9A38-F8BCECB32F2F}" presName="tile1" presStyleLbl="node1" presStyleIdx="0" presStyleCnt="4"/>
      <dgm:spPr/>
      <dgm:t>
        <a:bodyPr/>
        <a:lstStyle/>
        <a:p>
          <a:endParaRPr lang="tr-TR"/>
        </a:p>
      </dgm:t>
    </dgm:pt>
    <dgm:pt modelId="{CE33D71F-D30A-45E8-B585-4C8851877EF8}" type="pres">
      <dgm:prSet presAssocID="{59E07113-7F9B-4EB1-9A38-F8BCECB32F2F}" presName="tile1text" presStyleLbl="node1" presStyleIdx="0" presStyleCnt="4">
        <dgm:presLayoutVars>
          <dgm:chMax val="0"/>
          <dgm:chPref val="0"/>
          <dgm:bulletEnabled val="1"/>
        </dgm:presLayoutVars>
      </dgm:prSet>
      <dgm:spPr/>
      <dgm:t>
        <a:bodyPr/>
        <a:lstStyle/>
        <a:p>
          <a:endParaRPr lang="tr-TR"/>
        </a:p>
      </dgm:t>
    </dgm:pt>
    <dgm:pt modelId="{E1B91990-ECAA-4846-9737-C86C2037FE79}" type="pres">
      <dgm:prSet presAssocID="{59E07113-7F9B-4EB1-9A38-F8BCECB32F2F}" presName="tile2" presStyleLbl="node1" presStyleIdx="1" presStyleCnt="4"/>
      <dgm:spPr/>
      <dgm:t>
        <a:bodyPr/>
        <a:lstStyle/>
        <a:p>
          <a:endParaRPr lang="tr-TR"/>
        </a:p>
      </dgm:t>
    </dgm:pt>
    <dgm:pt modelId="{D2F97D31-6918-443C-8CC1-D905C845FE1E}" type="pres">
      <dgm:prSet presAssocID="{59E07113-7F9B-4EB1-9A38-F8BCECB32F2F}" presName="tile2text" presStyleLbl="node1" presStyleIdx="1" presStyleCnt="4">
        <dgm:presLayoutVars>
          <dgm:chMax val="0"/>
          <dgm:chPref val="0"/>
          <dgm:bulletEnabled val="1"/>
        </dgm:presLayoutVars>
      </dgm:prSet>
      <dgm:spPr/>
      <dgm:t>
        <a:bodyPr/>
        <a:lstStyle/>
        <a:p>
          <a:endParaRPr lang="tr-TR"/>
        </a:p>
      </dgm:t>
    </dgm:pt>
    <dgm:pt modelId="{55185C14-BC74-4263-8A26-F9D18131FB13}" type="pres">
      <dgm:prSet presAssocID="{59E07113-7F9B-4EB1-9A38-F8BCECB32F2F}" presName="tile3" presStyleLbl="node1" presStyleIdx="2" presStyleCnt="4"/>
      <dgm:spPr/>
      <dgm:t>
        <a:bodyPr/>
        <a:lstStyle/>
        <a:p>
          <a:endParaRPr lang="tr-TR"/>
        </a:p>
      </dgm:t>
    </dgm:pt>
    <dgm:pt modelId="{3BAD7F0B-4AE4-488B-B033-83457F5879FF}" type="pres">
      <dgm:prSet presAssocID="{59E07113-7F9B-4EB1-9A38-F8BCECB32F2F}" presName="tile3text" presStyleLbl="node1" presStyleIdx="2" presStyleCnt="4">
        <dgm:presLayoutVars>
          <dgm:chMax val="0"/>
          <dgm:chPref val="0"/>
          <dgm:bulletEnabled val="1"/>
        </dgm:presLayoutVars>
      </dgm:prSet>
      <dgm:spPr/>
      <dgm:t>
        <a:bodyPr/>
        <a:lstStyle/>
        <a:p>
          <a:endParaRPr lang="tr-TR"/>
        </a:p>
      </dgm:t>
    </dgm:pt>
    <dgm:pt modelId="{F70C0EB5-D465-4B74-B7BB-6F68538479F7}" type="pres">
      <dgm:prSet presAssocID="{59E07113-7F9B-4EB1-9A38-F8BCECB32F2F}" presName="tile4" presStyleLbl="node1" presStyleIdx="3" presStyleCnt="4" custLinFactNeighborX="1942"/>
      <dgm:spPr/>
      <dgm:t>
        <a:bodyPr/>
        <a:lstStyle/>
        <a:p>
          <a:endParaRPr lang="tr-TR"/>
        </a:p>
      </dgm:t>
    </dgm:pt>
    <dgm:pt modelId="{29A8C143-47D4-4823-BBF0-81851D04892A}" type="pres">
      <dgm:prSet presAssocID="{59E07113-7F9B-4EB1-9A38-F8BCECB32F2F}" presName="tile4text" presStyleLbl="node1" presStyleIdx="3" presStyleCnt="4">
        <dgm:presLayoutVars>
          <dgm:chMax val="0"/>
          <dgm:chPref val="0"/>
          <dgm:bulletEnabled val="1"/>
        </dgm:presLayoutVars>
      </dgm:prSet>
      <dgm:spPr/>
      <dgm:t>
        <a:bodyPr/>
        <a:lstStyle/>
        <a:p>
          <a:endParaRPr lang="tr-TR"/>
        </a:p>
      </dgm:t>
    </dgm:pt>
    <dgm:pt modelId="{0C4520D5-E39E-420E-ADC3-7A21F0779D6A}" type="pres">
      <dgm:prSet presAssocID="{59E07113-7F9B-4EB1-9A38-F8BCECB32F2F}" presName="centerTile" presStyleLbl="fgShp" presStyleIdx="0" presStyleCnt="1" custScaleX="103966" custScaleY="76997" custLinFactNeighborX="1415" custLinFactNeighborY="-2135">
        <dgm:presLayoutVars>
          <dgm:chMax val="0"/>
          <dgm:chPref val="0"/>
        </dgm:presLayoutVars>
      </dgm:prSet>
      <dgm:spPr/>
      <dgm:t>
        <a:bodyPr/>
        <a:lstStyle/>
        <a:p>
          <a:endParaRPr lang="tr-TR"/>
        </a:p>
      </dgm:t>
    </dgm:pt>
  </dgm:ptLst>
  <dgm:cxnLst>
    <dgm:cxn modelId="{00D670B9-3E44-444E-AC75-2E1FE371733A}" type="presOf" srcId="{59E07113-7F9B-4EB1-9A38-F8BCECB32F2F}" destId="{A9D44CF5-B0C5-4716-9F0F-C6DD6A83F49F}" srcOrd="0" destOrd="0" presId="urn:microsoft.com/office/officeart/2005/8/layout/matrix1"/>
    <dgm:cxn modelId="{4477FA0A-5B40-401E-8DC2-E83245902C78}" srcId="{59E07113-7F9B-4EB1-9A38-F8BCECB32F2F}" destId="{AD14C6FC-E7AB-40F6-9E22-865BA98CC2B1}" srcOrd="0" destOrd="0" parTransId="{8FFBD8C5-E665-4BFD-B446-136D0497746A}" sibTransId="{E6036676-26B7-4E6F-91DD-84336748FDAE}"/>
    <dgm:cxn modelId="{40374458-1659-4C14-B266-4283448E6AF5}" type="presOf" srcId="{BAA3871F-D6CA-47AA-B983-5EE144055082}" destId="{D2F97D31-6918-443C-8CC1-D905C845FE1E}" srcOrd="1" destOrd="0" presId="urn:microsoft.com/office/officeart/2005/8/layout/matrix1"/>
    <dgm:cxn modelId="{1C8A4E5B-4A75-4C5D-9C02-3FB1414FE962}" srcId="{AD14C6FC-E7AB-40F6-9E22-865BA98CC2B1}" destId="{3E897906-D9D8-4FB4-9167-4F713A36B32B}" srcOrd="3" destOrd="0" parTransId="{1DD278E5-AC26-4B42-AF37-E5C7F4097330}" sibTransId="{D335E480-AECD-47D9-A57A-67984965B52E}"/>
    <dgm:cxn modelId="{454639B1-7E86-48D1-B9CF-4CE5C2FAA368}" type="presOf" srcId="{66A227AD-32BE-4219-A859-678BB970D5DA}" destId="{05C91A74-59B3-442A-AEFB-116E4CBBFB78}" srcOrd="0" destOrd="0" presId="urn:microsoft.com/office/officeart/2005/8/layout/matrix1"/>
    <dgm:cxn modelId="{69AA63CA-28FF-45C9-9808-9E5F8B19E681}" type="presOf" srcId="{EE11CFAD-5262-4F16-9BEB-5CC1DC56E423}" destId="{55185C14-BC74-4263-8A26-F9D18131FB13}" srcOrd="0" destOrd="0" presId="urn:microsoft.com/office/officeart/2005/8/layout/matrix1"/>
    <dgm:cxn modelId="{5D90F4F4-CB82-4A5D-A64F-5B747DCE02EB}" type="presOf" srcId="{AD14C6FC-E7AB-40F6-9E22-865BA98CC2B1}" destId="{0C4520D5-E39E-420E-ADC3-7A21F0779D6A}" srcOrd="0" destOrd="0" presId="urn:microsoft.com/office/officeart/2005/8/layout/matrix1"/>
    <dgm:cxn modelId="{E8929885-758D-49EA-8AC6-62919CE8A6D4}" srcId="{AD14C6FC-E7AB-40F6-9E22-865BA98CC2B1}" destId="{BAA3871F-D6CA-47AA-B983-5EE144055082}" srcOrd="1" destOrd="0" parTransId="{932D0DE6-6922-4837-81BA-9EBDE9B914A4}" sibTransId="{A9B4076C-B254-4B83-827B-E4970C07093A}"/>
    <dgm:cxn modelId="{8B2A63B6-1272-4036-86AC-F1F6BD676A90}" type="presOf" srcId="{BAA3871F-D6CA-47AA-B983-5EE144055082}" destId="{E1B91990-ECAA-4846-9737-C86C2037FE79}" srcOrd="0" destOrd="0" presId="urn:microsoft.com/office/officeart/2005/8/layout/matrix1"/>
    <dgm:cxn modelId="{10D7FD69-107E-4584-922D-D3E6706DAA52}" srcId="{AD14C6FC-E7AB-40F6-9E22-865BA98CC2B1}" destId="{EE11CFAD-5262-4F16-9BEB-5CC1DC56E423}" srcOrd="2" destOrd="0" parTransId="{F2C6029A-3885-4BDC-9CE8-35E64344B4E5}" sibTransId="{4F055C08-CEC7-43F3-903D-F38D06DB6060}"/>
    <dgm:cxn modelId="{56BCFBD3-E3F5-48D6-ACEF-02BEF36DF142}" type="presOf" srcId="{EE11CFAD-5262-4F16-9BEB-5CC1DC56E423}" destId="{3BAD7F0B-4AE4-488B-B033-83457F5879FF}" srcOrd="1" destOrd="0" presId="urn:microsoft.com/office/officeart/2005/8/layout/matrix1"/>
    <dgm:cxn modelId="{0363D076-8F5F-4AB0-A6AF-562CECB47C40}" type="presOf" srcId="{66A227AD-32BE-4219-A859-678BB970D5DA}" destId="{CE33D71F-D30A-45E8-B585-4C8851877EF8}" srcOrd="1" destOrd="0" presId="urn:microsoft.com/office/officeart/2005/8/layout/matrix1"/>
    <dgm:cxn modelId="{BEF83EA9-8B67-44ED-A15D-09EC40F1460E}" type="presOf" srcId="{3E897906-D9D8-4FB4-9167-4F713A36B32B}" destId="{F70C0EB5-D465-4B74-B7BB-6F68538479F7}" srcOrd="0" destOrd="0" presId="urn:microsoft.com/office/officeart/2005/8/layout/matrix1"/>
    <dgm:cxn modelId="{D2F7E820-4160-4B47-86D5-65A5E8C43591}" type="presOf" srcId="{3E897906-D9D8-4FB4-9167-4F713A36B32B}" destId="{29A8C143-47D4-4823-BBF0-81851D04892A}" srcOrd="1" destOrd="0" presId="urn:microsoft.com/office/officeart/2005/8/layout/matrix1"/>
    <dgm:cxn modelId="{A1E3770B-E48B-46F8-8C4F-2429F91AB7E6}" srcId="{AD14C6FC-E7AB-40F6-9E22-865BA98CC2B1}" destId="{66A227AD-32BE-4219-A859-678BB970D5DA}" srcOrd="0" destOrd="0" parTransId="{F8E7A56C-B211-4F5E-85AC-1447E959B0E4}" sibTransId="{5D8CB1AA-5A20-4A52-B2B7-8F8CB74564E2}"/>
    <dgm:cxn modelId="{A4F5082A-2F8C-4076-AB64-3B58C437CD83}" type="presParOf" srcId="{A9D44CF5-B0C5-4716-9F0F-C6DD6A83F49F}" destId="{BFE65A24-34E9-47D4-91B2-738E8645CC92}" srcOrd="0" destOrd="0" presId="urn:microsoft.com/office/officeart/2005/8/layout/matrix1"/>
    <dgm:cxn modelId="{05D16C6B-72F2-48BF-9A85-0068B30929EC}" type="presParOf" srcId="{BFE65A24-34E9-47D4-91B2-738E8645CC92}" destId="{05C91A74-59B3-442A-AEFB-116E4CBBFB78}" srcOrd="0" destOrd="0" presId="urn:microsoft.com/office/officeart/2005/8/layout/matrix1"/>
    <dgm:cxn modelId="{5775221D-0E9E-4E22-8283-C78DF8D211A4}" type="presParOf" srcId="{BFE65A24-34E9-47D4-91B2-738E8645CC92}" destId="{CE33D71F-D30A-45E8-B585-4C8851877EF8}" srcOrd="1" destOrd="0" presId="urn:microsoft.com/office/officeart/2005/8/layout/matrix1"/>
    <dgm:cxn modelId="{F1C47850-8F2E-4CEF-B192-D4E3634B23B0}" type="presParOf" srcId="{BFE65A24-34E9-47D4-91B2-738E8645CC92}" destId="{E1B91990-ECAA-4846-9737-C86C2037FE79}" srcOrd="2" destOrd="0" presId="urn:microsoft.com/office/officeart/2005/8/layout/matrix1"/>
    <dgm:cxn modelId="{DD5104D7-174F-4627-ACE3-F1BDCCAB1A53}" type="presParOf" srcId="{BFE65A24-34E9-47D4-91B2-738E8645CC92}" destId="{D2F97D31-6918-443C-8CC1-D905C845FE1E}" srcOrd="3" destOrd="0" presId="urn:microsoft.com/office/officeart/2005/8/layout/matrix1"/>
    <dgm:cxn modelId="{A0471C72-FA92-4E2F-BF79-57593B649AC2}" type="presParOf" srcId="{BFE65A24-34E9-47D4-91B2-738E8645CC92}" destId="{55185C14-BC74-4263-8A26-F9D18131FB13}" srcOrd="4" destOrd="0" presId="urn:microsoft.com/office/officeart/2005/8/layout/matrix1"/>
    <dgm:cxn modelId="{14063318-13F4-418B-9561-03F3CF16E3A1}" type="presParOf" srcId="{BFE65A24-34E9-47D4-91B2-738E8645CC92}" destId="{3BAD7F0B-4AE4-488B-B033-83457F5879FF}" srcOrd="5" destOrd="0" presId="urn:microsoft.com/office/officeart/2005/8/layout/matrix1"/>
    <dgm:cxn modelId="{F3D76F1B-3D81-46A3-87D6-56B335723EF3}" type="presParOf" srcId="{BFE65A24-34E9-47D4-91B2-738E8645CC92}" destId="{F70C0EB5-D465-4B74-B7BB-6F68538479F7}" srcOrd="6" destOrd="0" presId="urn:microsoft.com/office/officeart/2005/8/layout/matrix1"/>
    <dgm:cxn modelId="{25CFD398-5BCA-4FE7-984B-2442B72A735B}" type="presParOf" srcId="{BFE65A24-34E9-47D4-91B2-738E8645CC92}" destId="{29A8C143-47D4-4823-BBF0-81851D04892A}" srcOrd="7" destOrd="0" presId="urn:microsoft.com/office/officeart/2005/8/layout/matrix1"/>
    <dgm:cxn modelId="{4ED903C1-1501-4DE5-8469-1BF87BB355D1}" type="presParOf" srcId="{A9D44CF5-B0C5-4716-9F0F-C6DD6A83F49F}" destId="{0C4520D5-E39E-420E-ADC3-7A21F0779D6A}"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C55DEE3-5C43-44DC-A3AC-9203900B3849}" type="doc">
      <dgm:prSet loTypeId="urn:microsoft.com/office/officeart/2005/8/layout/process3" loCatId="process" qsTypeId="urn:microsoft.com/office/officeart/2005/8/quickstyle/3d4" qsCatId="3D" csTypeId="urn:microsoft.com/office/officeart/2005/8/colors/accent5_1" csCatId="accent5" phldr="1"/>
      <dgm:spPr/>
      <dgm:t>
        <a:bodyPr/>
        <a:lstStyle/>
        <a:p>
          <a:endParaRPr lang="en-US"/>
        </a:p>
      </dgm:t>
    </dgm:pt>
    <dgm:pt modelId="{83C4BB9C-DD61-44F4-ACDD-24EC15F7BFDB}">
      <dgm:prSet phldrT="[Metin]" custT="1"/>
      <dgm:spPr>
        <a:ln w="28575">
          <a:solidFill>
            <a:schemeClr val="accent5">
              <a:lumMod val="75000"/>
            </a:schemeClr>
          </a:solidFill>
        </a:ln>
      </dgm:spPr>
      <dgm:t>
        <a:bodyPr anchor="ctr"/>
        <a:lstStyle/>
        <a:p>
          <a:endParaRPr lang="tr-TR" sz="1400" b="1" dirty="0" smtClean="0"/>
        </a:p>
        <a:p>
          <a:r>
            <a:rPr lang="tr-TR" sz="2200" b="1" dirty="0" smtClean="0"/>
            <a:t>  Proje Yürütücüsü  </a:t>
          </a:r>
          <a:endParaRPr lang="en-US" sz="2200" b="1" dirty="0"/>
        </a:p>
      </dgm:t>
    </dgm:pt>
    <dgm:pt modelId="{3606C134-0BA9-4BB3-B24F-8CBF2A781A31}" type="parTrans" cxnId="{346B22CA-A0CB-4C4C-BE7C-0A259B36B263}">
      <dgm:prSet/>
      <dgm:spPr/>
      <dgm:t>
        <a:bodyPr/>
        <a:lstStyle/>
        <a:p>
          <a:endParaRPr lang="en-US"/>
        </a:p>
      </dgm:t>
    </dgm:pt>
    <dgm:pt modelId="{C7AA674A-5E7C-4EE9-9FD7-A69654E922C1}" type="sibTrans" cxnId="{346B22CA-A0CB-4C4C-BE7C-0A259B36B263}">
      <dgm:prSet>
        <dgm:style>
          <a:lnRef idx="2">
            <a:schemeClr val="accent5"/>
          </a:lnRef>
          <a:fillRef idx="1">
            <a:schemeClr val="lt1"/>
          </a:fillRef>
          <a:effectRef idx="0">
            <a:schemeClr val="accent5"/>
          </a:effectRef>
          <a:fontRef idx="minor">
            <a:schemeClr val="dk1"/>
          </a:fontRef>
        </dgm:style>
      </dgm:prSet>
      <dgm:spPr>
        <a:ln/>
      </dgm:spPr>
      <dgm:t>
        <a:bodyPr/>
        <a:lstStyle/>
        <a:p>
          <a:endParaRPr lang="en-US"/>
        </a:p>
      </dgm:t>
    </dgm:pt>
    <dgm:pt modelId="{9564F23A-E8EF-41ED-949C-8AA2E38A1096}">
      <dgm:prSet phldrT="[Metin]" custT="1"/>
      <dgm:spPr>
        <a:ln w="28575">
          <a:solidFill>
            <a:schemeClr val="accent5">
              <a:lumMod val="75000"/>
            </a:schemeClr>
          </a:solidFill>
        </a:ln>
      </dgm:spPr>
      <dgm:t>
        <a:bodyPr anchor="b"/>
        <a:lstStyle/>
        <a:p>
          <a:r>
            <a:rPr lang="tr-TR" sz="2200" b="1" dirty="0" smtClean="0">
              <a:latin typeface="+mj-lt"/>
            </a:rPr>
            <a:t>  Birim</a:t>
          </a:r>
          <a:endParaRPr lang="en-US" sz="2200" b="1" dirty="0">
            <a:latin typeface="+mj-lt"/>
          </a:endParaRPr>
        </a:p>
      </dgm:t>
    </dgm:pt>
    <dgm:pt modelId="{44B5F883-1E7F-4C9D-97C1-BD017A4A3400}" type="parTrans" cxnId="{F117CF7F-AFA3-4966-AF70-C19D714B1ED0}">
      <dgm:prSet/>
      <dgm:spPr/>
      <dgm:t>
        <a:bodyPr/>
        <a:lstStyle/>
        <a:p>
          <a:endParaRPr lang="en-US"/>
        </a:p>
      </dgm:t>
    </dgm:pt>
    <dgm:pt modelId="{64D83767-BA11-4B50-AA08-3582F5D1EB2D}" type="sibTrans" cxnId="{F117CF7F-AFA3-4966-AF70-C19D714B1ED0}">
      <dgm:prSet/>
      <dgm:spPr/>
      <dgm:t>
        <a:bodyPr/>
        <a:lstStyle/>
        <a:p>
          <a:endParaRPr lang="en-US"/>
        </a:p>
      </dgm:t>
    </dgm:pt>
    <dgm:pt modelId="{4DC794A5-6B8E-4B0C-83BB-0F1631DFE7B6}">
      <dgm:prSet phldrT="[Metin]" custT="1">
        <dgm:style>
          <a:lnRef idx="1">
            <a:schemeClr val="accent5"/>
          </a:lnRef>
          <a:fillRef idx="2">
            <a:schemeClr val="accent5"/>
          </a:fillRef>
          <a:effectRef idx="1">
            <a:schemeClr val="accent5"/>
          </a:effectRef>
          <a:fontRef idx="minor">
            <a:schemeClr val="dk1"/>
          </a:fontRef>
        </dgm:style>
      </dgm:prSet>
      <dgm:spPr/>
      <dgm:t>
        <a:bodyPr tIns="0"/>
        <a:lstStyle/>
        <a:p>
          <a:r>
            <a:rPr lang="tr-TR" sz="1600" dirty="0" smtClean="0"/>
            <a:t>Burslu Öğrenci Bilgi Formunda belirtilen bilgiler doğrultusunda belirlenen burs miktarını, her ay Proje Yürütücüsünün başvurusu üzerine, burs alacak kişinin banka hesabına havale eder.</a:t>
          </a:r>
          <a:endParaRPr lang="en-US" sz="1600" dirty="0"/>
        </a:p>
      </dgm:t>
    </dgm:pt>
    <dgm:pt modelId="{01DFAD14-57F6-411E-9190-0AA338B1DA1D}" type="parTrans" cxnId="{CCC3AE63-615E-4A6C-BAD2-2D74CB9D7F15}">
      <dgm:prSet/>
      <dgm:spPr/>
      <dgm:t>
        <a:bodyPr/>
        <a:lstStyle/>
        <a:p>
          <a:endParaRPr lang="en-US"/>
        </a:p>
      </dgm:t>
    </dgm:pt>
    <dgm:pt modelId="{D2B584F8-8EC7-4FD2-AC07-3596BF0FB758}" type="sibTrans" cxnId="{CCC3AE63-615E-4A6C-BAD2-2D74CB9D7F15}">
      <dgm:prSet/>
      <dgm:spPr/>
      <dgm:t>
        <a:bodyPr/>
        <a:lstStyle/>
        <a:p>
          <a:endParaRPr lang="en-US"/>
        </a:p>
      </dgm:t>
    </dgm:pt>
    <dgm:pt modelId="{1DD2E8E9-C9DF-476F-94BA-DBD2C0BD9D4F}">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t>Projede yer alacak lisansüstü öğrencilerini ve/veya doktora sonrası araştırmacıları belirler.</a:t>
          </a:r>
          <a:endParaRPr lang="en-US" sz="1500" dirty="0"/>
        </a:p>
      </dgm:t>
    </dgm:pt>
    <dgm:pt modelId="{C08E5A27-EBA9-4F94-9829-DFC52D776352}" type="parTrans" cxnId="{37E69E6A-CA60-4601-A284-B28197BBD970}">
      <dgm:prSet/>
      <dgm:spPr/>
      <dgm:t>
        <a:bodyPr/>
        <a:lstStyle/>
        <a:p>
          <a:endParaRPr lang="en-US"/>
        </a:p>
      </dgm:t>
    </dgm:pt>
    <dgm:pt modelId="{7642EF9E-5017-444C-BAEB-59AD777D264E}" type="sibTrans" cxnId="{37E69E6A-CA60-4601-A284-B28197BBD970}">
      <dgm:prSet/>
      <dgm:spPr/>
      <dgm:t>
        <a:bodyPr/>
        <a:lstStyle/>
        <a:p>
          <a:endParaRPr lang="en-US"/>
        </a:p>
      </dgm:t>
    </dgm:pt>
    <dgm:pt modelId="{D3A58A88-3E0F-46F0-B30F-03DEF0C9A97A}">
      <dgm:prSet phldrT="[Metin]" custT="1">
        <dgm:style>
          <a:lnRef idx="1">
            <a:schemeClr val="accent5"/>
          </a:lnRef>
          <a:fillRef idx="2">
            <a:schemeClr val="accent5"/>
          </a:fillRef>
          <a:effectRef idx="1">
            <a:schemeClr val="accent5"/>
          </a:effectRef>
          <a:fontRef idx="minor">
            <a:schemeClr val="dk1"/>
          </a:fontRef>
        </dgm:style>
      </dgm:prSet>
      <dgm:spPr/>
      <dgm:t>
        <a:bodyPr tIns="0"/>
        <a:lstStyle/>
        <a:p>
          <a:endParaRPr lang="en-US" sz="1600" dirty="0"/>
        </a:p>
      </dgm:t>
    </dgm:pt>
    <dgm:pt modelId="{B1BAD0D1-7CF1-4249-9111-F11EC92BAD6F}" type="parTrans" cxnId="{CDA80C04-BA53-4BAD-9E9C-C70A546B4139}">
      <dgm:prSet/>
      <dgm:spPr/>
      <dgm:t>
        <a:bodyPr/>
        <a:lstStyle/>
        <a:p>
          <a:endParaRPr lang="en-US"/>
        </a:p>
      </dgm:t>
    </dgm:pt>
    <dgm:pt modelId="{952EDA31-0C91-4306-B0D1-C2CD43049D26}" type="sibTrans" cxnId="{CDA80C04-BA53-4BAD-9E9C-C70A546B4139}">
      <dgm:prSet/>
      <dgm:spPr/>
      <dgm:t>
        <a:bodyPr/>
        <a:lstStyle/>
        <a:p>
          <a:endParaRPr lang="en-US"/>
        </a:p>
      </dgm:t>
    </dgm:pt>
    <dgm:pt modelId="{6E226340-FEEB-49F4-81EF-3D010740EEE7}">
      <dgm:prSet phldrT="[Metin]" custT="1">
        <dgm:style>
          <a:lnRef idx="1">
            <a:schemeClr val="accent5"/>
          </a:lnRef>
          <a:fillRef idx="2">
            <a:schemeClr val="accent5"/>
          </a:fillRef>
          <a:effectRef idx="1">
            <a:schemeClr val="accent5"/>
          </a:effectRef>
          <a:fontRef idx="minor">
            <a:schemeClr val="dk1"/>
          </a:fontRef>
        </dgm:style>
      </dgm:prSet>
      <dgm:spPr/>
      <dgm:t>
        <a:bodyPr/>
        <a:lstStyle/>
        <a:p>
          <a:endParaRPr lang="en-US" sz="1500" dirty="0"/>
        </a:p>
      </dgm:t>
    </dgm:pt>
    <dgm:pt modelId="{426D3691-2E85-4B56-A0B9-ED66FDFD6191}" type="parTrans" cxnId="{5489738E-D2BE-4483-8CE9-3A1CCB4A1855}">
      <dgm:prSet/>
      <dgm:spPr/>
      <dgm:t>
        <a:bodyPr/>
        <a:lstStyle/>
        <a:p>
          <a:endParaRPr lang="en-US"/>
        </a:p>
      </dgm:t>
    </dgm:pt>
    <dgm:pt modelId="{3A626A37-E009-41CE-90D4-8271115BA7D8}" type="sibTrans" cxnId="{5489738E-D2BE-4483-8CE9-3A1CCB4A1855}">
      <dgm:prSet/>
      <dgm:spPr/>
      <dgm:t>
        <a:bodyPr/>
        <a:lstStyle/>
        <a:p>
          <a:endParaRPr lang="en-US"/>
        </a:p>
      </dgm:t>
    </dgm:pt>
    <dgm:pt modelId="{BF1DD5E4-99D1-416F-B752-C482B7C29A10}">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t>TÜBİTAK tarafından oluşturulan “</a:t>
          </a:r>
          <a:r>
            <a:rPr lang="tr-TR" sz="1600" b="1" u="none" dirty="0" smtClean="0"/>
            <a:t>Burslu Öğrenci Bilgi Formu</a:t>
          </a:r>
          <a:r>
            <a:rPr lang="tr-TR" sz="1600" dirty="0" smtClean="0"/>
            <a:t>” nu her bursiyer için ayrı ayrı doldurarak ekleri ile birlikte ilgili birime verir.</a:t>
          </a:r>
          <a:endParaRPr lang="en-US" sz="1600" dirty="0"/>
        </a:p>
      </dgm:t>
    </dgm:pt>
    <dgm:pt modelId="{C17277F0-C255-4CAC-BEE7-5D08C24E4F5A}" type="parTrans" cxnId="{580F0009-D630-4F53-8A7D-50B931FC73F0}">
      <dgm:prSet/>
      <dgm:spPr/>
      <dgm:t>
        <a:bodyPr/>
        <a:lstStyle/>
        <a:p>
          <a:endParaRPr lang="en-US"/>
        </a:p>
      </dgm:t>
    </dgm:pt>
    <dgm:pt modelId="{13687CF4-0C1F-4246-B355-C9771FA930BF}" type="sibTrans" cxnId="{580F0009-D630-4F53-8A7D-50B931FC73F0}">
      <dgm:prSet/>
      <dgm:spPr/>
      <dgm:t>
        <a:bodyPr/>
        <a:lstStyle/>
        <a:p>
          <a:endParaRPr lang="en-US"/>
        </a:p>
      </dgm:t>
    </dgm:pt>
    <dgm:pt modelId="{9DF30526-5B8B-49DC-B7BA-256D82321566}">
      <dgm:prSet phldrT="[Metin]" custT="1">
        <dgm:style>
          <a:lnRef idx="1">
            <a:schemeClr val="accent5"/>
          </a:lnRef>
          <a:fillRef idx="2">
            <a:schemeClr val="accent5"/>
          </a:fillRef>
          <a:effectRef idx="1">
            <a:schemeClr val="accent5"/>
          </a:effectRef>
          <a:fontRef idx="minor">
            <a:schemeClr val="dk1"/>
          </a:fontRef>
        </dgm:style>
      </dgm:prSet>
      <dgm:spPr/>
      <dgm:t>
        <a:bodyPr/>
        <a:lstStyle/>
        <a:p>
          <a:endParaRPr lang="en-US" sz="1500" dirty="0"/>
        </a:p>
      </dgm:t>
    </dgm:pt>
    <dgm:pt modelId="{491FD572-8253-49B2-B00F-9289C470A5C9}" type="parTrans" cxnId="{087B22DD-D5D8-4E78-AB6D-A7D76F27CB72}">
      <dgm:prSet/>
      <dgm:spPr/>
      <dgm:t>
        <a:bodyPr/>
        <a:lstStyle/>
        <a:p>
          <a:endParaRPr lang="en-US"/>
        </a:p>
      </dgm:t>
    </dgm:pt>
    <dgm:pt modelId="{37BDA4DF-B790-4527-B0D1-7AB57BFCF0FF}" type="sibTrans" cxnId="{087B22DD-D5D8-4E78-AB6D-A7D76F27CB72}">
      <dgm:prSet/>
      <dgm:spPr/>
      <dgm:t>
        <a:bodyPr/>
        <a:lstStyle/>
        <a:p>
          <a:endParaRPr lang="en-US"/>
        </a:p>
      </dgm:t>
    </dgm:pt>
    <dgm:pt modelId="{1F01147C-88C4-4A0C-9522-E0641B309B0E}" type="pres">
      <dgm:prSet presAssocID="{BC55DEE3-5C43-44DC-A3AC-9203900B3849}" presName="linearFlow" presStyleCnt="0">
        <dgm:presLayoutVars>
          <dgm:dir/>
          <dgm:animLvl val="lvl"/>
          <dgm:resizeHandles val="exact"/>
        </dgm:presLayoutVars>
      </dgm:prSet>
      <dgm:spPr/>
      <dgm:t>
        <a:bodyPr/>
        <a:lstStyle/>
        <a:p>
          <a:endParaRPr lang="tr-TR"/>
        </a:p>
      </dgm:t>
    </dgm:pt>
    <dgm:pt modelId="{B8C6769C-980C-47DB-8707-45C6C6C881A1}" type="pres">
      <dgm:prSet presAssocID="{83C4BB9C-DD61-44F4-ACDD-24EC15F7BFDB}" presName="composite" presStyleCnt="0"/>
      <dgm:spPr/>
      <dgm:t>
        <a:bodyPr/>
        <a:lstStyle/>
        <a:p>
          <a:endParaRPr lang="en-US"/>
        </a:p>
      </dgm:t>
    </dgm:pt>
    <dgm:pt modelId="{93528C86-B39D-494D-BCF9-D108E69A4B8A}" type="pres">
      <dgm:prSet presAssocID="{83C4BB9C-DD61-44F4-ACDD-24EC15F7BFDB}" presName="parTx" presStyleLbl="node1" presStyleIdx="0" presStyleCnt="2">
        <dgm:presLayoutVars>
          <dgm:chMax val="0"/>
          <dgm:chPref val="0"/>
          <dgm:bulletEnabled val="1"/>
        </dgm:presLayoutVars>
      </dgm:prSet>
      <dgm:spPr/>
      <dgm:t>
        <a:bodyPr/>
        <a:lstStyle/>
        <a:p>
          <a:endParaRPr lang="tr-TR"/>
        </a:p>
      </dgm:t>
    </dgm:pt>
    <dgm:pt modelId="{CCFACAD5-A668-441C-B133-7E7681726240}" type="pres">
      <dgm:prSet presAssocID="{83C4BB9C-DD61-44F4-ACDD-24EC15F7BFDB}" presName="parSh" presStyleLbl="node1" presStyleIdx="0" presStyleCnt="2" custScaleX="86466" custScaleY="73116" custLinFactNeighborY="-6038"/>
      <dgm:spPr/>
      <dgm:t>
        <a:bodyPr/>
        <a:lstStyle/>
        <a:p>
          <a:endParaRPr lang="tr-TR"/>
        </a:p>
      </dgm:t>
    </dgm:pt>
    <dgm:pt modelId="{2158A3BC-4EBD-4E04-9D7C-A0029784A82F}" type="pres">
      <dgm:prSet presAssocID="{83C4BB9C-DD61-44F4-ACDD-24EC15F7BFDB}" presName="desTx" presStyleLbl="fgAcc1" presStyleIdx="0" presStyleCnt="2" custLinFactNeighborY="8143">
        <dgm:presLayoutVars>
          <dgm:bulletEnabled val="1"/>
        </dgm:presLayoutVars>
      </dgm:prSet>
      <dgm:spPr/>
      <dgm:t>
        <a:bodyPr/>
        <a:lstStyle/>
        <a:p>
          <a:endParaRPr lang="tr-TR"/>
        </a:p>
      </dgm:t>
    </dgm:pt>
    <dgm:pt modelId="{41950A95-BEA8-4873-97F3-095DFA6D29D8}" type="pres">
      <dgm:prSet presAssocID="{C7AA674A-5E7C-4EE9-9FD7-A69654E922C1}" presName="sibTrans" presStyleLbl="sibTrans2D1" presStyleIdx="0" presStyleCnt="1" custScaleX="84447" custScaleY="62379" custLinFactNeighborX="31854" custLinFactNeighborY="23191"/>
      <dgm:spPr/>
      <dgm:t>
        <a:bodyPr/>
        <a:lstStyle/>
        <a:p>
          <a:endParaRPr lang="tr-TR"/>
        </a:p>
      </dgm:t>
    </dgm:pt>
    <dgm:pt modelId="{E11BA223-198C-4439-A8D0-EF7812AA17E3}" type="pres">
      <dgm:prSet presAssocID="{C7AA674A-5E7C-4EE9-9FD7-A69654E922C1}" presName="connTx" presStyleLbl="sibTrans2D1" presStyleIdx="0" presStyleCnt="1"/>
      <dgm:spPr/>
      <dgm:t>
        <a:bodyPr/>
        <a:lstStyle/>
        <a:p>
          <a:endParaRPr lang="tr-TR"/>
        </a:p>
      </dgm:t>
    </dgm:pt>
    <dgm:pt modelId="{04EB1FC9-F418-4A36-A7D5-B621931757DA}" type="pres">
      <dgm:prSet presAssocID="{9564F23A-E8EF-41ED-949C-8AA2E38A1096}" presName="composite" presStyleCnt="0"/>
      <dgm:spPr/>
      <dgm:t>
        <a:bodyPr/>
        <a:lstStyle/>
        <a:p>
          <a:endParaRPr lang="en-US"/>
        </a:p>
      </dgm:t>
    </dgm:pt>
    <dgm:pt modelId="{F6433316-C853-40C6-98CC-3EC044B94314}" type="pres">
      <dgm:prSet presAssocID="{9564F23A-E8EF-41ED-949C-8AA2E38A1096}" presName="parTx" presStyleLbl="node1" presStyleIdx="0" presStyleCnt="2">
        <dgm:presLayoutVars>
          <dgm:chMax val="0"/>
          <dgm:chPref val="0"/>
          <dgm:bulletEnabled val="1"/>
        </dgm:presLayoutVars>
      </dgm:prSet>
      <dgm:spPr/>
      <dgm:t>
        <a:bodyPr/>
        <a:lstStyle/>
        <a:p>
          <a:endParaRPr lang="tr-TR"/>
        </a:p>
      </dgm:t>
    </dgm:pt>
    <dgm:pt modelId="{1DF83F96-F06D-4CC2-9833-47A1AB879762}" type="pres">
      <dgm:prSet presAssocID="{9564F23A-E8EF-41ED-949C-8AA2E38A1096}" presName="parSh" presStyleLbl="node1" presStyleIdx="1" presStyleCnt="2" custScaleX="83117" custScaleY="75731" custLinFactNeighborX="-9515" custLinFactNeighborY="-6102"/>
      <dgm:spPr/>
      <dgm:t>
        <a:bodyPr/>
        <a:lstStyle/>
        <a:p>
          <a:endParaRPr lang="tr-TR"/>
        </a:p>
      </dgm:t>
    </dgm:pt>
    <dgm:pt modelId="{3B9A3DA8-476B-455B-8457-40EF1F172620}" type="pres">
      <dgm:prSet presAssocID="{9564F23A-E8EF-41ED-949C-8AA2E38A1096}" presName="desTx" presStyleLbl="fgAcc1" presStyleIdx="1" presStyleCnt="2" custLinFactNeighborY="14041">
        <dgm:presLayoutVars>
          <dgm:bulletEnabled val="1"/>
        </dgm:presLayoutVars>
      </dgm:prSet>
      <dgm:spPr/>
      <dgm:t>
        <a:bodyPr/>
        <a:lstStyle/>
        <a:p>
          <a:endParaRPr lang="en-US"/>
        </a:p>
      </dgm:t>
    </dgm:pt>
  </dgm:ptLst>
  <dgm:cxnLst>
    <dgm:cxn modelId="{CDA80C04-BA53-4BAD-9E9C-C70A546B4139}" srcId="{9564F23A-E8EF-41ED-949C-8AA2E38A1096}" destId="{D3A58A88-3E0F-46F0-B30F-03DEF0C9A97A}" srcOrd="0" destOrd="0" parTransId="{B1BAD0D1-7CF1-4249-9111-F11EC92BAD6F}" sibTransId="{952EDA31-0C91-4306-B0D1-C2CD43049D26}"/>
    <dgm:cxn modelId="{CCEA6C8C-9406-4DC3-942F-77B1EC81B9EF}" type="presOf" srcId="{BC55DEE3-5C43-44DC-A3AC-9203900B3849}" destId="{1F01147C-88C4-4A0C-9522-E0641B309B0E}" srcOrd="0" destOrd="0" presId="urn:microsoft.com/office/officeart/2005/8/layout/process3"/>
    <dgm:cxn modelId="{5489738E-D2BE-4483-8CE9-3A1CCB4A1855}" srcId="{83C4BB9C-DD61-44F4-ACDD-24EC15F7BFDB}" destId="{6E226340-FEEB-49F4-81EF-3D010740EEE7}" srcOrd="0" destOrd="0" parTransId="{426D3691-2E85-4B56-A0B9-ED66FDFD6191}" sibTransId="{3A626A37-E009-41CE-90D4-8271115BA7D8}"/>
    <dgm:cxn modelId="{A1A266CF-49C5-4C98-9D7D-3BEC62DDF54A}" type="presOf" srcId="{1DD2E8E9-C9DF-476F-94BA-DBD2C0BD9D4F}" destId="{2158A3BC-4EBD-4E04-9D7C-A0029784A82F}" srcOrd="0" destOrd="1" presId="urn:microsoft.com/office/officeart/2005/8/layout/process3"/>
    <dgm:cxn modelId="{A5C01F6C-EBAF-4BA7-B53C-6F69879B9E18}" type="presOf" srcId="{9564F23A-E8EF-41ED-949C-8AA2E38A1096}" destId="{1DF83F96-F06D-4CC2-9833-47A1AB879762}" srcOrd="1" destOrd="0" presId="urn:microsoft.com/office/officeart/2005/8/layout/process3"/>
    <dgm:cxn modelId="{580F0009-D630-4F53-8A7D-50B931FC73F0}" srcId="{83C4BB9C-DD61-44F4-ACDD-24EC15F7BFDB}" destId="{BF1DD5E4-99D1-416F-B752-C482B7C29A10}" srcOrd="3" destOrd="0" parTransId="{C17277F0-C255-4CAC-BEE7-5D08C24E4F5A}" sibTransId="{13687CF4-0C1F-4246-B355-C9771FA930BF}"/>
    <dgm:cxn modelId="{D04050F6-8F1A-4CF0-91E0-063F1003779B}" type="presOf" srcId="{C7AA674A-5E7C-4EE9-9FD7-A69654E922C1}" destId="{41950A95-BEA8-4873-97F3-095DFA6D29D8}" srcOrd="0" destOrd="0" presId="urn:microsoft.com/office/officeart/2005/8/layout/process3"/>
    <dgm:cxn modelId="{37E69E6A-CA60-4601-A284-B28197BBD970}" srcId="{83C4BB9C-DD61-44F4-ACDD-24EC15F7BFDB}" destId="{1DD2E8E9-C9DF-476F-94BA-DBD2C0BD9D4F}" srcOrd="1" destOrd="0" parTransId="{C08E5A27-EBA9-4F94-9829-DFC52D776352}" sibTransId="{7642EF9E-5017-444C-BAEB-59AD777D264E}"/>
    <dgm:cxn modelId="{8FF30EFF-39B7-49B7-88B9-7B51BB81C82A}" type="presOf" srcId="{D3A58A88-3E0F-46F0-B30F-03DEF0C9A97A}" destId="{3B9A3DA8-476B-455B-8457-40EF1F172620}" srcOrd="0" destOrd="0" presId="urn:microsoft.com/office/officeart/2005/8/layout/process3"/>
    <dgm:cxn modelId="{78164F35-7D5E-4DD3-BE1F-B3CE31331E2D}" type="presOf" srcId="{4DC794A5-6B8E-4B0C-83BB-0F1631DFE7B6}" destId="{3B9A3DA8-476B-455B-8457-40EF1F172620}" srcOrd="0" destOrd="1" presId="urn:microsoft.com/office/officeart/2005/8/layout/process3"/>
    <dgm:cxn modelId="{346B22CA-A0CB-4C4C-BE7C-0A259B36B263}" srcId="{BC55DEE3-5C43-44DC-A3AC-9203900B3849}" destId="{83C4BB9C-DD61-44F4-ACDD-24EC15F7BFDB}" srcOrd="0" destOrd="0" parTransId="{3606C134-0BA9-4BB3-B24F-8CBF2A781A31}" sibTransId="{C7AA674A-5E7C-4EE9-9FD7-A69654E922C1}"/>
    <dgm:cxn modelId="{CCC3AE63-615E-4A6C-BAD2-2D74CB9D7F15}" srcId="{9564F23A-E8EF-41ED-949C-8AA2E38A1096}" destId="{4DC794A5-6B8E-4B0C-83BB-0F1631DFE7B6}" srcOrd="1" destOrd="0" parTransId="{01DFAD14-57F6-411E-9190-0AA338B1DA1D}" sibTransId="{D2B584F8-8EC7-4FD2-AC07-3596BF0FB758}"/>
    <dgm:cxn modelId="{5CA6209C-A0B8-4A5D-AF76-9143353DB4AF}" type="presOf" srcId="{83C4BB9C-DD61-44F4-ACDD-24EC15F7BFDB}" destId="{93528C86-B39D-494D-BCF9-D108E69A4B8A}" srcOrd="0" destOrd="0" presId="urn:microsoft.com/office/officeart/2005/8/layout/process3"/>
    <dgm:cxn modelId="{087B22DD-D5D8-4E78-AB6D-A7D76F27CB72}" srcId="{83C4BB9C-DD61-44F4-ACDD-24EC15F7BFDB}" destId="{9DF30526-5B8B-49DC-B7BA-256D82321566}" srcOrd="2" destOrd="0" parTransId="{491FD572-8253-49B2-B00F-9289C470A5C9}" sibTransId="{37BDA4DF-B790-4527-B0D1-7AB57BFCF0FF}"/>
    <dgm:cxn modelId="{BFE58252-4254-458B-9187-EC164062B8B5}" type="presOf" srcId="{6E226340-FEEB-49F4-81EF-3D010740EEE7}" destId="{2158A3BC-4EBD-4E04-9D7C-A0029784A82F}" srcOrd="0" destOrd="0" presId="urn:microsoft.com/office/officeart/2005/8/layout/process3"/>
    <dgm:cxn modelId="{F117CF7F-AFA3-4966-AF70-C19D714B1ED0}" srcId="{BC55DEE3-5C43-44DC-A3AC-9203900B3849}" destId="{9564F23A-E8EF-41ED-949C-8AA2E38A1096}" srcOrd="1" destOrd="0" parTransId="{44B5F883-1E7F-4C9D-97C1-BD017A4A3400}" sibTransId="{64D83767-BA11-4B50-AA08-3582F5D1EB2D}"/>
    <dgm:cxn modelId="{25197D2F-3FD5-4023-B3F5-9B1F894D3B4A}" type="presOf" srcId="{9DF30526-5B8B-49DC-B7BA-256D82321566}" destId="{2158A3BC-4EBD-4E04-9D7C-A0029784A82F}" srcOrd="0" destOrd="2" presId="urn:microsoft.com/office/officeart/2005/8/layout/process3"/>
    <dgm:cxn modelId="{4961319A-B8CC-44E6-B6C3-F8FECB89F814}" type="presOf" srcId="{C7AA674A-5E7C-4EE9-9FD7-A69654E922C1}" destId="{E11BA223-198C-4439-A8D0-EF7812AA17E3}" srcOrd="1" destOrd="0" presId="urn:microsoft.com/office/officeart/2005/8/layout/process3"/>
    <dgm:cxn modelId="{C5129D5A-FB30-4CF8-BF69-8F7F7602992E}" type="presOf" srcId="{83C4BB9C-DD61-44F4-ACDD-24EC15F7BFDB}" destId="{CCFACAD5-A668-441C-B133-7E7681726240}" srcOrd="1" destOrd="0" presId="urn:microsoft.com/office/officeart/2005/8/layout/process3"/>
    <dgm:cxn modelId="{7B31970A-7233-49BA-9268-82AEFAC35EA4}" type="presOf" srcId="{BF1DD5E4-99D1-416F-B752-C482B7C29A10}" destId="{2158A3BC-4EBD-4E04-9D7C-A0029784A82F}" srcOrd="0" destOrd="3" presId="urn:microsoft.com/office/officeart/2005/8/layout/process3"/>
    <dgm:cxn modelId="{E98A4B55-D652-4BE6-B588-7306CA9317AD}" type="presOf" srcId="{9564F23A-E8EF-41ED-949C-8AA2E38A1096}" destId="{F6433316-C853-40C6-98CC-3EC044B94314}" srcOrd="0" destOrd="0" presId="urn:microsoft.com/office/officeart/2005/8/layout/process3"/>
    <dgm:cxn modelId="{A24DEB38-A5B9-4A5B-976D-DCF8912CF5AF}" type="presParOf" srcId="{1F01147C-88C4-4A0C-9522-E0641B309B0E}" destId="{B8C6769C-980C-47DB-8707-45C6C6C881A1}" srcOrd="0" destOrd="0" presId="urn:microsoft.com/office/officeart/2005/8/layout/process3"/>
    <dgm:cxn modelId="{4CE03714-1DFF-47D2-BDAD-CC784BE3C5EE}" type="presParOf" srcId="{B8C6769C-980C-47DB-8707-45C6C6C881A1}" destId="{93528C86-B39D-494D-BCF9-D108E69A4B8A}" srcOrd="0" destOrd="0" presId="urn:microsoft.com/office/officeart/2005/8/layout/process3"/>
    <dgm:cxn modelId="{784713CF-A442-4133-A3D9-8AFBD700E628}" type="presParOf" srcId="{B8C6769C-980C-47DB-8707-45C6C6C881A1}" destId="{CCFACAD5-A668-441C-B133-7E7681726240}" srcOrd="1" destOrd="0" presId="urn:microsoft.com/office/officeart/2005/8/layout/process3"/>
    <dgm:cxn modelId="{25331CF9-54D7-404F-868C-2F3400BCA3B0}" type="presParOf" srcId="{B8C6769C-980C-47DB-8707-45C6C6C881A1}" destId="{2158A3BC-4EBD-4E04-9D7C-A0029784A82F}" srcOrd="2" destOrd="0" presId="urn:microsoft.com/office/officeart/2005/8/layout/process3"/>
    <dgm:cxn modelId="{EF250A8C-2CD1-4132-A08B-BA7325A8A900}" type="presParOf" srcId="{1F01147C-88C4-4A0C-9522-E0641B309B0E}" destId="{41950A95-BEA8-4873-97F3-095DFA6D29D8}" srcOrd="1" destOrd="0" presId="urn:microsoft.com/office/officeart/2005/8/layout/process3"/>
    <dgm:cxn modelId="{F4A48D0A-16F8-44D4-A3F7-0A8125D9074F}" type="presParOf" srcId="{41950A95-BEA8-4873-97F3-095DFA6D29D8}" destId="{E11BA223-198C-4439-A8D0-EF7812AA17E3}" srcOrd="0" destOrd="0" presId="urn:microsoft.com/office/officeart/2005/8/layout/process3"/>
    <dgm:cxn modelId="{03B97CDB-A5DC-4C6F-ADB7-F7A0282BA2B3}" type="presParOf" srcId="{1F01147C-88C4-4A0C-9522-E0641B309B0E}" destId="{04EB1FC9-F418-4A36-A7D5-B621931757DA}" srcOrd="2" destOrd="0" presId="urn:microsoft.com/office/officeart/2005/8/layout/process3"/>
    <dgm:cxn modelId="{78B3E685-D4E3-4C89-897B-BD0639BE6420}" type="presParOf" srcId="{04EB1FC9-F418-4A36-A7D5-B621931757DA}" destId="{F6433316-C853-40C6-98CC-3EC044B94314}" srcOrd="0" destOrd="0" presId="urn:microsoft.com/office/officeart/2005/8/layout/process3"/>
    <dgm:cxn modelId="{2F0DC220-49AC-4803-B090-403B6EE9C358}" type="presParOf" srcId="{04EB1FC9-F418-4A36-A7D5-B621931757DA}" destId="{1DF83F96-F06D-4CC2-9833-47A1AB879762}" srcOrd="1" destOrd="0" presId="urn:microsoft.com/office/officeart/2005/8/layout/process3"/>
    <dgm:cxn modelId="{D772B9B6-3442-4C22-90C7-961E4CD95BFA}" type="presParOf" srcId="{04EB1FC9-F418-4A36-A7D5-B621931757DA}" destId="{3B9A3DA8-476B-455B-8457-40EF1F17262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3C214AB-3862-4651-8DEB-E4433EDDD515}" type="doc">
      <dgm:prSet loTypeId="urn:microsoft.com/office/officeart/2005/8/layout/vProcess5" loCatId="process" qsTypeId="urn:microsoft.com/office/officeart/2005/8/quickstyle/simple3" qsCatId="simple" csTypeId="urn:microsoft.com/office/officeart/2005/8/colors/accent3_2" csCatId="accent3" phldr="1"/>
      <dgm:spPr/>
    </dgm:pt>
    <dgm:pt modelId="{944C3581-1752-4E65-9116-29CCEB4A7CB9}">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600" b="0" dirty="0" smtClean="0"/>
            <a:t>Yeni bursiyerin TÜBİTAK veri tabanına kaydı ve başka projelerde bursiyer olup olmadığı kontrol edilerek Gruptan uygunluk onayı alınır. </a:t>
          </a:r>
          <a:endParaRPr lang="tr-TR" sz="1600" b="0" dirty="0"/>
        </a:p>
      </dgm:t>
    </dgm:pt>
    <dgm:pt modelId="{1969CDF8-B6EF-4BD9-859B-1D67F8D506E0}" type="parTrans" cxnId="{E74673C5-5F24-4DAC-B032-FDBCA5627582}">
      <dgm:prSet/>
      <dgm:spPr/>
      <dgm:t>
        <a:bodyPr/>
        <a:lstStyle/>
        <a:p>
          <a:endParaRPr lang="en-US"/>
        </a:p>
      </dgm:t>
    </dgm:pt>
    <dgm:pt modelId="{436423AD-7F1C-49B0-8586-FFBD1D683DFE}" type="sibTrans" cxnId="{E74673C5-5F24-4DAC-B032-FDBCA5627582}">
      <dgm:prSet>
        <dgm:style>
          <a:lnRef idx="0">
            <a:schemeClr val="accent5"/>
          </a:lnRef>
          <a:fillRef idx="3">
            <a:schemeClr val="accent5"/>
          </a:fillRef>
          <a:effectRef idx="3">
            <a:schemeClr val="accent5"/>
          </a:effectRef>
          <a:fontRef idx="minor">
            <a:schemeClr val="lt1"/>
          </a:fontRef>
        </dgm:style>
      </dgm:prSet>
      <dgm:spPr>
        <a:ln/>
      </dgm:spPr>
      <dgm:t>
        <a:bodyPr/>
        <a:lstStyle/>
        <a:p>
          <a:endParaRPr lang="en-US"/>
        </a:p>
      </dgm:t>
    </dgm:pt>
    <dgm:pt modelId="{9755480A-146A-4854-9323-D25960505F8D}">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sz="1600" b="0" dirty="0" smtClean="0"/>
            <a:t>Proje Yürütücüsü daha sonra yeni bursiyere ödeme yapılması hususunda gereği için ilgili Birime talimat verilir. Söz konusu değişikliklere ayrıca gelişme raporlarında yer verilir.</a:t>
          </a:r>
          <a:endParaRPr lang="tr-TR" sz="1600" b="0" dirty="0"/>
        </a:p>
      </dgm:t>
    </dgm:pt>
    <dgm:pt modelId="{4641BB35-B000-40DB-A75D-9372ED744CDB}" type="parTrans" cxnId="{2884B429-A6C0-4900-817B-0B24595E4E27}">
      <dgm:prSet/>
      <dgm:spPr/>
      <dgm:t>
        <a:bodyPr/>
        <a:lstStyle/>
        <a:p>
          <a:endParaRPr lang="en-US"/>
        </a:p>
      </dgm:t>
    </dgm:pt>
    <dgm:pt modelId="{63F20EC5-6766-4AE7-B0D6-26BC54CB8FD0}" type="sibTrans" cxnId="{2884B429-A6C0-4900-817B-0B24595E4E27}">
      <dgm:prSet/>
      <dgm:spPr/>
      <dgm:t>
        <a:bodyPr/>
        <a:lstStyle/>
        <a:p>
          <a:endParaRPr lang="en-US"/>
        </a:p>
      </dgm:t>
    </dgm:pt>
    <dgm:pt modelId="{582220B3-521D-4EBE-B59D-CAC5A3C3B778}">
      <dgm:prSet custT="1">
        <dgm:style>
          <a:lnRef idx="1">
            <a:schemeClr val="accent5"/>
          </a:lnRef>
          <a:fillRef idx="2">
            <a:schemeClr val="accent5"/>
          </a:fillRef>
          <a:effectRef idx="1">
            <a:schemeClr val="accent5"/>
          </a:effectRef>
          <a:fontRef idx="minor">
            <a:schemeClr val="dk1"/>
          </a:fontRef>
        </dgm:style>
      </dgm:prSet>
      <dgm:spPr/>
      <dgm:t>
        <a:bodyPr/>
        <a:lstStyle/>
        <a:p>
          <a:r>
            <a:rPr lang="tr-TR" sz="1600" b="0" dirty="0" smtClean="0"/>
            <a:t>Söz konusu değişiklik hakkında Proje Yürütücüsü tarafından, İlgili Araştırma Grubuna bilgi verilir.</a:t>
          </a:r>
          <a:endParaRPr lang="tr-TR" sz="1600" b="0" dirty="0"/>
        </a:p>
      </dgm:t>
    </dgm:pt>
    <dgm:pt modelId="{50095F80-AC28-490C-A704-2AF820815317}" type="parTrans" cxnId="{BF91C197-7FD9-4686-8BED-4C2E99C64ABD}">
      <dgm:prSet/>
      <dgm:spPr/>
      <dgm:t>
        <a:bodyPr/>
        <a:lstStyle/>
        <a:p>
          <a:endParaRPr lang="en-US"/>
        </a:p>
      </dgm:t>
    </dgm:pt>
    <dgm:pt modelId="{2F2054FB-E28C-4F2A-8F25-EF3B5F756083}" type="sibTrans" cxnId="{BF91C197-7FD9-4686-8BED-4C2E99C64ABD}">
      <dgm:prSet>
        <dgm:style>
          <a:lnRef idx="0">
            <a:schemeClr val="accent5"/>
          </a:lnRef>
          <a:fillRef idx="3">
            <a:schemeClr val="accent5"/>
          </a:fillRef>
          <a:effectRef idx="3">
            <a:schemeClr val="accent5"/>
          </a:effectRef>
          <a:fontRef idx="minor">
            <a:schemeClr val="lt1"/>
          </a:fontRef>
        </dgm:style>
      </dgm:prSet>
      <dgm:spPr>
        <a:ln/>
      </dgm:spPr>
      <dgm:t>
        <a:bodyPr/>
        <a:lstStyle/>
        <a:p>
          <a:endParaRPr lang="en-US"/>
        </a:p>
      </dgm:t>
    </dgm:pt>
    <dgm:pt modelId="{B1B6C002-F226-4E9E-9269-B0A6BCC48FFC}">
      <dgm:prSet custT="1">
        <dgm:style>
          <a:lnRef idx="1">
            <a:schemeClr val="accent5"/>
          </a:lnRef>
          <a:fillRef idx="2">
            <a:schemeClr val="accent5"/>
          </a:fillRef>
          <a:effectRef idx="1">
            <a:schemeClr val="accent5"/>
          </a:effectRef>
          <a:fontRef idx="minor">
            <a:schemeClr val="dk1"/>
          </a:fontRef>
        </dgm:style>
      </dgm:prSet>
      <dgm:spPr/>
      <dgm:t>
        <a:bodyPr/>
        <a:lstStyle/>
        <a:p>
          <a:r>
            <a:rPr lang="tr-TR" sz="1600" b="0" dirty="0" smtClean="0"/>
            <a:t>Proje Yürütücüsünün uygun görmesi halinde değişiklik yapılabilir. </a:t>
          </a:r>
          <a:endParaRPr lang="tr-TR" sz="1600" b="0" dirty="0"/>
        </a:p>
      </dgm:t>
    </dgm:pt>
    <dgm:pt modelId="{80F91E73-1CE7-4431-8073-616BE32E34D4}" type="parTrans" cxnId="{686FACE9-24C5-438F-BA4A-A21E08B063D5}">
      <dgm:prSet/>
      <dgm:spPr/>
      <dgm:t>
        <a:bodyPr/>
        <a:lstStyle/>
        <a:p>
          <a:endParaRPr lang="en-US"/>
        </a:p>
      </dgm:t>
    </dgm:pt>
    <dgm:pt modelId="{252FF717-A920-4747-9F38-903905AC2381}" type="sibTrans" cxnId="{686FACE9-24C5-438F-BA4A-A21E08B063D5}">
      <dgm:prSet>
        <dgm:style>
          <a:lnRef idx="0">
            <a:schemeClr val="accent5"/>
          </a:lnRef>
          <a:fillRef idx="3">
            <a:schemeClr val="accent5"/>
          </a:fillRef>
          <a:effectRef idx="3">
            <a:schemeClr val="accent5"/>
          </a:effectRef>
          <a:fontRef idx="minor">
            <a:schemeClr val="lt1"/>
          </a:fontRef>
        </dgm:style>
      </dgm:prSet>
      <dgm:spPr>
        <a:ln/>
      </dgm:spPr>
      <dgm:t>
        <a:bodyPr/>
        <a:lstStyle/>
        <a:p>
          <a:endParaRPr lang="en-US"/>
        </a:p>
      </dgm:t>
    </dgm:pt>
    <dgm:pt modelId="{092258E2-864F-4066-A320-4759B4CA69E8}" type="pres">
      <dgm:prSet presAssocID="{93C214AB-3862-4651-8DEB-E4433EDDD515}" presName="outerComposite" presStyleCnt="0">
        <dgm:presLayoutVars>
          <dgm:chMax val="5"/>
          <dgm:dir/>
          <dgm:resizeHandles val="exact"/>
        </dgm:presLayoutVars>
      </dgm:prSet>
      <dgm:spPr/>
    </dgm:pt>
    <dgm:pt modelId="{E9EE4A92-CAA5-41B6-9026-458B5464C632}" type="pres">
      <dgm:prSet presAssocID="{93C214AB-3862-4651-8DEB-E4433EDDD515}" presName="dummyMaxCanvas" presStyleCnt="0">
        <dgm:presLayoutVars/>
      </dgm:prSet>
      <dgm:spPr/>
    </dgm:pt>
    <dgm:pt modelId="{A0C3B10E-81BD-4F70-B81E-354EE07DD641}" type="pres">
      <dgm:prSet presAssocID="{93C214AB-3862-4651-8DEB-E4433EDDD515}" presName="FourNodes_1" presStyleLbl="node1" presStyleIdx="0" presStyleCnt="4" custScaleX="98707" custScaleY="89394">
        <dgm:presLayoutVars>
          <dgm:bulletEnabled val="1"/>
        </dgm:presLayoutVars>
      </dgm:prSet>
      <dgm:spPr/>
      <dgm:t>
        <a:bodyPr/>
        <a:lstStyle/>
        <a:p>
          <a:endParaRPr lang="en-US"/>
        </a:p>
      </dgm:t>
    </dgm:pt>
    <dgm:pt modelId="{04A9C7AE-CBD2-494E-98E4-629D55E25F31}" type="pres">
      <dgm:prSet presAssocID="{93C214AB-3862-4651-8DEB-E4433EDDD515}" presName="FourNodes_2" presStyleLbl="node1" presStyleIdx="1" presStyleCnt="4" custScaleX="103078" custScaleY="90910" custLinFactNeighborY="-9090">
        <dgm:presLayoutVars>
          <dgm:bulletEnabled val="1"/>
        </dgm:presLayoutVars>
      </dgm:prSet>
      <dgm:spPr/>
      <dgm:t>
        <a:bodyPr/>
        <a:lstStyle/>
        <a:p>
          <a:endParaRPr lang="en-US"/>
        </a:p>
      </dgm:t>
    </dgm:pt>
    <dgm:pt modelId="{5F1FB150-9C0E-405A-AC69-B42109447353}" type="pres">
      <dgm:prSet presAssocID="{93C214AB-3862-4651-8DEB-E4433EDDD515}" presName="FourNodes_3" presStyleLbl="node1" presStyleIdx="2" presStyleCnt="4" custScaleX="108129" custScaleY="90910" custLinFactNeighborY="-9090">
        <dgm:presLayoutVars>
          <dgm:bulletEnabled val="1"/>
        </dgm:presLayoutVars>
      </dgm:prSet>
      <dgm:spPr/>
      <dgm:t>
        <a:bodyPr/>
        <a:lstStyle/>
        <a:p>
          <a:endParaRPr lang="en-US"/>
        </a:p>
      </dgm:t>
    </dgm:pt>
    <dgm:pt modelId="{ACFE0FEE-155D-485C-BD74-A86C10DB4CBD}" type="pres">
      <dgm:prSet presAssocID="{93C214AB-3862-4651-8DEB-E4433EDDD515}" presName="FourNodes_4" presStyleLbl="node1" presStyleIdx="3" presStyleCnt="4" custScaleX="100647" custScaleY="109091">
        <dgm:presLayoutVars>
          <dgm:bulletEnabled val="1"/>
        </dgm:presLayoutVars>
      </dgm:prSet>
      <dgm:spPr/>
      <dgm:t>
        <a:bodyPr/>
        <a:lstStyle/>
        <a:p>
          <a:endParaRPr lang="en-US"/>
        </a:p>
      </dgm:t>
    </dgm:pt>
    <dgm:pt modelId="{46DEF184-428A-436C-B6B9-D319A9758AB1}" type="pres">
      <dgm:prSet presAssocID="{93C214AB-3862-4651-8DEB-E4433EDDD515}" presName="FourConn_1-2" presStyleLbl="fgAccFollowNode1" presStyleIdx="0" presStyleCnt="3" custLinFactNeighborY="-12937">
        <dgm:presLayoutVars>
          <dgm:bulletEnabled val="1"/>
        </dgm:presLayoutVars>
      </dgm:prSet>
      <dgm:spPr/>
      <dgm:t>
        <a:bodyPr/>
        <a:lstStyle/>
        <a:p>
          <a:endParaRPr lang="tr-TR"/>
        </a:p>
      </dgm:t>
    </dgm:pt>
    <dgm:pt modelId="{A1F52040-91D4-48F9-A597-5DDBE133104D}" type="pres">
      <dgm:prSet presAssocID="{93C214AB-3862-4651-8DEB-E4433EDDD515}" presName="FourConn_2-3" presStyleLbl="fgAccFollowNode1" presStyleIdx="1" presStyleCnt="3" custLinFactNeighborY="-12937">
        <dgm:presLayoutVars>
          <dgm:bulletEnabled val="1"/>
        </dgm:presLayoutVars>
      </dgm:prSet>
      <dgm:spPr/>
      <dgm:t>
        <a:bodyPr/>
        <a:lstStyle/>
        <a:p>
          <a:endParaRPr lang="tr-TR"/>
        </a:p>
      </dgm:t>
    </dgm:pt>
    <dgm:pt modelId="{2263C1A5-144C-4D1A-8A12-8E7E2D320D0A}" type="pres">
      <dgm:prSet presAssocID="{93C214AB-3862-4651-8DEB-E4433EDDD515}" presName="FourConn_3-4" presStyleLbl="fgAccFollowNode1" presStyleIdx="2" presStyleCnt="3" custLinFactNeighborY="-15035">
        <dgm:presLayoutVars>
          <dgm:bulletEnabled val="1"/>
        </dgm:presLayoutVars>
      </dgm:prSet>
      <dgm:spPr/>
      <dgm:t>
        <a:bodyPr/>
        <a:lstStyle/>
        <a:p>
          <a:endParaRPr lang="tr-TR"/>
        </a:p>
      </dgm:t>
    </dgm:pt>
    <dgm:pt modelId="{B823B832-C97A-4C53-82D6-F7B64F824FDC}" type="pres">
      <dgm:prSet presAssocID="{93C214AB-3862-4651-8DEB-E4433EDDD515}" presName="FourNodes_1_text" presStyleLbl="node1" presStyleIdx="3" presStyleCnt="4">
        <dgm:presLayoutVars>
          <dgm:bulletEnabled val="1"/>
        </dgm:presLayoutVars>
      </dgm:prSet>
      <dgm:spPr/>
      <dgm:t>
        <a:bodyPr/>
        <a:lstStyle/>
        <a:p>
          <a:endParaRPr lang="en-US"/>
        </a:p>
      </dgm:t>
    </dgm:pt>
    <dgm:pt modelId="{96BFC8A9-CCCB-47EB-BBB4-B9883C9D5041}" type="pres">
      <dgm:prSet presAssocID="{93C214AB-3862-4651-8DEB-E4433EDDD515}" presName="FourNodes_2_text" presStyleLbl="node1" presStyleIdx="3" presStyleCnt="4">
        <dgm:presLayoutVars>
          <dgm:bulletEnabled val="1"/>
        </dgm:presLayoutVars>
      </dgm:prSet>
      <dgm:spPr/>
      <dgm:t>
        <a:bodyPr/>
        <a:lstStyle/>
        <a:p>
          <a:endParaRPr lang="en-US"/>
        </a:p>
      </dgm:t>
    </dgm:pt>
    <dgm:pt modelId="{6CF3D8B7-49B1-41F2-8F6A-94F3DD9804A8}" type="pres">
      <dgm:prSet presAssocID="{93C214AB-3862-4651-8DEB-E4433EDDD515}" presName="FourNodes_3_text" presStyleLbl="node1" presStyleIdx="3" presStyleCnt="4">
        <dgm:presLayoutVars>
          <dgm:bulletEnabled val="1"/>
        </dgm:presLayoutVars>
      </dgm:prSet>
      <dgm:spPr/>
      <dgm:t>
        <a:bodyPr/>
        <a:lstStyle/>
        <a:p>
          <a:endParaRPr lang="en-US"/>
        </a:p>
      </dgm:t>
    </dgm:pt>
    <dgm:pt modelId="{5AD23821-BFDF-4B8B-ABFB-935D46183413}" type="pres">
      <dgm:prSet presAssocID="{93C214AB-3862-4651-8DEB-E4433EDDD515}" presName="FourNodes_4_text" presStyleLbl="node1" presStyleIdx="3" presStyleCnt="4">
        <dgm:presLayoutVars>
          <dgm:bulletEnabled val="1"/>
        </dgm:presLayoutVars>
      </dgm:prSet>
      <dgm:spPr/>
      <dgm:t>
        <a:bodyPr/>
        <a:lstStyle/>
        <a:p>
          <a:endParaRPr lang="en-US"/>
        </a:p>
      </dgm:t>
    </dgm:pt>
  </dgm:ptLst>
  <dgm:cxnLst>
    <dgm:cxn modelId="{B9D741C1-8E38-4D93-9F99-C87E8BEEB70C}" type="presOf" srcId="{9755480A-146A-4854-9323-D25960505F8D}" destId="{ACFE0FEE-155D-485C-BD74-A86C10DB4CBD}" srcOrd="0" destOrd="0" presId="urn:microsoft.com/office/officeart/2005/8/layout/vProcess5"/>
    <dgm:cxn modelId="{34D6842C-2489-4196-B657-BCDC7782E102}" type="presOf" srcId="{252FF717-A920-4747-9F38-903905AC2381}" destId="{46DEF184-428A-436C-B6B9-D319A9758AB1}" srcOrd="0" destOrd="0" presId="urn:microsoft.com/office/officeart/2005/8/layout/vProcess5"/>
    <dgm:cxn modelId="{AFDCB64E-3046-4854-8A21-30F1A54E6A57}" type="presOf" srcId="{9755480A-146A-4854-9323-D25960505F8D}" destId="{5AD23821-BFDF-4B8B-ABFB-935D46183413}" srcOrd="1" destOrd="0" presId="urn:microsoft.com/office/officeart/2005/8/layout/vProcess5"/>
    <dgm:cxn modelId="{EA8B3AC4-2D65-45A9-8A59-8119C3C52FE8}" type="presOf" srcId="{2F2054FB-E28C-4F2A-8F25-EF3B5F756083}" destId="{A1F52040-91D4-48F9-A597-5DDBE133104D}" srcOrd="0" destOrd="0" presId="urn:microsoft.com/office/officeart/2005/8/layout/vProcess5"/>
    <dgm:cxn modelId="{686FACE9-24C5-438F-BA4A-A21E08B063D5}" srcId="{93C214AB-3862-4651-8DEB-E4433EDDD515}" destId="{B1B6C002-F226-4E9E-9269-B0A6BCC48FFC}" srcOrd="0" destOrd="0" parTransId="{80F91E73-1CE7-4431-8073-616BE32E34D4}" sibTransId="{252FF717-A920-4747-9F38-903905AC2381}"/>
    <dgm:cxn modelId="{2884B429-A6C0-4900-817B-0B24595E4E27}" srcId="{93C214AB-3862-4651-8DEB-E4433EDDD515}" destId="{9755480A-146A-4854-9323-D25960505F8D}" srcOrd="3" destOrd="0" parTransId="{4641BB35-B000-40DB-A75D-9372ED744CDB}" sibTransId="{63F20EC5-6766-4AE7-B0D6-26BC54CB8FD0}"/>
    <dgm:cxn modelId="{BF91C197-7FD9-4686-8BED-4C2E99C64ABD}" srcId="{93C214AB-3862-4651-8DEB-E4433EDDD515}" destId="{582220B3-521D-4EBE-B59D-CAC5A3C3B778}" srcOrd="1" destOrd="0" parTransId="{50095F80-AC28-490C-A704-2AF820815317}" sibTransId="{2F2054FB-E28C-4F2A-8F25-EF3B5F756083}"/>
    <dgm:cxn modelId="{04E96B6D-BB20-48C0-B89F-D382F3960F14}" type="presOf" srcId="{436423AD-7F1C-49B0-8586-FFBD1D683DFE}" destId="{2263C1A5-144C-4D1A-8A12-8E7E2D320D0A}" srcOrd="0" destOrd="0" presId="urn:microsoft.com/office/officeart/2005/8/layout/vProcess5"/>
    <dgm:cxn modelId="{22E507A7-AA9B-4FA4-91D4-8A14B1D90284}" type="presOf" srcId="{B1B6C002-F226-4E9E-9269-B0A6BCC48FFC}" destId="{B823B832-C97A-4C53-82D6-F7B64F824FDC}" srcOrd="1" destOrd="0" presId="urn:microsoft.com/office/officeart/2005/8/layout/vProcess5"/>
    <dgm:cxn modelId="{AE321AEB-B67D-4DCB-A6F6-309A832E178F}" type="presOf" srcId="{944C3581-1752-4E65-9116-29CCEB4A7CB9}" destId="{5F1FB150-9C0E-405A-AC69-B42109447353}" srcOrd="0" destOrd="0" presId="urn:microsoft.com/office/officeart/2005/8/layout/vProcess5"/>
    <dgm:cxn modelId="{87C7DDEF-9614-40D0-9155-550FD9EDBFA6}" type="presOf" srcId="{B1B6C002-F226-4E9E-9269-B0A6BCC48FFC}" destId="{A0C3B10E-81BD-4F70-B81E-354EE07DD641}" srcOrd="0" destOrd="0" presId="urn:microsoft.com/office/officeart/2005/8/layout/vProcess5"/>
    <dgm:cxn modelId="{0483F241-9C61-47BA-8FF3-E435AA51B8A2}" type="presOf" srcId="{582220B3-521D-4EBE-B59D-CAC5A3C3B778}" destId="{96BFC8A9-CCCB-47EB-BBB4-B9883C9D5041}" srcOrd="1" destOrd="0" presId="urn:microsoft.com/office/officeart/2005/8/layout/vProcess5"/>
    <dgm:cxn modelId="{F0840FA3-1460-4F86-B977-44712667A4D4}" type="presOf" srcId="{944C3581-1752-4E65-9116-29CCEB4A7CB9}" destId="{6CF3D8B7-49B1-41F2-8F6A-94F3DD9804A8}" srcOrd="1" destOrd="0" presId="urn:microsoft.com/office/officeart/2005/8/layout/vProcess5"/>
    <dgm:cxn modelId="{E74673C5-5F24-4DAC-B032-FDBCA5627582}" srcId="{93C214AB-3862-4651-8DEB-E4433EDDD515}" destId="{944C3581-1752-4E65-9116-29CCEB4A7CB9}" srcOrd="2" destOrd="0" parTransId="{1969CDF8-B6EF-4BD9-859B-1D67F8D506E0}" sibTransId="{436423AD-7F1C-49B0-8586-FFBD1D683DFE}"/>
    <dgm:cxn modelId="{374AABDA-0892-4F6F-AAB9-9E141718AB87}" type="presOf" srcId="{582220B3-521D-4EBE-B59D-CAC5A3C3B778}" destId="{04A9C7AE-CBD2-494E-98E4-629D55E25F31}" srcOrd="0" destOrd="0" presId="urn:microsoft.com/office/officeart/2005/8/layout/vProcess5"/>
    <dgm:cxn modelId="{FFA502B1-8681-4B09-A514-273EC0687BAF}" type="presOf" srcId="{93C214AB-3862-4651-8DEB-E4433EDDD515}" destId="{092258E2-864F-4066-A320-4759B4CA69E8}" srcOrd="0" destOrd="0" presId="urn:microsoft.com/office/officeart/2005/8/layout/vProcess5"/>
    <dgm:cxn modelId="{3CD38CD7-9AAA-41F7-A4DA-1221FF4B3F84}" type="presParOf" srcId="{092258E2-864F-4066-A320-4759B4CA69E8}" destId="{E9EE4A92-CAA5-41B6-9026-458B5464C632}" srcOrd="0" destOrd="0" presId="urn:microsoft.com/office/officeart/2005/8/layout/vProcess5"/>
    <dgm:cxn modelId="{68180A82-A0D8-4D7A-A812-96E99C931D5B}" type="presParOf" srcId="{092258E2-864F-4066-A320-4759B4CA69E8}" destId="{A0C3B10E-81BD-4F70-B81E-354EE07DD641}" srcOrd="1" destOrd="0" presId="urn:microsoft.com/office/officeart/2005/8/layout/vProcess5"/>
    <dgm:cxn modelId="{C481A0B1-FDEF-43B6-9079-98344FF4F1EA}" type="presParOf" srcId="{092258E2-864F-4066-A320-4759B4CA69E8}" destId="{04A9C7AE-CBD2-494E-98E4-629D55E25F31}" srcOrd="2" destOrd="0" presId="urn:microsoft.com/office/officeart/2005/8/layout/vProcess5"/>
    <dgm:cxn modelId="{D9223FF7-B363-4A01-A89D-4BEF399D671D}" type="presParOf" srcId="{092258E2-864F-4066-A320-4759B4CA69E8}" destId="{5F1FB150-9C0E-405A-AC69-B42109447353}" srcOrd="3" destOrd="0" presId="urn:microsoft.com/office/officeart/2005/8/layout/vProcess5"/>
    <dgm:cxn modelId="{E3056BF3-C9D9-4554-9E3D-3F06100BCFB5}" type="presParOf" srcId="{092258E2-864F-4066-A320-4759B4CA69E8}" destId="{ACFE0FEE-155D-485C-BD74-A86C10DB4CBD}" srcOrd="4" destOrd="0" presId="urn:microsoft.com/office/officeart/2005/8/layout/vProcess5"/>
    <dgm:cxn modelId="{CF9B3684-5E29-4005-B916-70A53F01E089}" type="presParOf" srcId="{092258E2-864F-4066-A320-4759B4CA69E8}" destId="{46DEF184-428A-436C-B6B9-D319A9758AB1}" srcOrd="5" destOrd="0" presId="urn:microsoft.com/office/officeart/2005/8/layout/vProcess5"/>
    <dgm:cxn modelId="{0B19D4CA-250D-42BF-BF0D-1CD2F9B45FF5}" type="presParOf" srcId="{092258E2-864F-4066-A320-4759B4CA69E8}" destId="{A1F52040-91D4-48F9-A597-5DDBE133104D}" srcOrd="6" destOrd="0" presId="urn:microsoft.com/office/officeart/2005/8/layout/vProcess5"/>
    <dgm:cxn modelId="{1E00B544-BD8B-4D58-8F22-8E7E5F24A49D}" type="presParOf" srcId="{092258E2-864F-4066-A320-4759B4CA69E8}" destId="{2263C1A5-144C-4D1A-8A12-8E7E2D320D0A}" srcOrd="7" destOrd="0" presId="urn:microsoft.com/office/officeart/2005/8/layout/vProcess5"/>
    <dgm:cxn modelId="{EBCECF61-70BF-4EFA-BDF9-5CFF79AE714C}" type="presParOf" srcId="{092258E2-864F-4066-A320-4759B4CA69E8}" destId="{B823B832-C97A-4C53-82D6-F7B64F824FDC}" srcOrd="8" destOrd="0" presId="urn:microsoft.com/office/officeart/2005/8/layout/vProcess5"/>
    <dgm:cxn modelId="{99829359-0B61-4B08-8679-2A84406E06E4}" type="presParOf" srcId="{092258E2-864F-4066-A320-4759B4CA69E8}" destId="{96BFC8A9-CCCB-47EB-BBB4-B9883C9D5041}" srcOrd="9" destOrd="0" presId="urn:microsoft.com/office/officeart/2005/8/layout/vProcess5"/>
    <dgm:cxn modelId="{B90CB141-BA12-4BD5-BE1F-2AA81823EBD2}" type="presParOf" srcId="{092258E2-864F-4066-A320-4759B4CA69E8}" destId="{6CF3D8B7-49B1-41F2-8F6A-94F3DD9804A8}" srcOrd="10" destOrd="0" presId="urn:microsoft.com/office/officeart/2005/8/layout/vProcess5"/>
    <dgm:cxn modelId="{FA565D11-21C7-4B1D-B65D-1C49401B4B96}" type="presParOf" srcId="{092258E2-864F-4066-A320-4759B4CA69E8}" destId="{5AD23821-BFDF-4B8B-ABFB-935D46183413}" srcOrd="11" destOrd="0" presId="urn:microsoft.com/office/officeart/2005/8/layout/vProcess5"/>
  </dgm:cxnLst>
  <dgm:bg>
    <a:solidFill>
      <a:schemeClr val="accent5">
        <a:lumMod val="20000"/>
        <a:lumOff val="80000"/>
      </a:schemeClr>
    </a:solidFill>
  </dgm:bg>
  <dgm:whole>
    <a:ln>
      <a:solidFill>
        <a:schemeClr val="accent5">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A14472E-F36C-48F6-BE19-BD31CE55E738}" type="doc">
      <dgm:prSet loTypeId="urn:microsoft.com/office/officeart/2008/layout/LinedList" loCatId="list" qsTypeId="urn:microsoft.com/office/officeart/2005/8/quickstyle/simple1#16" qsCatId="simple" csTypeId="urn:microsoft.com/office/officeart/2005/8/colors/accent1_2#5" csCatId="accent1" phldr="1"/>
      <dgm:spPr/>
      <dgm:t>
        <a:bodyPr/>
        <a:lstStyle/>
        <a:p>
          <a:endParaRPr lang="en-US"/>
        </a:p>
      </dgm:t>
    </dgm:pt>
    <dgm:pt modelId="{8EDAABCD-1590-401F-AD58-59A7FA8E241B}">
      <dgm:prSet phldrT="[Metin]"/>
      <dgm:spPr>
        <a:scene3d>
          <a:camera prst="orthographicFront"/>
          <a:lightRig rig="threePt" dir="t"/>
        </a:scene3d>
        <a:sp3d>
          <a:bevelT/>
        </a:sp3d>
      </dgm:spPr>
      <dgm:t>
        <a:bodyPr/>
        <a:lstStyle/>
        <a:p>
          <a:endParaRPr lang="en-US" b="1" dirty="0"/>
        </a:p>
      </dgm:t>
    </dgm:pt>
    <dgm:pt modelId="{F6288DA9-0550-4DC2-8010-2662126F4187}" type="parTrans" cxnId="{7516E77D-7477-4CA0-BF3A-AA99B145DC67}">
      <dgm:prSet/>
      <dgm:spPr/>
      <dgm:t>
        <a:bodyPr/>
        <a:lstStyle/>
        <a:p>
          <a:endParaRPr lang="en-US"/>
        </a:p>
      </dgm:t>
    </dgm:pt>
    <dgm:pt modelId="{B60F3CD5-5C9F-43F4-A66E-900ABFC6974C}" type="sibTrans" cxnId="{7516E77D-7477-4CA0-BF3A-AA99B145DC67}">
      <dgm:prSet/>
      <dgm:spPr/>
      <dgm:t>
        <a:bodyPr/>
        <a:lstStyle/>
        <a:p>
          <a:endParaRPr lang="en-US"/>
        </a:p>
      </dgm:t>
    </dgm:pt>
    <dgm:pt modelId="{4976AA10-4703-4B46-81F0-2B1A93423AE8}">
      <dgm:prSet phldrT="[Metin]" custT="1"/>
      <dgm:spPr>
        <a:scene3d>
          <a:camera prst="orthographicFront"/>
          <a:lightRig rig="threePt" dir="t"/>
        </a:scene3d>
        <a:sp3d>
          <a:bevelT/>
        </a:sp3d>
      </dgm:spPr>
      <dgm:t>
        <a:bodyPr/>
        <a:lstStyle/>
        <a:p>
          <a:r>
            <a:rPr lang="tr-TR" altLang="tr-TR" sz="1600" b="0" dirty="0" smtClean="0"/>
            <a:t>Proje yürütücüleri burs ödemelerinin zamanında yapılması için her  türlü tedbiri almaktan sorumludur.</a:t>
          </a:r>
          <a:endParaRPr lang="en-US" sz="1600" b="0" dirty="0"/>
        </a:p>
      </dgm:t>
    </dgm:pt>
    <dgm:pt modelId="{D9B7456A-790D-4601-8E1F-69B1A1BC5C0C}" type="parTrans" cxnId="{A0FAD933-C9A0-4C58-9840-ADBCA4A37281}">
      <dgm:prSet/>
      <dgm:spPr/>
      <dgm:t>
        <a:bodyPr/>
        <a:lstStyle/>
        <a:p>
          <a:endParaRPr lang="en-US"/>
        </a:p>
      </dgm:t>
    </dgm:pt>
    <dgm:pt modelId="{524D7B8B-49FD-44E0-8BEE-B5325E754962}" type="sibTrans" cxnId="{A0FAD933-C9A0-4C58-9840-ADBCA4A37281}">
      <dgm:prSet/>
      <dgm:spPr/>
      <dgm:t>
        <a:bodyPr/>
        <a:lstStyle/>
        <a:p>
          <a:endParaRPr lang="en-US"/>
        </a:p>
      </dgm:t>
    </dgm:pt>
    <dgm:pt modelId="{0FBC33BF-F796-4C4B-945F-DD3C69B1124B}">
      <dgm:prSet phldrT="[Metin]" custT="1"/>
      <dgm:spPr>
        <a:scene3d>
          <a:camera prst="orthographicFront"/>
          <a:lightRig rig="threePt" dir="t"/>
        </a:scene3d>
        <a:sp3d>
          <a:bevelT/>
        </a:sp3d>
      </dgm:spPr>
      <dgm:t>
        <a:bodyPr/>
        <a:lstStyle/>
        <a:p>
          <a:r>
            <a:rPr lang="tr-TR" altLang="tr-TR" sz="1600" b="0" dirty="0" smtClean="0"/>
            <a:t>Bursiyerlere projede uygulama yaptıkları ayı takip eden ayın ilk haftasında burs ödemelerinin yapılması esastır. </a:t>
          </a:r>
          <a:endParaRPr lang="en-US" sz="1600" b="0" dirty="0"/>
        </a:p>
      </dgm:t>
    </dgm:pt>
    <dgm:pt modelId="{585CE71E-B7D1-439C-B70A-4980AEF7DE05}" type="parTrans" cxnId="{3E1E6C78-BC05-420C-835D-A89959BE181C}">
      <dgm:prSet/>
      <dgm:spPr/>
      <dgm:t>
        <a:bodyPr/>
        <a:lstStyle/>
        <a:p>
          <a:endParaRPr lang="en-US"/>
        </a:p>
      </dgm:t>
    </dgm:pt>
    <dgm:pt modelId="{B8E9BC3A-6AD4-4000-859A-81DFC0804EBD}" type="sibTrans" cxnId="{3E1E6C78-BC05-420C-835D-A89959BE181C}">
      <dgm:prSet/>
      <dgm:spPr/>
      <dgm:t>
        <a:bodyPr/>
        <a:lstStyle/>
        <a:p>
          <a:endParaRPr lang="en-US"/>
        </a:p>
      </dgm:t>
    </dgm:pt>
    <dgm:pt modelId="{74B0A542-5CF5-4BF7-8589-F514D5FA4F9D}">
      <dgm:prSet phldrT="[Metin]" custT="1"/>
      <dgm:spPr>
        <a:scene3d>
          <a:camera prst="orthographicFront"/>
          <a:lightRig rig="threePt" dir="t"/>
        </a:scene3d>
        <a:sp3d>
          <a:bevelT/>
        </a:sp3d>
      </dgm:spPr>
      <dgm:t>
        <a:bodyPr/>
        <a:lstStyle/>
        <a:p>
          <a:r>
            <a:rPr lang="tr-TR" altLang="tr-TR" sz="1600" b="0" dirty="0" smtClean="0"/>
            <a:t>Burs ödemelerinin yapılmasında ihmal, kusur ve suistimali olduğu anlaşılan proje yürütücüsü hakkında sözleşme ve ilgili mevzuat hükümlerine göre işlem yapılır. </a:t>
          </a:r>
        </a:p>
      </dgm:t>
    </dgm:pt>
    <dgm:pt modelId="{D661E89E-CBBE-49A1-8CDF-5033D96AE30F}" type="parTrans" cxnId="{FCF43DBC-1BFF-4C28-A9FE-A5B494A83F03}">
      <dgm:prSet/>
      <dgm:spPr/>
      <dgm:t>
        <a:bodyPr/>
        <a:lstStyle/>
        <a:p>
          <a:endParaRPr lang="en-US"/>
        </a:p>
      </dgm:t>
    </dgm:pt>
    <dgm:pt modelId="{71BDF383-B6AB-45BB-86A5-2EC7B81EEC68}" type="sibTrans" cxnId="{FCF43DBC-1BFF-4C28-A9FE-A5B494A83F03}">
      <dgm:prSet/>
      <dgm:spPr/>
      <dgm:t>
        <a:bodyPr/>
        <a:lstStyle/>
        <a:p>
          <a:endParaRPr lang="en-US"/>
        </a:p>
      </dgm:t>
    </dgm:pt>
    <dgm:pt modelId="{25B92E6B-D9B4-4C6E-9E1E-AFAE6A881DF6}">
      <dgm:prSet phldrT="[Metin]" custT="1"/>
      <dgm:spPr>
        <a:scene3d>
          <a:camera prst="orthographicFront"/>
          <a:lightRig rig="threePt" dir="t"/>
        </a:scene3d>
        <a:sp3d>
          <a:bevelT/>
        </a:sp3d>
      </dgm:spPr>
      <dgm:t>
        <a:bodyPr/>
        <a:lstStyle/>
        <a:p>
          <a:r>
            <a:rPr lang="tr-TR" altLang="tr-TR" sz="1600" b="0" dirty="0" smtClean="0"/>
            <a:t>Burs ödemelerinde geçerli olmayan bir nedenden dolayı  gecikme olması ve bu durumun TÜBİTAK'a bildirilmesi halinde TÜBİTAK tarafından gecikmenin gerekçeleri istenebilir. </a:t>
          </a:r>
          <a:endParaRPr lang="en-US" sz="1600" b="0" dirty="0"/>
        </a:p>
      </dgm:t>
    </dgm:pt>
    <dgm:pt modelId="{5D702B06-53DE-4E89-879C-BFC28BB29755}" type="parTrans" cxnId="{29EFF37C-6CEE-41A3-B2A7-FC2A66A40B2B}">
      <dgm:prSet/>
      <dgm:spPr/>
      <dgm:t>
        <a:bodyPr/>
        <a:lstStyle/>
        <a:p>
          <a:endParaRPr lang="en-US"/>
        </a:p>
      </dgm:t>
    </dgm:pt>
    <dgm:pt modelId="{803069BF-2239-4B6C-917F-F8F1A7AD1C51}" type="sibTrans" cxnId="{29EFF37C-6CEE-41A3-B2A7-FC2A66A40B2B}">
      <dgm:prSet/>
      <dgm:spPr/>
      <dgm:t>
        <a:bodyPr/>
        <a:lstStyle/>
        <a:p>
          <a:endParaRPr lang="en-US"/>
        </a:p>
      </dgm:t>
    </dgm:pt>
    <dgm:pt modelId="{1DAF4700-B628-48E3-ADAF-5465AC82ED50}" type="pres">
      <dgm:prSet presAssocID="{2A14472E-F36C-48F6-BE19-BD31CE55E738}" presName="vert0" presStyleCnt="0">
        <dgm:presLayoutVars>
          <dgm:dir/>
          <dgm:animOne val="branch"/>
          <dgm:animLvl val="lvl"/>
        </dgm:presLayoutVars>
      </dgm:prSet>
      <dgm:spPr/>
      <dgm:t>
        <a:bodyPr/>
        <a:lstStyle/>
        <a:p>
          <a:endParaRPr lang="en-US"/>
        </a:p>
      </dgm:t>
    </dgm:pt>
    <dgm:pt modelId="{5C88DE01-D279-49C0-84BE-2CF7922B2EE5}" type="pres">
      <dgm:prSet presAssocID="{8EDAABCD-1590-401F-AD58-59A7FA8E241B}" presName="thickLine" presStyleLbl="alignNode1" presStyleIdx="0" presStyleCnt="1"/>
      <dgm:spPr>
        <a:scene3d>
          <a:camera prst="orthographicFront"/>
          <a:lightRig rig="threePt" dir="t"/>
        </a:scene3d>
        <a:sp3d>
          <a:bevelT/>
        </a:sp3d>
      </dgm:spPr>
    </dgm:pt>
    <dgm:pt modelId="{9662EF4C-3BEA-40E1-98AA-5F105B4C206C}" type="pres">
      <dgm:prSet presAssocID="{8EDAABCD-1590-401F-AD58-59A7FA8E241B}" presName="horz1" presStyleCnt="0"/>
      <dgm:spPr>
        <a:scene3d>
          <a:camera prst="orthographicFront"/>
          <a:lightRig rig="threePt" dir="t"/>
        </a:scene3d>
        <a:sp3d>
          <a:bevelT/>
        </a:sp3d>
      </dgm:spPr>
    </dgm:pt>
    <dgm:pt modelId="{2BCC7A75-9877-48C4-A357-2DD50F423587}" type="pres">
      <dgm:prSet presAssocID="{8EDAABCD-1590-401F-AD58-59A7FA8E241B}" presName="tx1" presStyleLbl="revTx" presStyleIdx="0" presStyleCnt="5" custScaleX="136876"/>
      <dgm:spPr/>
      <dgm:t>
        <a:bodyPr/>
        <a:lstStyle/>
        <a:p>
          <a:endParaRPr lang="en-US"/>
        </a:p>
      </dgm:t>
    </dgm:pt>
    <dgm:pt modelId="{F10FB1D5-3034-4D54-8AFA-C57C998ACA0A}" type="pres">
      <dgm:prSet presAssocID="{8EDAABCD-1590-401F-AD58-59A7FA8E241B}" presName="vert1" presStyleCnt="0"/>
      <dgm:spPr>
        <a:scene3d>
          <a:camera prst="orthographicFront"/>
          <a:lightRig rig="threePt" dir="t"/>
        </a:scene3d>
        <a:sp3d>
          <a:bevelT/>
        </a:sp3d>
      </dgm:spPr>
    </dgm:pt>
    <dgm:pt modelId="{34A15E8E-1CB6-41DA-BE34-EFB6B172815E}" type="pres">
      <dgm:prSet presAssocID="{4976AA10-4703-4B46-81F0-2B1A93423AE8}" presName="vertSpace2a" presStyleCnt="0"/>
      <dgm:spPr>
        <a:scene3d>
          <a:camera prst="orthographicFront"/>
          <a:lightRig rig="threePt" dir="t"/>
        </a:scene3d>
        <a:sp3d>
          <a:bevelT/>
        </a:sp3d>
      </dgm:spPr>
    </dgm:pt>
    <dgm:pt modelId="{C9797815-B3A8-4B73-BF5B-B509A3C4D960}" type="pres">
      <dgm:prSet presAssocID="{4976AA10-4703-4B46-81F0-2B1A93423AE8}" presName="horz2" presStyleCnt="0"/>
      <dgm:spPr>
        <a:scene3d>
          <a:camera prst="orthographicFront"/>
          <a:lightRig rig="threePt" dir="t"/>
        </a:scene3d>
        <a:sp3d>
          <a:bevelT/>
        </a:sp3d>
      </dgm:spPr>
    </dgm:pt>
    <dgm:pt modelId="{0526F1EA-9349-45E5-84F2-0E41D61655E8}" type="pres">
      <dgm:prSet presAssocID="{4976AA10-4703-4B46-81F0-2B1A93423AE8}" presName="horzSpace2" presStyleCnt="0"/>
      <dgm:spPr>
        <a:scene3d>
          <a:camera prst="orthographicFront"/>
          <a:lightRig rig="threePt" dir="t"/>
        </a:scene3d>
        <a:sp3d>
          <a:bevelT/>
        </a:sp3d>
      </dgm:spPr>
    </dgm:pt>
    <dgm:pt modelId="{572AA830-AE6D-4E77-92D0-53745567C7EA}" type="pres">
      <dgm:prSet presAssocID="{4976AA10-4703-4B46-81F0-2B1A93423AE8}" presName="tx2" presStyleLbl="revTx" presStyleIdx="1" presStyleCnt="5"/>
      <dgm:spPr/>
      <dgm:t>
        <a:bodyPr/>
        <a:lstStyle/>
        <a:p>
          <a:endParaRPr lang="en-US"/>
        </a:p>
      </dgm:t>
    </dgm:pt>
    <dgm:pt modelId="{2D801A4B-8647-4B95-86B1-453519CD4DEB}" type="pres">
      <dgm:prSet presAssocID="{4976AA10-4703-4B46-81F0-2B1A93423AE8}" presName="vert2" presStyleCnt="0"/>
      <dgm:spPr>
        <a:scene3d>
          <a:camera prst="orthographicFront"/>
          <a:lightRig rig="threePt" dir="t"/>
        </a:scene3d>
        <a:sp3d>
          <a:bevelT/>
        </a:sp3d>
      </dgm:spPr>
    </dgm:pt>
    <dgm:pt modelId="{E1A3D0B5-6133-4EA2-92A0-EDEEAD9B8102}" type="pres">
      <dgm:prSet presAssocID="{4976AA10-4703-4B46-81F0-2B1A93423AE8}" presName="thinLine2b" presStyleLbl="callout" presStyleIdx="0" presStyleCnt="4" custLinFactY="-500000" custLinFactNeighborY="-590504"/>
      <dgm:spPr>
        <a:scene3d>
          <a:camera prst="orthographicFront"/>
          <a:lightRig rig="threePt" dir="t"/>
        </a:scene3d>
        <a:sp3d>
          <a:bevelT/>
        </a:sp3d>
      </dgm:spPr>
    </dgm:pt>
    <dgm:pt modelId="{456DDC24-6BC2-41A1-9608-B267B25BCD12}" type="pres">
      <dgm:prSet presAssocID="{4976AA10-4703-4B46-81F0-2B1A93423AE8}" presName="vertSpace2b" presStyleCnt="0"/>
      <dgm:spPr>
        <a:scene3d>
          <a:camera prst="orthographicFront"/>
          <a:lightRig rig="threePt" dir="t"/>
        </a:scene3d>
        <a:sp3d>
          <a:bevelT/>
        </a:sp3d>
      </dgm:spPr>
    </dgm:pt>
    <dgm:pt modelId="{96C7FE84-F0ED-43CE-8475-7C5B0A0D600D}" type="pres">
      <dgm:prSet presAssocID="{0FBC33BF-F796-4C4B-945F-DD3C69B1124B}" presName="horz2" presStyleCnt="0"/>
      <dgm:spPr>
        <a:scene3d>
          <a:camera prst="orthographicFront"/>
          <a:lightRig rig="threePt" dir="t"/>
        </a:scene3d>
        <a:sp3d>
          <a:bevelT/>
        </a:sp3d>
      </dgm:spPr>
    </dgm:pt>
    <dgm:pt modelId="{9CE20189-B456-41B6-8D66-6EF3429ACA10}" type="pres">
      <dgm:prSet presAssocID="{0FBC33BF-F796-4C4B-945F-DD3C69B1124B}" presName="horzSpace2" presStyleCnt="0"/>
      <dgm:spPr>
        <a:scene3d>
          <a:camera prst="orthographicFront"/>
          <a:lightRig rig="threePt" dir="t"/>
        </a:scene3d>
        <a:sp3d>
          <a:bevelT/>
        </a:sp3d>
      </dgm:spPr>
    </dgm:pt>
    <dgm:pt modelId="{06D0AB03-EF80-4689-ABFD-F04EA3AD99E8}" type="pres">
      <dgm:prSet presAssocID="{0FBC33BF-F796-4C4B-945F-DD3C69B1124B}" presName="tx2" presStyleLbl="revTx" presStyleIdx="2" presStyleCnt="5" custLinFactNeighborY="-43578"/>
      <dgm:spPr/>
      <dgm:t>
        <a:bodyPr/>
        <a:lstStyle/>
        <a:p>
          <a:endParaRPr lang="en-US"/>
        </a:p>
      </dgm:t>
    </dgm:pt>
    <dgm:pt modelId="{EDB1A68A-DAFE-4DF8-9BF9-BBBC0A4A6B62}" type="pres">
      <dgm:prSet presAssocID="{0FBC33BF-F796-4C4B-945F-DD3C69B1124B}" presName="vert2" presStyleCnt="0"/>
      <dgm:spPr>
        <a:scene3d>
          <a:camera prst="orthographicFront"/>
          <a:lightRig rig="threePt" dir="t"/>
        </a:scene3d>
        <a:sp3d>
          <a:bevelT/>
        </a:sp3d>
      </dgm:spPr>
    </dgm:pt>
    <dgm:pt modelId="{EC5E5B4E-20EC-4A1A-AEBF-8583C08CC906}" type="pres">
      <dgm:prSet presAssocID="{0FBC33BF-F796-4C4B-945F-DD3C69B1124B}" presName="thinLine2b" presStyleLbl="callout" presStyleIdx="1" presStyleCnt="4" custLinFactY="-1000000" custLinFactNeighborY="-1060649"/>
      <dgm:spPr>
        <a:scene3d>
          <a:camera prst="orthographicFront"/>
          <a:lightRig rig="threePt" dir="t"/>
        </a:scene3d>
        <a:sp3d>
          <a:bevelT/>
        </a:sp3d>
      </dgm:spPr>
    </dgm:pt>
    <dgm:pt modelId="{D31BBF06-C642-41AE-965F-C3A986882ABA}" type="pres">
      <dgm:prSet presAssocID="{0FBC33BF-F796-4C4B-945F-DD3C69B1124B}" presName="vertSpace2b" presStyleCnt="0"/>
      <dgm:spPr>
        <a:scene3d>
          <a:camera prst="orthographicFront"/>
          <a:lightRig rig="threePt" dir="t"/>
        </a:scene3d>
        <a:sp3d>
          <a:bevelT/>
        </a:sp3d>
      </dgm:spPr>
    </dgm:pt>
    <dgm:pt modelId="{53EF3C47-903B-4071-BDC2-76287DAB68E1}" type="pres">
      <dgm:prSet presAssocID="{25B92E6B-D9B4-4C6E-9E1E-AFAE6A881DF6}" presName="horz2" presStyleCnt="0"/>
      <dgm:spPr>
        <a:scene3d>
          <a:camera prst="orthographicFront"/>
          <a:lightRig rig="threePt" dir="t"/>
        </a:scene3d>
        <a:sp3d>
          <a:bevelT/>
        </a:sp3d>
      </dgm:spPr>
    </dgm:pt>
    <dgm:pt modelId="{3D895DFE-6038-4F17-AC91-281C14F7A580}" type="pres">
      <dgm:prSet presAssocID="{25B92E6B-D9B4-4C6E-9E1E-AFAE6A881DF6}" presName="horzSpace2" presStyleCnt="0"/>
      <dgm:spPr>
        <a:scene3d>
          <a:camera prst="orthographicFront"/>
          <a:lightRig rig="threePt" dir="t"/>
        </a:scene3d>
        <a:sp3d>
          <a:bevelT/>
        </a:sp3d>
      </dgm:spPr>
    </dgm:pt>
    <dgm:pt modelId="{22E8D14B-AA2E-45D2-A2A4-9F5225C96AAC}" type="pres">
      <dgm:prSet presAssocID="{25B92E6B-D9B4-4C6E-9E1E-AFAE6A881DF6}" presName="tx2" presStyleLbl="revTx" presStyleIdx="3" presStyleCnt="5" custLinFactNeighborY="-76139"/>
      <dgm:spPr/>
      <dgm:t>
        <a:bodyPr/>
        <a:lstStyle/>
        <a:p>
          <a:endParaRPr lang="en-US"/>
        </a:p>
      </dgm:t>
    </dgm:pt>
    <dgm:pt modelId="{23D04A61-2C01-43B1-A24A-6B4F574E2241}" type="pres">
      <dgm:prSet presAssocID="{25B92E6B-D9B4-4C6E-9E1E-AFAE6A881DF6}" presName="vert2" presStyleCnt="0"/>
      <dgm:spPr>
        <a:scene3d>
          <a:camera prst="orthographicFront"/>
          <a:lightRig rig="threePt" dir="t"/>
        </a:scene3d>
        <a:sp3d>
          <a:bevelT/>
        </a:sp3d>
      </dgm:spPr>
    </dgm:pt>
    <dgm:pt modelId="{260AD30C-845F-4619-A347-0791B7EA970A}" type="pres">
      <dgm:prSet presAssocID="{25B92E6B-D9B4-4C6E-9E1E-AFAE6A881DF6}" presName="thinLine2b" presStyleLbl="callout" presStyleIdx="2" presStyleCnt="4" custLinFactY="-1200000" custLinFactNeighborY="-1202313"/>
      <dgm:spPr>
        <a:scene3d>
          <a:camera prst="orthographicFront"/>
          <a:lightRig rig="threePt" dir="t"/>
        </a:scene3d>
        <a:sp3d>
          <a:bevelT/>
        </a:sp3d>
      </dgm:spPr>
    </dgm:pt>
    <dgm:pt modelId="{6EE97D16-07C2-4748-B1C3-BB46FDCB3F5F}" type="pres">
      <dgm:prSet presAssocID="{25B92E6B-D9B4-4C6E-9E1E-AFAE6A881DF6}" presName="vertSpace2b" presStyleCnt="0"/>
      <dgm:spPr>
        <a:scene3d>
          <a:camera prst="orthographicFront"/>
          <a:lightRig rig="threePt" dir="t"/>
        </a:scene3d>
        <a:sp3d>
          <a:bevelT/>
        </a:sp3d>
      </dgm:spPr>
    </dgm:pt>
    <dgm:pt modelId="{CF4DCE75-9879-48DB-9D14-3641CAF11DC0}" type="pres">
      <dgm:prSet presAssocID="{74B0A542-5CF5-4BF7-8589-F514D5FA4F9D}" presName="horz2" presStyleCnt="0"/>
      <dgm:spPr>
        <a:scene3d>
          <a:camera prst="orthographicFront"/>
          <a:lightRig rig="threePt" dir="t"/>
        </a:scene3d>
        <a:sp3d>
          <a:bevelT/>
        </a:sp3d>
      </dgm:spPr>
    </dgm:pt>
    <dgm:pt modelId="{AAC98482-6445-4A6D-9AE3-A4F975916D13}" type="pres">
      <dgm:prSet presAssocID="{74B0A542-5CF5-4BF7-8589-F514D5FA4F9D}" presName="horzSpace2" presStyleCnt="0"/>
      <dgm:spPr>
        <a:scene3d>
          <a:camera prst="orthographicFront"/>
          <a:lightRig rig="threePt" dir="t"/>
        </a:scene3d>
        <a:sp3d>
          <a:bevelT/>
        </a:sp3d>
      </dgm:spPr>
    </dgm:pt>
    <dgm:pt modelId="{0A8889C6-8EB5-4A5B-805D-10FCBB4C2354}" type="pres">
      <dgm:prSet presAssocID="{74B0A542-5CF5-4BF7-8589-F514D5FA4F9D}" presName="tx2" presStyleLbl="revTx" presStyleIdx="4" presStyleCnt="5" custLinFactNeighborY="-90590"/>
      <dgm:spPr/>
      <dgm:t>
        <a:bodyPr/>
        <a:lstStyle/>
        <a:p>
          <a:endParaRPr lang="en-US"/>
        </a:p>
      </dgm:t>
    </dgm:pt>
    <dgm:pt modelId="{7C11A938-6894-4151-B781-6CA56506109C}" type="pres">
      <dgm:prSet presAssocID="{74B0A542-5CF5-4BF7-8589-F514D5FA4F9D}" presName="vert2" presStyleCnt="0"/>
      <dgm:spPr>
        <a:scene3d>
          <a:camera prst="orthographicFront"/>
          <a:lightRig rig="threePt" dir="t"/>
        </a:scene3d>
        <a:sp3d>
          <a:bevelT/>
        </a:sp3d>
      </dgm:spPr>
    </dgm:pt>
    <dgm:pt modelId="{5B8B85B6-F03F-49D1-98A7-9B1802F5B769}" type="pres">
      <dgm:prSet presAssocID="{74B0A542-5CF5-4BF7-8589-F514D5FA4F9D}" presName="thinLine2b" presStyleLbl="callout" presStyleIdx="3" presStyleCnt="4" custLinFactY="-1395425" custLinFactNeighborY="-1400000"/>
      <dgm:spPr>
        <a:scene3d>
          <a:camera prst="orthographicFront"/>
          <a:lightRig rig="threePt" dir="t"/>
        </a:scene3d>
        <a:sp3d>
          <a:bevelT/>
        </a:sp3d>
      </dgm:spPr>
    </dgm:pt>
    <dgm:pt modelId="{D0F9DF5F-7DA0-49C5-BF9F-F2DBCE570593}" type="pres">
      <dgm:prSet presAssocID="{74B0A542-5CF5-4BF7-8589-F514D5FA4F9D}" presName="vertSpace2b" presStyleCnt="0"/>
      <dgm:spPr>
        <a:scene3d>
          <a:camera prst="orthographicFront"/>
          <a:lightRig rig="threePt" dir="t"/>
        </a:scene3d>
        <a:sp3d>
          <a:bevelT/>
        </a:sp3d>
      </dgm:spPr>
    </dgm:pt>
  </dgm:ptLst>
  <dgm:cxnLst>
    <dgm:cxn modelId="{3E1E6C78-BC05-420C-835D-A89959BE181C}" srcId="{8EDAABCD-1590-401F-AD58-59A7FA8E241B}" destId="{0FBC33BF-F796-4C4B-945F-DD3C69B1124B}" srcOrd="1" destOrd="0" parTransId="{585CE71E-B7D1-439C-B70A-4980AEF7DE05}" sibTransId="{B8E9BC3A-6AD4-4000-859A-81DFC0804EBD}"/>
    <dgm:cxn modelId="{9B2E0422-45F4-4A13-A2FA-5387C7BA8EA8}" type="presOf" srcId="{8EDAABCD-1590-401F-AD58-59A7FA8E241B}" destId="{2BCC7A75-9877-48C4-A357-2DD50F423587}" srcOrd="0" destOrd="0" presId="urn:microsoft.com/office/officeart/2008/layout/LinedList"/>
    <dgm:cxn modelId="{F4FB9C91-B21D-402D-BBAE-E524D41150D9}" type="presOf" srcId="{2A14472E-F36C-48F6-BE19-BD31CE55E738}" destId="{1DAF4700-B628-48E3-ADAF-5465AC82ED50}" srcOrd="0" destOrd="0" presId="urn:microsoft.com/office/officeart/2008/layout/LinedList"/>
    <dgm:cxn modelId="{0EB81FDB-7A02-4181-A56D-A3BED9F3B91C}" type="presOf" srcId="{0FBC33BF-F796-4C4B-945F-DD3C69B1124B}" destId="{06D0AB03-EF80-4689-ABFD-F04EA3AD99E8}" srcOrd="0" destOrd="0" presId="urn:microsoft.com/office/officeart/2008/layout/LinedList"/>
    <dgm:cxn modelId="{29EFF37C-6CEE-41A3-B2A7-FC2A66A40B2B}" srcId="{8EDAABCD-1590-401F-AD58-59A7FA8E241B}" destId="{25B92E6B-D9B4-4C6E-9E1E-AFAE6A881DF6}" srcOrd="2" destOrd="0" parTransId="{5D702B06-53DE-4E89-879C-BFC28BB29755}" sibTransId="{803069BF-2239-4B6C-917F-F8F1A7AD1C51}"/>
    <dgm:cxn modelId="{FCF43DBC-1BFF-4C28-A9FE-A5B494A83F03}" srcId="{8EDAABCD-1590-401F-AD58-59A7FA8E241B}" destId="{74B0A542-5CF5-4BF7-8589-F514D5FA4F9D}" srcOrd="3" destOrd="0" parTransId="{D661E89E-CBBE-49A1-8CDF-5033D96AE30F}" sibTransId="{71BDF383-B6AB-45BB-86A5-2EC7B81EEC68}"/>
    <dgm:cxn modelId="{7516E77D-7477-4CA0-BF3A-AA99B145DC67}" srcId="{2A14472E-F36C-48F6-BE19-BD31CE55E738}" destId="{8EDAABCD-1590-401F-AD58-59A7FA8E241B}" srcOrd="0" destOrd="0" parTransId="{F6288DA9-0550-4DC2-8010-2662126F4187}" sibTransId="{B60F3CD5-5C9F-43F4-A66E-900ABFC6974C}"/>
    <dgm:cxn modelId="{0096BC0C-9596-4A0C-9D69-54FAF4C6641E}" type="presOf" srcId="{25B92E6B-D9B4-4C6E-9E1E-AFAE6A881DF6}" destId="{22E8D14B-AA2E-45D2-A2A4-9F5225C96AAC}" srcOrd="0" destOrd="0" presId="urn:microsoft.com/office/officeart/2008/layout/LinedList"/>
    <dgm:cxn modelId="{A0FAD933-C9A0-4C58-9840-ADBCA4A37281}" srcId="{8EDAABCD-1590-401F-AD58-59A7FA8E241B}" destId="{4976AA10-4703-4B46-81F0-2B1A93423AE8}" srcOrd="0" destOrd="0" parTransId="{D9B7456A-790D-4601-8E1F-69B1A1BC5C0C}" sibTransId="{524D7B8B-49FD-44E0-8BEE-B5325E754962}"/>
    <dgm:cxn modelId="{8BE9475E-C69E-4F9B-A7C1-7DB392CD4084}" type="presOf" srcId="{74B0A542-5CF5-4BF7-8589-F514D5FA4F9D}" destId="{0A8889C6-8EB5-4A5B-805D-10FCBB4C2354}" srcOrd="0" destOrd="0" presId="urn:microsoft.com/office/officeart/2008/layout/LinedList"/>
    <dgm:cxn modelId="{1524EDC4-7B40-47C5-9817-D233FFA13F08}" type="presOf" srcId="{4976AA10-4703-4B46-81F0-2B1A93423AE8}" destId="{572AA830-AE6D-4E77-92D0-53745567C7EA}" srcOrd="0" destOrd="0" presId="urn:microsoft.com/office/officeart/2008/layout/LinedList"/>
    <dgm:cxn modelId="{FFF4046E-2F1B-4973-AD0F-67E86FA6C91E}" type="presParOf" srcId="{1DAF4700-B628-48E3-ADAF-5465AC82ED50}" destId="{5C88DE01-D279-49C0-84BE-2CF7922B2EE5}" srcOrd="0" destOrd="0" presId="urn:microsoft.com/office/officeart/2008/layout/LinedList"/>
    <dgm:cxn modelId="{2E61051E-6BBF-4860-8531-6EDF73A45733}" type="presParOf" srcId="{1DAF4700-B628-48E3-ADAF-5465AC82ED50}" destId="{9662EF4C-3BEA-40E1-98AA-5F105B4C206C}" srcOrd="1" destOrd="0" presId="urn:microsoft.com/office/officeart/2008/layout/LinedList"/>
    <dgm:cxn modelId="{32D92B40-E308-4468-8BFB-FC97FF409B18}" type="presParOf" srcId="{9662EF4C-3BEA-40E1-98AA-5F105B4C206C}" destId="{2BCC7A75-9877-48C4-A357-2DD50F423587}" srcOrd="0" destOrd="0" presId="urn:microsoft.com/office/officeart/2008/layout/LinedList"/>
    <dgm:cxn modelId="{157231D2-87CA-4775-A091-2604E5645499}" type="presParOf" srcId="{9662EF4C-3BEA-40E1-98AA-5F105B4C206C}" destId="{F10FB1D5-3034-4D54-8AFA-C57C998ACA0A}" srcOrd="1" destOrd="0" presId="urn:microsoft.com/office/officeart/2008/layout/LinedList"/>
    <dgm:cxn modelId="{CA8BD50B-30FD-4787-9812-2D40E9B391B8}" type="presParOf" srcId="{F10FB1D5-3034-4D54-8AFA-C57C998ACA0A}" destId="{34A15E8E-1CB6-41DA-BE34-EFB6B172815E}" srcOrd="0" destOrd="0" presId="urn:microsoft.com/office/officeart/2008/layout/LinedList"/>
    <dgm:cxn modelId="{CAEFB93D-0423-46A7-8D6D-0BD803C6A141}" type="presParOf" srcId="{F10FB1D5-3034-4D54-8AFA-C57C998ACA0A}" destId="{C9797815-B3A8-4B73-BF5B-B509A3C4D960}" srcOrd="1" destOrd="0" presId="urn:microsoft.com/office/officeart/2008/layout/LinedList"/>
    <dgm:cxn modelId="{166FB9FD-3BAA-4ECD-A282-F589A317FB71}" type="presParOf" srcId="{C9797815-B3A8-4B73-BF5B-B509A3C4D960}" destId="{0526F1EA-9349-45E5-84F2-0E41D61655E8}" srcOrd="0" destOrd="0" presId="urn:microsoft.com/office/officeart/2008/layout/LinedList"/>
    <dgm:cxn modelId="{98D03AAD-ABA9-412E-83EE-6E0D481E675E}" type="presParOf" srcId="{C9797815-B3A8-4B73-BF5B-B509A3C4D960}" destId="{572AA830-AE6D-4E77-92D0-53745567C7EA}" srcOrd="1" destOrd="0" presId="urn:microsoft.com/office/officeart/2008/layout/LinedList"/>
    <dgm:cxn modelId="{8AB66FDF-A301-4F62-8B5B-9D1332099460}" type="presParOf" srcId="{C9797815-B3A8-4B73-BF5B-B509A3C4D960}" destId="{2D801A4B-8647-4B95-86B1-453519CD4DEB}" srcOrd="2" destOrd="0" presId="urn:microsoft.com/office/officeart/2008/layout/LinedList"/>
    <dgm:cxn modelId="{8886BD0A-AECD-41F2-AFE0-5F3741C0D270}" type="presParOf" srcId="{F10FB1D5-3034-4D54-8AFA-C57C998ACA0A}" destId="{E1A3D0B5-6133-4EA2-92A0-EDEEAD9B8102}" srcOrd="2" destOrd="0" presId="urn:microsoft.com/office/officeart/2008/layout/LinedList"/>
    <dgm:cxn modelId="{54A728C0-EB8C-4B63-AD0C-C849A5834D57}" type="presParOf" srcId="{F10FB1D5-3034-4D54-8AFA-C57C998ACA0A}" destId="{456DDC24-6BC2-41A1-9608-B267B25BCD12}" srcOrd="3" destOrd="0" presId="urn:microsoft.com/office/officeart/2008/layout/LinedList"/>
    <dgm:cxn modelId="{DC02B74D-B035-4B81-BF99-C55D04F3AB5A}" type="presParOf" srcId="{F10FB1D5-3034-4D54-8AFA-C57C998ACA0A}" destId="{96C7FE84-F0ED-43CE-8475-7C5B0A0D600D}" srcOrd="4" destOrd="0" presId="urn:microsoft.com/office/officeart/2008/layout/LinedList"/>
    <dgm:cxn modelId="{590412B9-5DFC-4040-BF8D-C4A77246BAE5}" type="presParOf" srcId="{96C7FE84-F0ED-43CE-8475-7C5B0A0D600D}" destId="{9CE20189-B456-41B6-8D66-6EF3429ACA10}" srcOrd="0" destOrd="0" presId="urn:microsoft.com/office/officeart/2008/layout/LinedList"/>
    <dgm:cxn modelId="{55BC3F30-388D-49DB-A2CE-C470EF5B85E6}" type="presParOf" srcId="{96C7FE84-F0ED-43CE-8475-7C5B0A0D600D}" destId="{06D0AB03-EF80-4689-ABFD-F04EA3AD99E8}" srcOrd="1" destOrd="0" presId="urn:microsoft.com/office/officeart/2008/layout/LinedList"/>
    <dgm:cxn modelId="{D2E0A888-C730-450E-AF14-862A6262ED7A}" type="presParOf" srcId="{96C7FE84-F0ED-43CE-8475-7C5B0A0D600D}" destId="{EDB1A68A-DAFE-4DF8-9BF9-BBBC0A4A6B62}" srcOrd="2" destOrd="0" presId="urn:microsoft.com/office/officeart/2008/layout/LinedList"/>
    <dgm:cxn modelId="{0B87E4FD-D15A-4612-B30F-9478E6892BC6}" type="presParOf" srcId="{F10FB1D5-3034-4D54-8AFA-C57C998ACA0A}" destId="{EC5E5B4E-20EC-4A1A-AEBF-8583C08CC906}" srcOrd="5" destOrd="0" presId="urn:microsoft.com/office/officeart/2008/layout/LinedList"/>
    <dgm:cxn modelId="{ED6CDB6A-E73B-4709-BD0A-5DBE67E6F51F}" type="presParOf" srcId="{F10FB1D5-3034-4D54-8AFA-C57C998ACA0A}" destId="{D31BBF06-C642-41AE-965F-C3A986882ABA}" srcOrd="6" destOrd="0" presId="urn:microsoft.com/office/officeart/2008/layout/LinedList"/>
    <dgm:cxn modelId="{5C22B062-4135-4DA4-A267-3B4F1F005D52}" type="presParOf" srcId="{F10FB1D5-3034-4D54-8AFA-C57C998ACA0A}" destId="{53EF3C47-903B-4071-BDC2-76287DAB68E1}" srcOrd="7" destOrd="0" presId="urn:microsoft.com/office/officeart/2008/layout/LinedList"/>
    <dgm:cxn modelId="{A8C0F1C0-5852-4466-B551-BEF52BEF49B9}" type="presParOf" srcId="{53EF3C47-903B-4071-BDC2-76287DAB68E1}" destId="{3D895DFE-6038-4F17-AC91-281C14F7A580}" srcOrd="0" destOrd="0" presId="urn:microsoft.com/office/officeart/2008/layout/LinedList"/>
    <dgm:cxn modelId="{D8E5FA65-A7E0-495D-A421-CE029EA32BBE}" type="presParOf" srcId="{53EF3C47-903B-4071-BDC2-76287DAB68E1}" destId="{22E8D14B-AA2E-45D2-A2A4-9F5225C96AAC}" srcOrd="1" destOrd="0" presId="urn:microsoft.com/office/officeart/2008/layout/LinedList"/>
    <dgm:cxn modelId="{EFF891FA-2E22-4EF0-9DF3-89AF5852FAB2}" type="presParOf" srcId="{53EF3C47-903B-4071-BDC2-76287DAB68E1}" destId="{23D04A61-2C01-43B1-A24A-6B4F574E2241}" srcOrd="2" destOrd="0" presId="urn:microsoft.com/office/officeart/2008/layout/LinedList"/>
    <dgm:cxn modelId="{C6C26E7A-F6EC-4BA9-9D52-9D1D2880C57E}" type="presParOf" srcId="{F10FB1D5-3034-4D54-8AFA-C57C998ACA0A}" destId="{260AD30C-845F-4619-A347-0791B7EA970A}" srcOrd="8" destOrd="0" presId="urn:microsoft.com/office/officeart/2008/layout/LinedList"/>
    <dgm:cxn modelId="{E5768765-C6E6-4CB5-80F2-A89A6E064876}" type="presParOf" srcId="{F10FB1D5-3034-4D54-8AFA-C57C998ACA0A}" destId="{6EE97D16-07C2-4748-B1C3-BB46FDCB3F5F}" srcOrd="9" destOrd="0" presId="urn:microsoft.com/office/officeart/2008/layout/LinedList"/>
    <dgm:cxn modelId="{59BC8CCD-AA2C-4AC1-8219-27B4C1A552CE}" type="presParOf" srcId="{F10FB1D5-3034-4D54-8AFA-C57C998ACA0A}" destId="{CF4DCE75-9879-48DB-9D14-3641CAF11DC0}" srcOrd="10" destOrd="0" presId="urn:microsoft.com/office/officeart/2008/layout/LinedList"/>
    <dgm:cxn modelId="{16422F09-0133-416F-9CDD-36CB34B85A52}" type="presParOf" srcId="{CF4DCE75-9879-48DB-9D14-3641CAF11DC0}" destId="{AAC98482-6445-4A6D-9AE3-A4F975916D13}" srcOrd="0" destOrd="0" presId="urn:microsoft.com/office/officeart/2008/layout/LinedList"/>
    <dgm:cxn modelId="{39B14469-A516-4A6A-A61F-62232BAB3286}" type="presParOf" srcId="{CF4DCE75-9879-48DB-9D14-3641CAF11DC0}" destId="{0A8889C6-8EB5-4A5B-805D-10FCBB4C2354}" srcOrd="1" destOrd="0" presId="urn:microsoft.com/office/officeart/2008/layout/LinedList"/>
    <dgm:cxn modelId="{733BCE99-38CD-421D-A0B2-D9EF5BB8EFFA}" type="presParOf" srcId="{CF4DCE75-9879-48DB-9D14-3641CAF11DC0}" destId="{7C11A938-6894-4151-B781-6CA56506109C}" srcOrd="2" destOrd="0" presId="urn:microsoft.com/office/officeart/2008/layout/LinedList"/>
    <dgm:cxn modelId="{953B0E02-9FED-443C-92C1-28B17F3B1FFD}" type="presParOf" srcId="{F10FB1D5-3034-4D54-8AFA-C57C998ACA0A}" destId="{5B8B85B6-F03F-49D1-98A7-9B1802F5B769}" srcOrd="11" destOrd="0" presId="urn:microsoft.com/office/officeart/2008/layout/LinedList"/>
    <dgm:cxn modelId="{3C7CF3D6-E1DB-4A5A-86E0-7E782E9290C9}" type="presParOf" srcId="{F10FB1D5-3034-4D54-8AFA-C57C998ACA0A}" destId="{D0F9DF5F-7DA0-49C5-BF9F-F2DBCE570593}" srcOrd="12" destOrd="0" presId="urn:microsoft.com/office/officeart/2008/layout/LinedList"/>
  </dgm:cxnLst>
  <dgm:bg>
    <a:effectLst>
      <a:glow rad="63500">
        <a:schemeClr val="accent5">
          <a:satMod val="175000"/>
          <a:alpha val="40000"/>
        </a:schemeClr>
      </a:glo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solidFill>
                <a:schemeClr val="bg1">
                  <a:lumMod val="65000"/>
                </a:schemeClr>
              </a:solidFill>
              <a:effectLst/>
            </a:rPr>
            <a:t>Proje Teşvik İkramiyesi (PTİ), Personel Ödemeleri, Burs Ödemeleri</a:t>
          </a:r>
          <a:endParaRPr lang="tr-TR" sz="2800" dirty="0">
            <a:solidFill>
              <a:schemeClr val="bg1">
                <a:lumMod val="65000"/>
              </a:schemeClr>
            </a:solidFill>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3387"/>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NeighborY="51262"/>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200000" custLinFactNeighborY="-226681"/>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B1DEDB3F-7F07-4F86-82EB-07510380B504}" type="presOf" srcId="{9758256F-DE02-4B9B-9533-E11F3FED8E0A}" destId="{CF903763-AE74-41B1-90E7-22DA5CF9F1C6}"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5B4646D9-0269-41D2-AEAF-9C049ED216AF}" type="presOf" srcId="{97723CC5-37E8-4988-BAF2-D94AFAB51DCA}" destId="{350B0EBD-7F9F-4504-958C-0F26FDE9B3B2}" srcOrd="0" destOrd="0" presId="urn:microsoft.com/office/officeart/2008/layout/LinedList"/>
    <dgm:cxn modelId="{67D840EE-1F8E-43D7-9AAA-A00605CB228D}" srcId="{19EA9ED3-4211-4D2D-9797-0473744C0256}" destId="{97723CC5-37E8-4988-BAF2-D94AFAB51DCA}" srcOrd="1" destOrd="0" parTransId="{6DB773C2-A33D-495B-8B48-73CE4A18B056}" sibTransId="{97DCF6CE-1274-48B2-ABC2-DEB8941FA5F5}"/>
    <dgm:cxn modelId="{8A314D62-FAEB-446E-B86E-754FF532A562}" type="presOf" srcId="{19EA9ED3-4211-4D2D-9797-0473744C0256}" destId="{68D91427-7BFC-4586-B62D-A8F75D0E2FD4}" srcOrd="0" destOrd="0" presId="urn:microsoft.com/office/officeart/2008/layout/LinedList"/>
    <dgm:cxn modelId="{C8C02FE3-6DA8-4B13-9F37-2F08D54C01A6}" type="presOf" srcId="{14ED586E-7E0D-4EFF-8257-A52BABD41EF0}" destId="{C3E9D7AC-F38F-48B4-93FC-C4AB0C6E61DE}" srcOrd="0" destOrd="0" presId="urn:microsoft.com/office/officeart/2008/layout/LinedList"/>
    <dgm:cxn modelId="{9234D149-7E42-4B72-8DB3-6199A0F3BE0C}" type="presParOf" srcId="{C3E9D7AC-F38F-48B4-93FC-C4AB0C6E61DE}" destId="{B9BC7854-0467-40B5-93AC-A736255E634A}" srcOrd="0" destOrd="0" presId="urn:microsoft.com/office/officeart/2008/layout/LinedList"/>
    <dgm:cxn modelId="{6F7DC7AB-1435-41B3-9849-60790B9123DD}" type="presParOf" srcId="{C3E9D7AC-F38F-48B4-93FC-C4AB0C6E61DE}" destId="{A54335BC-9969-4983-9E76-B8901DE48A20}" srcOrd="1" destOrd="0" presId="urn:microsoft.com/office/officeart/2008/layout/LinedList"/>
    <dgm:cxn modelId="{9657BA81-D8BB-4D17-A4FC-8F78EA48548C}" type="presParOf" srcId="{A54335BC-9969-4983-9E76-B8901DE48A20}" destId="{68D91427-7BFC-4586-B62D-A8F75D0E2FD4}" srcOrd="0" destOrd="0" presId="urn:microsoft.com/office/officeart/2008/layout/LinedList"/>
    <dgm:cxn modelId="{3CA92FDD-F982-48EB-94FB-7B12C885D38B}" type="presParOf" srcId="{A54335BC-9969-4983-9E76-B8901DE48A20}" destId="{2EE2C186-FA91-4962-8803-AC7B70C693E3}" srcOrd="1" destOrd="0" presId="urn:microsoft.com/office/officeart/2008/layout/LinedList"/>
    <dgm:cxn modelId="{33130B41-3C36-430D-87ED-985039F76849}" type="presParOf" srcId="{2EE2C186-FA91-4962-8803-AC7B70C693E3}" destId="{042F68DB-8A7B-413A-B18B-2DB3D5CD4AC6}" srcOrd="0" destOrd="0" presId="urn:microsoft.com/office/officeart/2008/layout/LinedList"/>
    <dgm:cxn modelId="{2EBDF35A-1C0E-41B9-9A0F-4D5167DB5FA1}" type="presParOf" srcId="{2EE2C186-FA91-4962-8803-AC7B70C693E3}" destId="{C228BCD6-8779-47FA-A464-BB32339A36C2}" srcOrd="1" destOrd="0" presId="urn:microsoft.com/office/officeart/2008/layout/LinedList"/>
    <dgm:cxn modelId="{144C667D-D8E1-47A1-9416-F0F4AA72E387}" type="presParOf" srcId="{C228BCD6-8779-47FA-A464-BB32339A36C2}" destId="{CEF7D946-0C00-437B-9A7E-5EEC1780931C}" srcOrd="0" destOrd="0" presId="urn:microsoft.com/office/officeart/2008/layout/LinedList"/>
    <dgm:cxn modelId="{F2AED15E-EBFB-4269-9282-385EB9A581E2}" type="presParOf" srcId="{C228BCD6-8779-47FA-A464-BB32339A36C2}" destId="{CF903763-AE74-41B1-90E7-22DA5CF9F1C6}" srcOrd="1" destOrd="0" presId="urn:microsoft.com/office/officeart/2008/layout/LinedList"/>
    <dgm:cxn modelId="{1FF925AB-54F3-44C8-BEA6-DC7CB0262FB6}" type="presParOf" srcId="{C228BCD6-8779-47FA-A464-BB32339A36C2}" destId="{E6B795C6-955B-4C97-84DA-8A10BF1E3D77}" srcOrd="2" destOrd="0" presId="urn:microsoft.com/office/officeart/2008/layout/LinedList"/>
    <dgm:cxn modelId="{700E3192-2237-4CE7-91A4-A84732296174}" type="presParOf" srcId="{2EE2C186-FA91-4962-8803-AC7B70C693E3}" destId="{10AA5E54-732B-41BE-8BE3-EAFF2CD85F3D}" srcOrd="2" destOrd="0" presId="urn:microsoft.com/office/officeart/2008/layout/LinedList"/>
    <dgm:cxn modelId="{91EC1E4D-82AA-47FA-8C95-D47014EBE10E}" type="presParOf" srcId="{2EE2C186-FA91-4962-8803-AC7B70C693E3}" destId="{AE210049-8559-4FD0-8469-12F208DB4FED}" srcOrd="3" destOrd="0" presId="urn:microsoft.com/office/officeart/2008/layout/LinedList"/>
    <dgm:cxn modelId="{E0F74574-ECC8-4316-902D-F84965444506}" type="presParOf" srcId="{2EE2C186-FA91-4962-8803-AC7B70C693E3}" destId="{0F673074-3DDC-47CB-8281-754781DCED20}" srcOrd="4" destOrd="0" presId="urn:microsoft.com/office/officeart/2008/layout/LinedList"/>
    <dgm:cxn modelId="{FC1FECFA-DA8F-499D-B1FA-5EFAD6C21BCD}" type="presParOf" srcId="{0F673074-3DDC-47CB-8281-754781DCED20}" destId="{21A4B7B7-DA67-476F-AFAB-2264139A2420}" srcOrd="0" destOrd="0" presId="urn:microsoft.com/office/officeart/2008/layout/LinedList"/>
    <dgm:cxn modelId="{B7EB3D2A-B70A-481B-98F1-0256E9B3740F}" type="presParOf" srcId="{0F673074-3DDC-47CB-8281-754781DCED20}" destId="{350B0EBD-7F9F-4504-958C-0F26FDE9B3B2}" srcOrd="1" destOrd="0" presId="urn:microsoft.com/office/officeart/2008/layout/LinedList"/>
    <dgm:cxn modelId="{23B20092-BB74-4D02-96B5-637D98711C66}" type="presParOf" srcId="{0F673074-3DDC-47CB-8281-754781DCED20}" destId="{6A14D535-1E4B-4821-AFF9-78B4C32DED36}" srcOrd="2" destOrd="0" presId="urn:microsoft.com/office/officeart/2008/layout/LinedList"/>
    <dgm:cxn modelId="{8A5F539D-7465-46AB-B0EA-3BB23960C83C}" type="presParOf" srcId="{2EE2C186-FA91-4962-8803-AC7B70C693E3}" destId="{CD45B6D9-968F-4878-8155-4D619E6B01F6}" srcOrd="5" destOrd="0" presId="urn:microsoft.com/office/officeart/2008/layout/LinedList"/>
    <dgm:cxn modelId="{E8F1C8C4-6314-45E3-AA0D-8298393BEE2A}"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FF20FAB-3FCE-4953-8FD4-BE125CAAA5A4}" type="doc">
      <dgm:prSet loTypeId="urn:microsoft.com/office/officeart/2005/8/layout/hList9" loCatId="list" qsTypeId="urn:microsoft.com/office/officeart/2005/8/quickstyle/simple1#17" qsCatId="simple" csTypeId="urn:microsoft.com/office/officeart/2005/8/colors/accent5_2" csCatId="accent5" phldr="1"/>
      <dgm:spPr/>
      <dgm:t>
        <a:bodyPr/>
        <a:lstStyle/>
        <a:p>
          <a:endParaRPr lang="tr-TR"/>
        </a:p>
      </dgm:t>
    </dgm:pt>
    <dgm:pt modelId="{BAA87249-59F3-41D2-9138-4FBEC7A0B451}">
      <dgm:prSet phldrT="[Metin]" custT="1"/>
      <dgm:spPr/>
      <dgm:t>
        <a:bodyPr/>
        <a:lstStyle/>
        <a:p>
          <a:r>
            <a:rPr lang="en-GB" sz="1500" b="1" dirty="0" smtClean="0"/>
            <a:t>Kurum </a:t>
          </a:r>
          <a:r>
            <a:rPr lang="tr-TR" sz="1500" b="1" dirty="0" smtClean="0"/>
            <a:t>h</a:t>
          </a:r>
          <a:r>
            <a:rPr lang="en-GB" sz="1500" b="1" dirty="0" smtClean="0"/>
            <a:t>issesi ile yapılacak harcamalar önceden projede öngörülmüş olacak mı? </a:t>
          </a:r>
          <a:endParaRPr lang="tr-TR" sz="1500" dirty="0"/>
        </a:p>
      </dgm:t>
    </dgm:pt>
    <dgm:pt modelId="{EA1AFE85-BCD5-4EDC-ACB6-9952917A6117}" type="parTrans" cxnId="{55C8B6C1-C5FC-48EE-BB3E-ACA988D8D35F}">
      <dgm:prSet/>
      <dgm:spPr/>
      <dgm:t>
        <a:bodyPr/>
        <a:lstStyle/>
        <a:p>
          <a:endParaRPr lang="tr-TR"/>
        </a:p>
      </dgm:t>
    </dgm:pt>
    <dgm:pt modelId="{8F07913E-803A-420B-AB67-2B588CC94625}" type="sibTrans" cxnId="{55C8B6C1-C5FC-48EE-BB3E-ACA988D8D35F}">
      <dgm:prSet/>
      <dgm:spPr/>
      <dgm:t>
        <a:bodyPr/>
        <a:lstStyle/>
        <a:p>
          <a:endParaRPr lang="tr-TR"/>
        </a:p>
      </dgm:t>
    </dgm:pt>
    <dgm:pt modelId="{055FE3B4-7B91-478E-ACDB-3618FCA2ECAD}">
      <dgm:prSet phldrT="[Metin]" custT="1"/>
      <dgm:spPr>
        <a:solidFill>
          <a:srgbClr val="C1E3ED">
            <a:alpha val="90000"/>
          </a:srgbClr>
        </a:solidFill>
        <a:ln>
          <a:solidFill>
            <a:srgbClr val="5DB3CB">
              <a:alpha val="90000"/>
            </a:srgbClr>
          </a:solidFill>
        </a:ln>
      </dgm:spPr>
      <dgm:t>
        <a:bodyPr/>
        <a:lstStyle/>
        <a:p>
          <a:r>
            <a:rPr lang="tr-TR" sz="1600" b="0" dirty="0" smtClean="0"/>
            <a:t>TÜBİTAK tarafından hesaplanan kurum hissesi proje bütçesinde </a:t>
          </a:r>
          <a:r>
            <a:rPr lang="en-GB" sz="1600" b="0" dirty="0" smtClean="0"/>
            <a:t>mahiyeti belirtilmeden toplam rakam olarak yer al</a:t>
          </a:r>
          <a:r>
            <a:rPr lang="tr-TR" sz="1600" b="0" dirty="0" smtClean="0"/>
            <a:t>ır.</a:t>
          </a:r>
          <a:r>
            <a:rPr lang="en-GB" sz="1600" b="0" dirty="0" smtClean="0"/>
            <a:t> </a:t>
          </a:r>
          <a:endParaRPr lang="tr-TR" sz="1600" b="0" dirty="0"/>
        </a:p>
      </dgm:t>
    </dgm:pt>
    <dgm:pt modelId="{A5842950-9F57-4886-BD22-116ABF56BAC8}" type="parTrans" cxnId="{53F6BD05-4843-420C-B7B6-9B3E18814688}">
      <dgm:prSet/>
      <dgm:spPr/>
      <dgm:t>
        <a:bodyPr/>
        <a:lstStyle/>
        <a:p>
          <a:endParaRPr lang="tr-TR"/>
        </a:p>
      </dgm:t>
    </dgm:pt>
    <dgm:pt modelId="{1BE53BBE-F92D-4764-84AE-981CF045B498}" type="sibTrans" cxnId="{53F6BD05-4843-420C-B7B6-9B3E18814688}">
      <dgm:prSet/>
      <dgm:spPr/>
      <dgm:t>
        <a:bodyPr/>
        <a:lstStyle/>
        <a:p>
          <a:endParaRPr lang="tr-TR"/>
        </a:p>
      </dgm:t>
    </dgm:pt>
    <dgm:pt modelId="{02088014-E684-4B91-B196-CE0C17368D45}" type="pres">
      <dgm:prSet presAssocID="{5FF20FAB-3FCE-4953-8FD4-BE125CAAA5A4}" presName="list" presStyleCnt="0">
        <dgm:presLayoutVars>
          <dgm:dir/>
          <dgm:animLvl val="lvl"/>
        </dgm:presLayoutVars>
      </dgm:prSet>
      <dgm:spPr/>
      <dgm:t>
        <a:bodyPr/>
        <a:lstStyle/>
        <a:p>
          <a:endParaRPr lang="en-US"/>
        </a:p>
      </dgm:t>
    </dgm:pt>
    <dgm:pt modelId="{C15480BD-0736-446A-B431-34C147DC2A1C}" type="pres">
      <dgm:prSet presAssocID="{BAA87249-59F3-41D2-9138-4FBEC7A0B451}" presName="posSpace" presStyleCnt="0"/>
      <dgm:spPr/>
    </dgm:pt>
    <dgm:pt modelId="{5C3A6AB2-5666-4650-81AD-B33186D4FED0}" type="pres">
      <dgm:prSet presAssocID="{BAA87249-59F3-41D2-9138-4FBEC7A0B451}" presName="vertFlow" presStyleCnt="0"/>
      <dgm:spPr/>
    </dgm:pt>
    <dgm:pt modelId="{437EC39F-D0A4-4DBB-82E9-0B2DA39470AC}" type="pres">
      <dgm:prSet presAssocID="{BAA87249-59F3-41D2-9138-4FBEC7A0B451}" presName="topSpace" presStyleCnt="0"/>
      <dgm:spPr/>
    </dgm:pt>
    <dgm:pt modelId="{D7C34F3D-A97C-45C2-8CBD-F35B9D269B5E}" type="pres">
      <dgm:prSet presAssocID="{BAA87249-59F3-41D2-9138-4FBEC7A0B451}" presName="firstComp" presStyleCnt="0"/>
      <dgm:spPr/>
    </dgm:pt>
    <dgm:pt modelId="{79A5134D-DAC3-412E-968E-270C78C8EC73}" type="pres">
      <dgm:prSet presAssocID="{BAA87249-59F3-41D2-9138-4FBEC7A0B451}" presName="firstChild" presStyleLbl="bgAccFollowNode1" presStyleIdx="0" presStyleCnt="1" custScaleX="124270" custScaleY="68900"/>
      <dgm:spPr/>
      <dgm:t>
        <a:bodyPr/>
        <a:lstStyle/>
        <a:p>
          <a:endParaRPr lang="en-US"/>
        </a:p>
      </dgm:t>
    </dgm:pt>
    <dgm:pt modelId="{C000BCB7-B371-48B1-B7FA-4BC54716E671}" type="pres">
      <dgm:prSet presAssocID="{BAA87249-59F3-41D2-9138-4FBEC7A0B451}" presName="firstChildTx" presStyleLbl="bgAccFollowNode1" presStyleIdx="0" presStyleCnt="1">
        <dgm:presLayoutVars>
          <dgm:bulletEnabled val="1"/>
        </dgm:presLayoutVars>
      </dgm:prSet>
      <dgm:spPr/>
      <dgm:t>
        <a:bodyPr/>
        <a:lstStyle/>
        <a:p>
          <a:endParaRPr lang="en-US"/>
        </a:p>
      </dgm:t>
    </dgm:pt>
    <dgm:pt modelId="{02B5DF18-6181-400C-A401-F6D8E7D485FC}" type="pres">
      <dgm:prSet presAssocID="{BAA87249-59F3-41D2-9138-4FBEC7A0B451}" presName="negSpace" presStyleCnt="0"/>
      <dgm:spPr/>
    </dgm:pt>
    <dgm:pt modelId="{A077070D-2350-462A-B925-D00B8D402DE4}" type="pres">
      <dgm:prSet presAssocID="{BAA87249-59F3-41D2-9138-4FBEC7A0B451}" presName="circle" presStyleLbl="node1" presStyleIdx="0" presStyleCnt="1" custScaleX="115617" custScaleY="74370" custLinFactNeighborX="-35730" custLinFactNeighborY="8954"/>
      <dgm:spPr/>
      <dgm:t>
        <a:bodyPr/>
        <a:lstStyle/>
        <a:p>
          <a:endParaRPr lang="tr-TR"/>
        </a:p>
      </dgm:t>
    </dgm:pt>
  </dgm:ptLst>
  <dgm:cxnLst>
    <dgm:cxn modelId="{22895648-6F07-4247-AF36-32A7185C368C}" type="presOf" srcId="{055FE3B4-7B91-478E-ACDB-3618FCA2ECAD}" destId="{79A5134D-DAC3-412E-968E-270C78C8EC73}" srcOrd="0" destOrd="0" presId="urn:microsoft.com/office/officeart/2005/8/layout/hList9"/>
    <dgm:cxn modelId="{66D9B8D0-779A-4A7D-8013-7C54A27183D1}" type="presOf" srcId="{BAA87249-59F3-41D2-9138-4FBEC7A0B451}" destId="{A077070D-2350-462A-B925-D00B8D402DE4}" srcOrd="0" destOrd="0" presId="urn:microsoft.com/office/officeart/2005/8/layout/hList9"/>
    <dgm:cxn modelId="{04195CB6-AF8A-4093-A6F3-76601FE53307}" type="presOf" srcId="{055FE3B4-7B91-478E-ACDB-3618FCA2ECAD}" destId="{C000BCB7-B371-48B1-B7FA-4BC54716E671}" srcOrd="1" destOrd="0" presId="urn:microsoft.com/office/officeart/2005/8/layout/hList9"/>
    <dgm:cxn modelId="{53F6BD05-4843-420C-B7B6-9B3E18814688}" srcId="{BAA87249-59F3-41D2-9138-4FBEC7A0B451}" destId="{055FE3B4-7B91-478E-ACDB-3618FCA2ECAD}" srcOrd="0" destOrd="0" parTransId="{A5842950-9F57-4886-BD22-116ABF56BAC8}" sibTransId="{1BE53BBE-F92D-4764-84AE-981CF045B498}"/>
    <dgm:cxn modelId="{55C8B6C1-C5FC-48EE-BB3E-ACA988D8D35F}" srcId="{5FF20FAB-3FCE-4953-8FD4-BE125CAAA5A4}" destId="{BAA87249-59F3-41D2-9138-4FBEC7A0B451}" srcOrd="0" destOrd="0" parTransId="{EA1AFE85-BCD5-4EDC-ACB6-9952917A6117}" sibTransId="{8F07913E-803A-420B-AB67-2B588CC94625}"/>
    <dgm:cxn modelId="{25F8197C-115F-422F-ABA2-601EF452ED91}" type="presOf" srcId="{5FF20FAB-3FCE-4953-8FD4-BE125CAAA5A4}" destId="{02088014-E684-4B91-B196-CE0C17368D45}" srcOrd="0" destOrd="0" presId="urn:microsoft.com/office/officeart/2005/8/layout/hList9"/>
    <dgm:cxn modelId="{872D0B13-8923-4E4B-99E7-099C4520705B}" type="presParOf" srcId="{02088014-E684-4B91-B196-CE0C17368D45}" destId="{C15480BD-0736-446A-B431-34C147DC2A1C}" srcOrd="0" destOrd="0" presId="urn:microsoft.com/office/officeart/2005/8/layout/hList9"/>
    <dgm:cxn modelId="{C071987F-E003-41C8-8B12-69695C56A0E4}" type="presParOf" srcId="{02088014-E684-4B91-B196-CE0C17368D45}" destId="{5C3A6AB2-5666-4650-81AD-B33186D4FED0}" srcOrd="1" destOrd="0" presId="urn:microsoft.com/office/officeart/2005/8/layout/hList9"/>
    <dgm:cxn modelId="{2052609F-D462-4650-A845-9AF427100191}" type="presParOf" srcId="{5C3A6AB2-5666-4650-81AD-B33186D4FED0}" destId="{437EC39F-D0A4-4DBB-82E9-0B2DA39470AC}" srcOrd="0" destOrd="0" presId="urn:microsoft.com/office/officeart/2005/8/layout/hList9"/>
    <dgm:cxn modelId="{67E62590-2DC5-4BA5-B699-033249CB3E70}" type="presParOf" srcId="{5C3A6AB2-5666-4650-81AD-B33186D4FED0}" destId="{D7C34F3D-A97C-45C2-8CBD-F35B9D269B5E}" srcOrd="1" destOrd="0" presId="urn:microsoft.com/office/officeart/2005/8/layout/hList9"/>
    <dgm:cxn modelId="{1A858D1D-4128-4531-95D8-C5D9CF1F2A44}" type="presParOf" srcId="{D7C34F3D-A97C-45C2-8CBD-F35B9D269B5E}" destId="{79A5134D-DAC3-412E-968E-270C78C8EC73}" srcOrd="0" destOrd="0" presId="urn:microsoft.com/office/officeart/2005/8/layout/hList9"/>
    <dgm:cxn modelId="{F08BF415-9BA7-4E7A-8B8B-87796D9F0FF1}" type="presParOf" srcId="{D7C34F3D-A97C-45C2-8CBD-F35B9D269B5E}" destId="{C000BCB7-B371-48B1-B7FA-4BC54716E671}" srcOrd="1" destOrd="0" presId="urn:microsoft.com/office/officeart/2005/8/layout/hList9"/>
    <dgm:cxn modelId="{ADF5F3EB-37F6-4DB3-ABEA-7AFAC8A2ABEB}" type="presParOf" srcId="{02088014-E684-4B91-B196-CE0C17368D45}" destId="{02B5DF18-6181-400C-A401-F6D8E7D485FC}" srcOrd="2" destOrd="0" presId="urn:microsoft.com/office/officeart/2005/8/layout/hList9"/>
    <dgm:cxn modelId="{D881119B-D9B1-4C3D-B83D-FD6E10842D4E}" type="presParOf" srcId="{02088014-E684-4B91-B196-CE0C17368D45}" destId="{A077070D-2350-462A-B925-D00B8D402DE4}"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6_1" csCatId="accent6"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t>Seyahat Ödemeleri</a:t>
          </a:r>
          <a:endParaRPr lang="tr-TR" sz="28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256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Y="-300000" custLinFactNeighborY="-362470"/>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630146" custLinFactNeighborY="-700000"/>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8E939B5D-0F80-4C89-A3FB-0A77E2A00D00}" type="presOf" srcId="{9758256F-DE02-4B9B-9533-E11F3FED8E0A}" destId="{CF903763-AE74-41B1-90E7-22DA5CF9F1C6}" srcOrd="0" destOrd="0" presId="urn:microsoft.com/office/officeart/2008/layout/LinedList"/>
    <dgm:cxn modelId="{D3B76430-065B-4FA3-AE4F-ECB199F852C7}" type="presOf" srcId="{14ED586E-7E0D-4EFF-8257-A52BABD41EF0}" destId="{C3E9D7AC-F38F-48B4-93FC-C4AB0C6E61DE}"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ABB1BA1B-AD72-43DA-BF70-A5CF9BE2659F}" type="presOf" srcId="{97723CC5-37E8-4988-BAF2-D94AFAB51DCA}" destId="{350B0EBD-7F9F-4504-958C-0F26FDE9B3B2}" srcOrd="0" destOrd="0" presId="urn:microsoft.com/office/officeart/2008/layout/LinedList"/>
    <dgm:cxn modelId="{A9F60D04-808E-457F-A0CF-4E6690393555}" type="presOf" srcId="{19EA9ED3-4211-4D2D-9797-0473744C0256}" destId="{68D91427-7BFC-4586-B62D-A8F75D0E2FD4}" srcOrd="0" destOrd="0" presId="urn:microsoft.com/office/officeart/2008/layout/LinedList"/>
    <dgm:cxn modelId="{1C79EE13-2F06-498A-AB61-FCF6E674A59A}" type="presParOf" srcId="{C3E9D7AC-F38F-48B4-93FC-C4AB0C6E61DE}" destId="{B9BC7854-0467-40B5-93AC-A736255E634A}" srcOrd="0" destOrd="0" presId="urn:microsoft.com/office/officeart/2008/layout/LinedList"/>
    <dgm:cxn modelId="{CB5384AC-5E97-4023-802C-5542933F2D2E}" type="presParOf" srcId="{C3E9D7AC-F38F-48B4-93FC-C4AB0C6E61DE}" destId="{A54335BC-9969-4983-9E76-B8901DE48A20}" srcOrd="1" destOrd="0" presId="urn:microsoft.com/office/officeart/2008/layout/LinedList"/>
    <dgm:cxn modelId="{D6B14911-4300-444E-A308-03AE7FB26ED5}" type="presParOf" srcId="{A54335BC-9969-4983-9E76-B8901DE48A20}" destId="{68D91427-7BFC-4586-B62D-A8F75D0E2FD4}" srcOrd="0" destOrd="0" presId="urn:microsoft.com/office/officeart/2008/layout/LinedList"/>
    <dgm:cxn modelId="{C50445B9-186B-488C-848A-0F0D39C0D49D}" type="presParOf" srcId="{A54335BC-9969-4983-9E76-B8901DE48A20}" destId="{2EE2C186-FA91-4962-8803-AC7B70C693E3}" srcOrd="1" destOrd="0" presId="urn:microsoft.com/office/officeart/2008/layout/LinedList"/>
    <dgm:cxn modelId="{FA2D7362-5098-4549-9858-BE52F7477893}" type="presParOf" srcId="{2EE2C186-FA91-4962-8803-AC7B70C693E3}" destId="{042F68DB-8A7B-413A-B18B-2DB3D5CD4AC6}" srcOrd="0" destOrd="0" presId="urn:microsoft.com/office/officeart/2008/layout/LinedList"/>
    <dgm:cxn modelId="{6635ED52-D9A4-4DC9-913C-AAD60F18FC2F}" type="presParOf" srcId="{2EE2C186-FA91-4962-8803-AC7B70C693E3}" destId="{C228BCD6-8779-47FA-A464-BB32339A36C2}" srcOrd="1" destOrd="0" presId="urn:microsoft.com/office/officeart/2008/layout/LinedList"/>
    <dgm:cxn modelId="{362B0D51-61E6-4B5B-9844-A639D27025A5}" type="presParOf" srcId="{C228BCD6-8779-47FA-A464-BB32339A36C2}" destId="{CEF7D946-0C00-437B-9A7E-5EEC1780931C}" srcOrd="0" destOrd="0" presId="urn:microsoft.com/office/officeart/2008/layout/LinedList"/>
    <dgm:cxn modelId="{75881735-C4A6-4542-AF8C-599DF1C107AF}" type="presParOf" srcId="{C228BCD6-8779-47FA-A464-BB32339A36C2}" destId="{CF903763-AE74-41B1-90E7-22DA5CF9F1C6}" srcOrd="1" destOrd="0" presId="urn:microsoft.com/office/officeart/2008/layout/LinedList"/>
    <dgm:cxn modelId="{7C310F17-BDD7-4841-9D5A-606A456F62C7}" type="presParOf" srcId="{C228BCD6-8779-47FA-A464-BB32339A36C2}" destId="{E6B795C6-955B-4C97-84DA-8A10BF1E3D77}" srcOrd="2" destOrd="0" presId="urn:microsoft.com/office/officeart/2008/layout/LinedList"/>
    <dgm:cxn modelId="{6D066243-D7CE-48F5-B1E7-9032B77BC37A}" type="presParOf" srcId="{2EE2C186-FA91-4962-8803-AC7B70C693E3}" destId="{10AA5E54-732B-41BE-8BE3-EAFF2CD85F3D}" srcOrd="2" destOrd="0" presId="urn:microsoft.com/office/officeart/2008/layout/LinedList"/>
    <dgm:cxn modelId="{63881934-BA92-4EC6-BA87-BF495266E8B8}" type="presParOf" srcId="{2EE2C186-FA91-4962-8803-AC7B70C693E3}" destId="{AE210049-8559-4FD0-8469-12F208DB4FED}" srcOrd="3" destOrd="0" presId="urn:microsoft.com/office/officeart/2008/layout/LinedList"/>
    <dgm:cxn modelId="{D746021C-3562-4009-B343-875BCF6FBFAC}" type="presParOf" srcId="{2EE2C186-FA91-4962-8803-AC7B70C693E3}" destId="{0F673074-3DDC-47CB-8281-754781DCED20}" srcOrd="4" destOrd="0" presId="urn:microsoft.com/office/officeart/2008/layout/LinedList"/>
    <dgm:cxn modelId="{55300490-4174-4882-8B46-9F0662E6E71C}" type="presParOf" srcId="{0F673074-3DDC-47CB-8281-754781DCED20}" destId="{21A4B7B7-DA67-476F-AFAB-2264139A2420}" srcOrd="0" destOrd="0" presId="urn:microsoft.com/office/officeart/2008/layout/LinedList"/>
    <dgm:cxn modelId="{B0CA6421-238D-46D8-82D7-4EA60E73C517}" type="presParOf" srcId="{0F673074-3DDC-47CB-8281-754781DCED20}" destId="{350B0EBD-7F9F-4504-958C-0F26FDE9B3B2}" srcOrd="1" destOrd="0" presId="urn:microsoft.com/office/officeart/2008/layout/LinedList"/>
    <dgm:cxn modelId="{4D78A72F-F47B-44FA-B518-06B2EF7DFA90}" type="presParOf" srcId="{0F673074-3DDC-47CB-8281-754781DCED20}" destId="{6A14D535-1E4B-4821-AFF9-78B4C32DED36}" srcOrd="2" destOrd="0" presId="urn:microsoft.com/office/officeart/2008/layout/LinedList"/>
    <dgm:cxn modelId="{05CEFE37-98D3-4ABB-AEA8-0BD60C066739}" type="presParOf" srcId="{2EE2C186-FA91-4962-8803-AC7B70C693E3}" destId="{CD45B6D9-968F-4878-8155-4D619E6B01F6}" srcOrd="5" destOrd="0" presId="urn:microsoft.com/office/officeart/2008/layout/LinedList"/>
    <dgm:cxn modelId="{C867F0BF-D41A-4101-BC87-876498082C58}"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6_1" csCatId="accent6"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effectLst>
                <a:outerShdw blurRad="38100" dist="38100" dir="2700000" algn="tl">
                  <a:srgbClr val="000000">
                    <a:alpha val="43137"/>
                  </a:srgbClr>
                </a:outerShdw>
              </a:effectLst>
            </a:rPr>
            <a:t>Seyahat Ödemeleri</a:t>
          </a:r>
          <a:endParaRPr lang="tr-TR" sz="2800" dirty="0">
            <a:effectLst>
              <a:outerShdw blurRad="38100" dist="38100" dir="2700000" algn="tl">
                <a:srgbClr val="000000">
                  <a:alpha val="43137"/>
                </a:srgbClr>
              </a:outerShdw>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256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Y="-300000" custLinFactNeighborY="-362470"/>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630146" custLinFactNeighborY="-700000"/>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76FD6672-87CC-4C69-B436-15093FE04477}" type="presOf" srcId="{9758256F-DE02-4B9B-9533-E11F3FED8E0A}" destId="{CF903763-AE74-41B1-90E7-22DA5CF9F1C6}" srcOrd="0" destOrd="0" presId="urn:microsoft.com/office/officeart/2008/layout/LinedList"/>
    <dgm:cxn modelId="{97E352EB-066F-4037-BE8C-A52CDBD64ACC}" type="presOf" srcId="{97723CC5-37E8-4988-BAF2-D94AFAB51DCA}" destId="{350B0EBD-7F9F-4504-958C-0F26FDE9B3B2}" srcOrd="0" destOrd="0" presId="urn:microsoft.com/office/officeart/2008/layout/LinedList"/>
    <dgm:cxn modelId="{D7E8E603-AD4F-42F4-8592-919AEB2F8F4A}" type="presOf" srcId="{19EA9ED3-4211-4D2D-9797-0473744C0256}" destId="{68D91427-7BFC-4586-B62D-A8F75D0E2FD4}" srcOrd="0" destOrd="0" presId="urn:microsoft.com/office/officeart/2008/layout/LinedList"/>
    <dgm:cxn modelId="{313167E5-07B8-4C94-B4D2-2FDCE676DA8A}" type="presOf" srcId="{14ED586E-7E0D-4EFF-8257-A52BABD41EF0}" destId="{C3E9D7AC-F38F-48B4-93FC-C4AB0C6E61DE}" srcOrd="0" destOrd="0" presId="urn:microsoft.com/office/officeart/2008/layout/LinedList"/>
    <dgm:cxn modelId="{8EE080E9-F65B-43E4-996E-84B34CBFC0EF}" type="presParOf" srcId="{C3E9D7AC-F38F-48B4-93FC-C4AB0C6E61DE}" destId="{B9BC7854-0467-40B5-93AC-A736255E634A}" srcOrd="0" destOrd="0" presId="urn:microsoft.com/office/officeart/2008/layout/LinedList"/>
    <dgm:cxn modelId="{CF58519E-F183-4D4C-ADC1-C8263DC35574}" type="presParOf" srcId="{C3E9D7AC-F38F-48B4-93FC-C4AB0C6E61DE}" destId="{A54335BC-9969-4983-9E76-B8901DE48A20}" srcOrd="1" destOrd="0" presId="urn:microsoft.com/office/officeart/2008/layout/LinedList"/>
    <dgm:cxn modelId="{E7AC3780-2D7D-4793-BFC7-1ED8859778FB}" type="presParOf" srcId="{A54335BC-9969-4983-9E76-B8901DE48A20}" destId="{68D91427-7BFC-4586-B62D-A8F75D0E2FD4}" srcOrd="0" destOrd="0" presId="urn:microsoft.com/office/officeart/2008/layout/LinedList"/>
    <dgm:cxn modelId="{A6096D49-05C6-4F33-A54D-3F6E2320F3E4}" type="presParOf" srcId="{A54335BC-9969-4983-9E76-B8901DE48A20}" destId="{2EE2C186-FA91-4962-8803-AC7B70C693E3}" srcOrd="1" destOrd="0" presId="urn:microsoft.com/office/officeart/2008/layout/LinedList"/>
    <dgm:cxn modelId="{0823D0CE-E20F-42C7-8659-D0B72BE1ED25}" type="presParOf" srcId="{2EE2C186-FA91-4962-8803-AC7B70C693E3}" destId="{042F68DB-8A7B-413A-B18B-2DB3D5CD4AC6}" srcOrd="0" destOrd="0" presId="urn:microsoft.com/office/officeart/2008/layout/LinedList"/>
    <dgm:cxn modelId="{0110C627-6084-4090-9019-619C361E0DDB}" type="presParOf" srcId="{2EE2C186-FA91-4962-8803-AC7B70C693E3}" destId="{C228BCD6-8779-47FA-A464-BB32339A36C2}" srcOrd="1" destOrd="0" presId="urn:microsoft.com/office/officeart/2008/layout/LinedList"/>
    <dgm:cxn modelId="{D94AC7D6-21B5-436E-947C-5C3A361CEB50}" type="presParOf" srcId="{C228BCD6-8779-47FA-A464-BB32339A36C2}" destId="{CEF7D946-0C00-437B-9A7E-5EEC1780931C}" srcOrd="0" destOrd="0" presId="urn:microsoft.com/office/officeart/2008/layout/LinedList"/>
    <dgm:cxn modelId="{C40B9D37-1DFB-41A2-8BF1-0F8CDA37582B}" type="presParOf" srcId="{C228BCD6-8779-47FA-A464-BB32339A36C2}" destId="{CF903763-AE74-41B1-90E7-22DA5CF9F1C6}" srcOrd="1" destOrd="0" presId="urn:microsoft.com/office/officeart/2008/layout/LinedList"/>
    <dgm:cxn modelId="{586D576C-8E6C-45C4-B724-97133601E915}" type="presParOf" srcId="{C228BCD6-8779-47FA-A464-BB32339A36C2}" destId="{E6B795C6-955B-4C97-84DA-8A10BF1E3D77}" srcOrd="2" destOrd="0" presId="urn:microsoft.com/office/officeart/2008/layout/LinedList"/>
    <dgm:cxn modelId="{1D7F384D-4A1A-4CC2-94A7-DE5AC6A39C1D}" type="presParOf" srcId="{2EE2C186-FA91-4962-8803-AC7B70C693E3}" destId="{10AA5E54-732B-41BE-8BE3-EAFF2CD85F3D}" srcOrd="2" destOrd="0" presId="urn:microsoft.com/office/officeart/2008/layout/LinedList"/>
    <dgm:cxn modelId="{33BD17A3-C37E-4A6E-BF09-96EF876B43E0}" type="presParOf" srcId="{2EE2C186-FA91-4962-8803-AC7B70C693E3}" destId="{AE210049-8559-4FD0-8469-12F208DB4FED}" srcOrd="3" destOrd="0" presId="urn:microsoft.com/office/officeart/2008/layout/LinedList"/>
    <dgm:cxn modelId="{A33F5F96-0862-4E0C-AF63-BEC54FD46AE1}" type="presParOf" srcId="{2EE2C186-FA91-4962-8803-AC7B70C693E3}" destId="{0F673074-3DDC-47CB-8281-754781DCED20}" srcOrd="4" destOrd="0" presId="urn:microsoft.com/office/officeart/2008/layout/LinedList"/>
    <dgm:cxn modelId="{8FCCEE78-EEED-44B4-86AC-1F28513FB91D}" type="presParOf" srcId="{0F673074-3DDC-47CB-8281-754781DCED20}" destId="{21A4B7B7-DA67-476F-AFAB-2264139A2420}" srcOrd="0" destOrd="0" presId="urn:microsoft.com/office/officeart/2008/layout/LinedList"/>
    <dgm:cxn modelId="{DE013743-B390-4D92-B9B8-555CFC2CE21E}" type="presParOf" srcId="{0F673074-3DDC-47CB-8281-754781DCED20}" destId="{350B0EBD-7F9F-4504-958C-0F26FDE9B3B2}" srcOrd="1" destOrd="0" presId="urn:microsoft.com/office/officeart/2008/layout/LinedList"/>
    <dgm:cxn modelId="{225B8516-B4AD-43BD-BD30-2ECB0241E41D}" type="presParOf" srcId="{0F673074-3DDC-47CB-8281-754781DCED20}" destId="{6A14D535-1E4B-4821-AFF9-78B4C32DED36}" srcOrd="2" destOrd="0" presId="urn:microsoft.com/office/officeart/2008/layout/LinedList"/>
    <dgm:cxn modelId="{030CA130-3A00-4BBA-A14D-ECC4767BBB8A}" type="presParOf" srcId="{2EE2C186-FA91-4962-8803-AC7B70C693E3}" destId="{CD45B6D9-968F-4878-8155-4D619E6B01F6}" srcOrd="5" destOrd="0" presId="urn:microsoft.com/office/officeart/2008/layout/LinedList"/>
    <dgm:cxn modelId="{D13ACA1B-FA99-46AD-8AAE-FF55F564FB6E}"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540190-3C9F-494C-A728-2F9443E795EA}" type="doc">
      <dgm:prSet loTypeId="urn:microsoft.com/office/officeart/2005/8/layout/vList5" loCatId="list" qsTypeId="urn:microsoft.com/office/officeart/2005/8/quickstyle/simple1#4" qsCatId="simple" csTypeId="urn:microsoft.com/office/officeart/2005/8/colors/accent2_5" csCatId="accent2" phldr="1"/>
      <dgm:spPr/>
      <dgm:t>
        <a:bodyPr/>
        <a:lstStyle/>
        <a:p>
          <a:endParaRPr lang="tr-TR"/>
        </a:p>
      </dgm:t>
    </dgm:pt>
    <dgm:pt modelId="{070200F0-FBCD-4FE3-91C0-5BF0850FF44C}">
      <dgm:prSet phldrT="[Metin]" custT="1"/>
      <dgm:spPr/>
      <dgm:t>
        <a:bodyPr/>
        <a:lstStyle/>
        <a:p>
          <a:r>
            <a:rPr lang="tr-TR" sz="2800" dirty="0" smtClean="0"/>
            <a:t>Baran BİNGÖL</a:t>
          </a:r>
          <a:endParaRPr lang="tr-TR" sz="2800" dirty="0"/>
        </a:p>
      </dgm:t>
    </dgm:pt>
    <dgm:pt modelId="{3E192555-CECF-4691-8730-34A6B02993D5}" type="parTrans" cxnId="{D47A4757-1CAA-4CD8-8CEE-D80AB57696CA}">
      <dgm:prSet/>
      <dgm:spPr/>
      <dgm:t>
        <a:bodyPr/>
        <a:lstStyle/>
        <a:p>
          <a:endParaRPr lang="tr-TR"/>
        </a:p>
      </dgm:t>
    </dgm:pt>
    <dgm:pt modelId="{B87FB0F7-1AE9-442A-AC08-22E24E757F7B}" type="sibTrans" cxnId="{D47A4757-1CAA-4CD8-8CEE-D80AB57696CA}">
      <dgm:prSet/>
      <dgm:spPr/>
      <dgm:t>
        <a:bodyPr/>
        <a:lstStyle/>
        <a:p>
          <a:endParaRPr lang="tr-TR"/>
        </a:p>
      </dgm:t>
    </dgm:pt>
    <dgm:pt modelId="{EE6F811F-A46D-49AA-85F0-FF3228ED7F4B}">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900" dirty="0" smtClean="0"/>
            <a:t> Proje Önerisi Yürürlüğe Alma</a:t>
          </a:r>
          <a:endParaRPr lang="tr-TR" sz="2000" dirty="0"/>
        </a:p>
      </dgm:t>
    </dgm:pt>
    <dgm:pt modelId="{EC4725F6-754E-44E2-86C5-455BDB3ECBE5}" type="parTrans" cxnId="{0E2D4681-5A37-4175-B7CE-5B61F8101B3F}">
      <dgm:prSet/>
      <dgm:spPr/>
      <dgm:t>
        <a:bodyPr/>
        <a:lstStyle/>
        <a:p>
          <a:endParaRPr lang="en-US"/>
        </a:p>
      </dgm:t>
    </dgm:pt>
    <dgm:pt modelId="{F57A5235-FEC1-454C-84E6-F3EDD03E89C6}" type="sibTrans" cxnId="{0E2D4681-5A37-4175-B7CE-5B61F8101B3F}">
      <dgm:prSet/>
      <dgm:spPr/>
      <dgm:t>
        <a:bodyPr/>
        <a:lstStyle/>
        <a:p>
          <a:endParaRPr lang="en-US"/>
        </a:p>
      </dgm:t>
    </dgm:pt>
    <dgm:pt modelId="{3D052E78-9E31-453D-8B7D-0A68098BE78E}">
      <dgm:prSet custT="1"/>
      <dgm:spPr/>
      <dgm:t>
        <a:bodyPr/>
        <a:lstStyle/>
        <a:p>
          <a:r>
            <a:rPr lang="tr-TR" sz="1900" dirty="0" smtClean="0"/>
            <a:t>Proje İzleme (Mali Rapor) ve Proje Takip Sistemi (PTS)</a:t>
          </a:r>
          <a:endParaRPr lang="tr-TR" sz="1900" dirty="0"/>
        </a:p>
      </dgm:t>
    </dgm:pt>
    <dgm:pt modelId="{9673DA02-FAF3-4F46-B96E-F813B342F12D}" type="parTrans" cxnId="{A79C9989-BE37-4D87-9B2F-F939B7E577DF}">
      <dgm:prSet/>
      <dgm:spPr/>
      <dgm:t>
        <a:bodyPr/>
        <a:lstStyle/>
        <a:p>
          <a:endParaRPr lang="en-US"/>
        </a:p>
      </dgm:t>
    </dgm:pt>
    <dgm:pt modelId="{9B4F40A6-4F2D-4266-940B-82A14B1D279D}" type="sibTrans" cxnId="{A79C9989-BE37-4D87-9B2F-F939B7E577DF}">
      <dgm:prSet/>
      <dgm:spPr/>
      <dgm:t>
        <a:bodyPr/>
        <a:lstStyle/>
        <a:p>
          <a:endParaRPr lang="en-US"/>
        </a:p>
      </dgm:t>
    </dgm:pt>
    <dgm:pt modelId="{1D6B9B8F-D3C5-43E2-8E0A-0FAE6AEACBB5}" type="pres">
      <dgm:prSet presAssocID="{8C540190-3C9F-494C-A728-2F9443E795EA}" presName="Name0" presStyleCnt="0">
        <dgm:presLayoutVars>
          <dgm:dir/>
          <dgm:animLvl val="lvl"/>
          <dgm:resizeHandles val="exact"/>
        </dgm:presLayoutVars>
      </dgm:prSet>
      <dgm:spPr/>
      <dgm:t>
        <a:bodyPr/>
        <a:lstStyle/>
        <a:p>
          <a:endParaRPr lang="en-US"/>
        </a:p>
      </dgm:t>
    </dgm:pt>
    <dgm:pt modelId="{385295AB-2F86-452C-91A3-192D574F6F96}" type="pres">
      <dgm:prSet presAssocID="{070200F0-FBCD-4FE3-91C0-5BF0850FF44C}" presName="linNode" presStyleCnt="0"/>
      <dgm:spPr/>
      <dgm:t>
        <a:bodyPr/>
        <a:lstStyle/>
        <a:p>
          <a:endParaRPr lang="en-US"/>
        </a:p>
      </dgm:t>
    </dgm:pt>
    <dgm:pt modelId="{D784F3BD-4923-46A0-8016-1ADABCE27A7A}" type="pres">
      <dgm:prSet presAssocID="{070200F0-FBCD-4FE3-91C0-5BF0850FF44C}" presName="parentText" presStyleLbl="node1" presStyleIdx="0" presStyleCnt="1">
        <dgm:presLayoutVars>
          <dgm:chMax val="1"/>
          <dgm:bulletEnabled val="1"/>
        </dgm:presLayoutVars>
      </dgm:prSet>
      <dgm:spPr/>
      <dgm:t>
        <a:bodyPr/>
        <a:lstStyle/>
        <a:p>
          <a:endParaRPr lang="en-US"/>
        </a:p>
      </dgm:t>
    </dgm:pt>
    <dgm:pt modelId="{3F837591-F4B2-4976-B4A0-6145FA246E17}" type="pres">
      <dgm:prSet presAssocID="{070200F0-FBCD-4FE3-91C0-5BF0850FF44C}" presName="descendantText" presStyleLbl="alignAccFollowNode1" presStyleIdx="0" presStyleCnt="1" custScaleX="101203" custScaleY="125122">
        <dgm:presLayoutVars>
          <dgm:bulletEnabled val="1"/>
        </dgm:presLayoutVars>
      </dgm:prSet>
      <dgm:spPr/>
      <dgm:t>
        <a:bodyPr/>
        <a:lstStyle/>
        <a:p>
          <a:endParaRPr lang="en-US"/>
        </a:p>
      </dgm:t>
    </dgm:pt>
  </dgm:ptLst>
  <dgm:cxnLst>
    <dgm:cxn modelId="{2738827F-DADD-48A6-9DF0-8A30AE2B5B2A}" type="presOf" srcId="{3D052E78-9E31-453D-8B7D-0A68098BE78E}" destId="{3F837591-F4B2-4976-B4A0-6145FA246E17}" srcOrd="0" destOrd="1" presId="urn:microsoft.com/office/officeart/2005/8/layout/vList5"/>
    <dgm:cxn modelId="{36CC1784-8F05-4575-9B4D-348FBE5A149F}" type="presOf" srcId="{EE6F811F-A46D-49AA-85F0-FF3228ED7F4B}" destId="{3F837591-F4B2-4976-B4A0-6145FA246E17}" srcOrd="0" destOrd="0" presId="urn:microsoft.com/office/officeart/2005/8/layout/vList5"/>
    <dgm:cxn modelId="{D47A4757-1CAA-4CD8-8CEE-D80AB57696CA}" srcId="{8C540190-3C9F-494C-A728-2F9443E795EA}" destId="{070200F0-FBCD-4FE3-91C0-5BF0850FF44C}" srcOrd="0" destOrd="0" parTransId="{3E192555-CECF-4691-8730-34A6B02993D5}" sibTransId="{B87FB0F7-1AE9-442A-AC08-22E24E757F7B}"/>
    <dgm:cxn modelId="{0E2D4681-5A37-4175-B7CE-5B61F8101B3F}" srcId="{070200F0-FBCD-4FE3-91C0-5BF0850FF44C}" destId="{EE6F811F-A46D-49AA-85F0-FF3228ED7F4B}" srcOrd="0" destOrd="0" parTransId="{EC4725F6-754E-44E2-86C5-455BDB3ECBE5}" sibTransId="{F57A5235-FEC1-454C-84E6-F3EDD03E89C6}"/>
    <dgm:cxn modelId="{A79C9989-BE37-4D87-9B2F-F939B7E577DF}" srcId="{070200F0-FBCD-4FE3-91C0-5BF0850FF44C}" destId="{3D052E78-9E31-453D-8B7D-0A68098BE78E}" srcOrd="1" destOrd="0" parTransId="{9673DA02-FAF3-4F46-B96E-F813B342F12D}" sibTransId="{9B4F40A6-4F2D-4266-940B-82A14B1D279D}"/>
    <dgm:cxn modelId="{BCD63AB8-7DD4-4180-BC1A-7B4668E9E7F2}" type="presOf" srcId="{8C540190-3C9F-494C-A728-2F9443E795EA}" destId="{1D6B9B8F-D3C5-43E2-8E0A-0FAE6AEACBB5}" srcOrd="0" destOrd="0" presId="urn:microsoft.com/office/officeart/2005/8/layout/vList5"/>
    <dgm:cxn modelId="{5AB9B02C-5D1D-4D7C-9E38-60483E1DE8D8}" type="presOf" srcId="{070200F0-FBCD-4FE3-91C0-5BF0850FF44C}" destId="{D784F3BD-4923-46A0-8016-1ADABCE27A7A}" srcOrd="0" destOrd="0" presId="urn:microsoft.com/office/officeart/2005/8/layout/vList5"/>
    <dgm:cxn modelId="{F34D752D-5040-4274-A263-624E19B75EFC}" type="presParOf" srcId="{1D6B9B8F-D3C5-43E2-8E0A-0FAE6AEACBB5}" destId="{385295AB-2F86-452C-91A3-192D574F6F96}" srcOrd="0" destOrd="0" presId="urn:microsoft.com/office/officeart/2005/8/layout/vList5"/>
    <dgm:cxn modelId="{924CFAD1-4210-4EFE-8A08-79A722589B6C}" type="presParOf" srcId="{385295AB-2F86-452C-91A3-192D574F6F96}" destId="{D784F3BD-4923-46A0-8016-1ADABCE27A7A}" srcOrd="0" destOrd="0" presId="urn:microsoft.com/office/officeart/2005/8/layout/vList5"/>
    <dgm:cxn modelId="{CBA1BEF3-6B0C-4D39-AAEF-1A0D0A7A7976}" type="presParOf" srcId="{385295AB-2F86-452C-91A3-192D574F6F96}" destId="{3F837591-F4B2-4976-B4A0-6145FA246E17}"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9413289-8CF5-4B32-B2D8-CD0524762EC1}" type="doc">
      <dgm:prSet loTypeId="urn:microsoft.com/office/officeart/2005/8/layout/hList3" loCatId="list" qsTypeId="urn:microsoft.com/office/officeart/2005/8/quickstyle/simple1#18" qsCatId="simple" csTypeId="urn:microsoft.com/office/officeart/2005/8/colors/accent1_2#6" csCatId="accent1" phldr="1"/>
      <dgm:spPr/>
      <dgm:t>
        <a:bodyPr/>
        <a:lstStyle/>
        <a:p>
          <a:endParaRPr lang="tr-TR"/>
        </a:p>
      </dgm:t>
    </dgm:pt>
    <dgm:pt modelId="{D78F9A7D-DCD5-4754-B4F0-49D3EC219D09}">
      <dgm:prSet phldrT="[Metin]"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marL="0" algn="ctr" defTabSz="914400" rtl="0" eaLnBrk="1" latinLnBrk="0" hangingPunct="1"/>
          <a:r>
            <a:rPr lang="tr-TR" sz="2000" b="1" dirty="0" smtClean="0"/>
            <a:t>ÖĞLE (13.00)</a:t>
          </a:r>
        </a:p>
        <a:p>
          <a:pPr marL="0" algn="ctr" defTabSz="914400" rtl="0" eaLnBrk="1" latinLnBrk="0" hangingPunct="1"/>
          <a:r>
            <a:rPr lang="tr-TR" sz="2000" b="1" dirty="0" smtClean="0"/>
            <a:t>AKŞAM (19.00)</a:t>
          </a:r>
          <a:endParaRPr lang="tr-TR" sz="2000" b="1" dirty="0"/>
        </a:p>
      </dgm:t>
    </dgm:pt>
    <dgm:pt modelId="{BD9B9DD7-2493-4D6E-A644-B49732F128A1}" type="parTrans" cxnId="{F5061281-7B91-48D6-953B-3B03CD39C8A5}">
      <dgm:prSet/>
      <dgm:spPr/>
      <dgm:t>
        <a:bodyPr/>
        <a:lstStyle/>
        <a:p>
          <a:endParaRPr lang="tr-TR"/>
        </a:p>
      </dgm:t>
    </dgm:pt>
    <dgm:pt modelId="{5D7148D7-9A3F-413B-B662-8DF048C84C05}" type="sibTrans" cxnId="{F5061281-7B91-48D6-953B-3B03CD39C8A5}">
      <dgm:prSet/>
      <dgm:spPr/>
      <dgm:t>
        <a:bodyPr/>
        <a:lstStyle/>
        <a:p>
          <a:endParaRPr lang="tr-TR"/>
        </a:p>
      </dgm:t>
    </dgm:pt>
    <dgm:pt modelId="{FDE33339-AA8C-45D4-8D0B-FA0BEF45E652}">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200" dirty="0" smtClean="0"/>
            <a:t>Saatlerinden birini geçirenlere </a:t>
          </a:r>
        </a:p>
        <a:p>
          <a:r>
            <a:rPr lang="tr-TR" sz="2600" b="1" dirty="0" smtClean="0">
              <a:solidFill>
                <a:schemeClr val="tx2">
                  <a:lumMod val="50000"/>
                </a:schemeClr>
              </a:solidFill>
            </a:rPr>
            <a:t>1/3</a:t>
          </a:r>
          <a:endParaRPr lang="tr-TR" sz="2600" b="1" dirty="0">
            <a:solidFill>
              <a:schemeClr val="tx2">
                <a:lumMod val="50000"/>
              </a:schemeClr>
            </a:solidFill>
          </a:endParaRPr>
        </a:p>
      </dgm:t>
    </dgm:pt>
    <dgm:pt modelId="{72F57614-8BA5-4408-B8D9-074E0D05F1BD}" type="parTrans" cxnId="{79080796-97A1-487E-BCE3-94647E572569}">
      <dgm:prSet/>
      <dgm:spPr/>
      <dgm:t>
        <a:bodyPr/>
        <a:lstStyle/>
        <a:p>
          <a:endParaRPr lang="tr-TR"/>
        </a:p>
      </dgm:t>
    </dgm:pt>
    <dgm:pt modelId="{A495586E-B27B-42E1-BE1A-2288BD8AF981}" type="sibTrans" cxnId="{79080796-97A1-487E-BCE3-94647E572569}">
      <dgm:prSet/>
      <dgm:spPr/>
      <dgm:t>
        <a:bodyPr/>
        <a:lstStyle/>
        <a:p>
          <a:endParaRPr lang="tr-TR"/>
        </a:p>
      </dgm:t>
    </dgm:pt>
    <dgm:pt modelId="{0773FC2F-14CC-4B74-A4AD-37D7E8D580F8}">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200" dirty="0" smtClean="0"/>
            <a:t>Saatlerinden İkisini geçirenlere </a:t>
          </a:r>
        </a:p>
        <a:p>
          <a:r>
            <a:rPr lang="tr-TR" sz="2600" b="1" dirty="0" smtClean="0">
              <a:solidFill>
                <a:schemeClr val="tx2">
                  <a:lumMod val="50000"/>
                </a:schemeClr>
              </a:solidFill>
            </a:rPr>
            <a:t>2/3</a:t>
          </a:r>
          <a:endParaRPr lang="tr-TR" sz="2600" b="1" dirty="0">
            <a:solidFill>
              <a:schemeClr val="tx2">
                <a:lumMod val="50000"/>
              </a:schemeClr>
            </a:solidFill>
          </a:endParaRPr>
        </a:p>
      </dgm:t>
    </dgm:pt>
    <dgm:pt modelId="{A25484DD-0C17-492E-AEA2-F96DBF2242DD}" type="parTrans" cxnId="{C19E81FE-987D-4FD7-A4A1-F6C5B4C4DF74}">
      <dgm:prSet/>
      <dgm:spPr/>
      <dgm:t>
        <a:bodyPr/>
        <a:lstStyle/>
        <a:p>
          <a:endParaRPr lang="tr-TR"/>
        </a:p>
      </dgm:t>
    </dgm:pt>
    <dgm:pt modelId="{3186C91C-811A-485B-84B2-AA4F1FAD398C}" type="sibTrans" cxnId="{C19E81FE-987D-4FD7-A4A1-F6C5B4C4DF74}">
      <dgm:prSet/>
      <dgm:spPr/>
      <dgm:t>
        <a:bodyPr/>
        <a:lstStyle/>
        <a:p>
          <a:endParaRPr lang="tr-TR"/>
        </a:p>
      </dgm:t>
    </dgm:pt>
    <dgm:pt modelId="{FCC6B70D-4CE3-44FA-AC8E-6A6CF3284888}">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200" dirty="0" smtClean="0"/>
            <a:t>Saatlerinden İkisini ve geceyi geçirenlere</a:t>
          </a:r>
        </a:p>
        <a:p>
          <a:r>
            <a:rPr lang="tr-TR" sz="2600" b="1" dirty="0" smtClean="0">
              <a:solidFill>
                <a:schemeClr val="tx2">
                  <a:lumMod val="50000"/>
                </a:schemeClr>
              </a:solidFill>
            </a:rPr>
            <a:t>TAM</a:t>
          </a:r>
          <a:endParaRPr lang="tr-TR" sz="2600" b="1" dirty="0">
            <a:solidFill>
              <a:schemeClr val="tx2">
                <a:lumMod val="50000"/>
              </a:schemeClr>
            </a:solidFill>
          </a:endParaRPr>
        </a:p>
      </dgm:t>
    </dgm:pt>
    <dgm:pt modelId="{891597E8-BA6A-4751-A036-359105372D82}" type="parTrans" cxnId="{039FE805-F407-4CD4-BC63-A3D713514BEC}">
      <dgm:prSet/>
      <dgm:spPr/>
      <dgm:t>
        <a:bodyPr/>
        <a:lstStyle/>
        <a:p>
          <a:endParaRPr lang="tr-TR"/>
        </a:p>
      </dgm:t>
    </dgm:pt>
    <dgm:pt modelId="{4598E587-CE2E-4179-B611-506F8DCDD92C}" type="sibTrans" cxnId="{039FE805-F407-4CD4-BC63-A3D713514BEC}">
      <dgm:prSet/>
      <dgm:spPr/>
      <dgm:t>
        <a:bodyPr/>
        <a:lstStyle/>
        <a:p>
          <a:endParaRPr lang="tr-TR"/>
        </a:p>
      </dgm:t>
    </dgm:pt>
    <dgm:pt modelId="{78E2CFBF-28C7-4481-9F50-77C7D729465C}" type="pres">
      <dgm:prSet presAssocID="{A9413289-8CF5-4B32-B2D8-CD0524762EC1}" presName="composite" presStyleCnt="0">
        <dgm:presLayoutVars>
          <dgm:chMax val="1"/>
          <dgm:dir/>
          <dgm:resizeHandles val="exact"/>
        </dgm:presLayoutVars>
      </dgm:prSet>
      <dgm:spPr/>
      <dgm:t>
        <a:bodyPr/>
        <a:lstStyle/>
        <a:p>
          <a:endParaRPr lang="tr-TR"/>
        </a:p>
      </dgm:t>
    </dgm:pt>
    <dgm:pt modelId="{B36F753D-B9B0-4F49-A51F-357D81C4DF69}" type="pres">
      <dgm:prSet presAssocID="{D78F9A7D-DCD5-4754-B4F0-49D3EC219D09}" presName="roof" presStyleLbl="dkBgShp" presStyleIdx="0" presStyleCnt="2" custScaleX="92592" custScaleY="65383" custLinFactNeighborX="926" custLinFactNeighborY="-3526"/>
      <dgm:spPr/>
      <dgm:t>
        <a:bodyPr/>
        <a:lstStyle/>
        <a:p>
          <a:endParaRPr lang="tr-TR"/>
        </a:p>
      </dgm:t>
    </dgm:pt>
    <dgm:pt modelId="{76F078CC-B69A-40FB-ACBE-4C6D831D1F19}" type="pres">
      <dgm:prSet presAssocID="{D78F9A7D-DCD5-4754-B4F0-49D3EC219D09}" presName="pillars" presStyleCnt="0"/>
      <dgm:spPr/>
    </dgm:pt>
    <dgm:pt modelId="{7F23C132-00A1-406B-8522-52A5ADEB97A8}" type="pres">
      <dgm:prSet presAssocID="{D78F9A7D-DCD5-4754-B4F0-49D3EC219D09}" presName="pillar1" presStyleLbl="node1" presStyleIdx="0" presStyleCnt="3" custScaleX="27906" custScaleY="53301" custLinFactNeighborX="1645" custLinFactNeighborY="-31325">
        <dgm:presLayoutVars>
          <dgm:bulletEnabled val="1"/>
        </dgm:presLayoutVars>
      </dgm:prSet>
      <dgm:spPr/>
      <dgm:t>
        <a:bodyPr/>
        <a:lstStyle/>
        <a:p>
          <a:endParaRPr lang="tr-TR"/>
        </a:p>
      </dgm:t>
    </dgm:pt>
    <dgm:pt modelId="{17FFA0D0-B0FB-4A79-BB71-A82A05981E04}" type="pres">
      <dgm:prSet presAssocID="{0773FC2F-14CC-4B74-A4AD-37D7E8D580F8}" presName="pillarX" presStyleLbl="node1" presStyleIdx="1" presStyleCnt="3" custScaleX="27906" custScaleY="53301" custLinFactNeighborX="1645" custLinFactNeighborY="-31325">
        <dgm:presLayoutVars>
          <dgm:bulletEnabled val="1"/>
        </dgm:presLayoutVars>
      </dgm:prSet>
      <dgm:spPr/>
      <dgm:t>
        <a:bodyPr/>
        <a:lstStyle/>
        <a:p>
          <a:endParaRPr lang="tr-TR"/>
        </a:p>
      </dgm:t>
    </dgm:pt>
    <dgm:pt modelId="{86381AE0-8AEA-422F-B1E0-D546A258605B}" type="pres">
      <dgm:prSet presAssocID="{FCC6B70D-4CE3-44FA-AC8E-6A6CF3284888}" presName="pillarX" presStyleLbl="node1" presStyleIdx="2" presStyleCnt="3" custScaleX="27906" custScaleY="53301" custLinFactNeighborX="1645" custLinFactNeighborY="-31325">
        <dgm:presLayoutVars>
          <dgm:bulletEnabled val="1"/>
        </dgm:presLayoutVars>
      </dgm:prSet>
      <dgm:spPr/>
      <dgm:t>
        <a:bodyPr/>
        <a:lstStyle/>
        <a:p>
          <a:endParaRPr lang="tr-TR"/>
        </a:p>
      </dgm:t>
    </dgm:pt>
    <dgm:pt modelId="{40D93D20-4B6E-4E45-A45D-1777FB719FA6}" type="pres">
      <dgm:prSet presAssocID="{D78F9A7D-DCD5-4754-B4F0-49D3EC219D09}" presName="base" presStyleLbl="dkBgShp" presStyleIdx="1" presStyleCnt="2" custScaleX="92593" custScaleY="163724" custLinFactY="-200000" custLinFactNeighborX="926" custLinFactNeighborY="-240425">
        <dgm:style>
          <a:lnRef idx="3">
            <a:schemeClr val="lt1"/>
          </a:lnRef>
          <a:fillRef idx="1">
            <a:schemeClr val="accent6"/>
          </a:fillRef>
          <a:effectRef idx="1">
            <a:schemeClr val="accent6"/>
          </a:effectRef>
          <a:fontRef idx="minor">
            <a:schemeClr val="lt1"/>
          </a:fontRef>
        </dgm:style>
      </dgm:prSet>
      <dgm:spPr>
        <a:solidFill>
          <a:srgbClr val="F68222"/>
        </a:solidFill>
      </dgm:spPr>
      <dgm:t>
        <a:bodyPr/>
        <a:lstStyle/>
        <a:p>
          <a:endParaRPr lang="tr-TR"/>
        </a:p>
      </dgm:t>
    </dgm:pt>
  </dgm:ptLst>
  <dgm:cxnLst>
    <dgm:cxn modelId="{9AD09047-02F4-4F7C-9219-E971958ED6C2}" type="presOf" srcId="{FDE33339-AA8C-45D4-8D0B-FA0BEF45E652}" destId="{7F23C132-00A1-406B-8522-52A5ADEB97A8}" srcOrd="0" destOrd="0" presId="urn:microsoft.com/office/officeart/2005/8/layout/hList3"/>
    <dgm:cxn modelId="{D4A17EAD-A991-4928-ADAD-6C1D55754086}" type="presOf" srcId="{A9413289-8CF5-4B32-B2D8-CD0524762EC1}" destId="{78E2CFBF-28C7-4481-9F50-77C7D729465C}" srcOrd="0" destOrd="0" presId="urn:microsoft.com/office/officeart/2005/8/layout/hList3"/>
    <dgm:cxn modelId="{C3FD3A87-806E-4FBF-996C-9C05CEEB50CE}" type="presOf" srcId="{0773FC2F-14CC-4B74-A4AD-37D7E8D580F8}" destId="{17FFA0D0-B0FB-4A79-BB71-A82A05981E04}" srcOrd="0" destOrd="0" presId="urn:microsoft.com/office/officeart/2005/8/layout/hList3"/>
    <dgm:cxn modelId="{79080796-97A1-487E-BCE3-94647E572569}" srcId="{D78F9A7D-DCD5-4754-B4F0-49D3EC219D09}" destId="{FDE33339-AA8C-45D4-8D0B-FA0BEF45E652}" srcOrd="0" destOrd="0" parTransId="{72F57614-8BA5-4408-B8D9-074E0D05F1BD}" sibTransId="{A495586E-B27B-42E1-BE1A-2288BD8AF981}"/>
    <dgm:cxn modelId="{039FE805-F407-4CD4-BC63-A3D713514BEC}" srcId="{D78F9A7D-DCD5-4754-B4F0-49D3EC219D09}" destId="{FCC6B70D-4CE3-44FA-AC8E-6A6CF3284888}" srcOrd="2" destOrd="0" parTransId="{891597E8-BA6A-4751-A036-359105372D82}" sibTransId="{4598E587-CE2E-4179-B611-506F8DCDD92C}"/>
    <dgm:cxn modelId="{F5061281-7B91-48D6-953B-3B03CD39C8A5}" srcId="{A9413289-8CF5-4B32-B2D8-CD0524762EC1}" destId="{D78F9A7D-DCD5-4754-B4F0-49D3EC219D09}" srcOrd="0" destOrd="0" parTransId="{BD9B9DD7-2493-4D6E-A644-B49732F128A1}" sibTransId="{5D7148D7-9A3F-413B-B662-8DF048C84C05}"/>
    <dgm:cxn modelId="{0036C538-57C0-421F-8C74-6E09C4C54D2D}" type="presOf" srcId="{FCC6B70D-4CE3-44FA-AC8E-6A6CF3284888}" destId="{86381AE0-8AEA-422F-B1E0-D546A258605B}" srcOrd="0" destOrd="0" presId="urn:microsoft.com/office/officeart/2005/8/layout/hList3"/>
    <dgm:cxn modelId="{76BD13DB-D99B-491C-AE9A-2198F90A46C7}" type="presOf" srcId="{D78F9A7D-DCD5-4754-B4F0-49D3EC219D09}" destId="{B36F753D-B9B0-4F49-A51F-357D81C4DF69}" srcOrd="0" destOrd="0" presId="urn:microsoft.com/office/officeart/2005/8/layout/hList3"/>
    <dgm:cxn modelId="{C19E81FE-987D-4FD7-A4A1-F6C5B4C4DF74}" srcId="{D78F9A7D-DCD5-4754-B4F0-49D3EC219D09}" destId="{0773FC2F-14CC-4B74-A4AD-37D7E8D580F8}" srcOrd="1" destOrd="0" parTransId="{A25484DD-0C17-492E-AEA2-F96DBF2242DD}" sibTransId="{3186C91C-811A-485B-84B2-AA4F1FAD398C}"/>
    <dgm:cxn modelId="{5863B116-51C1-4027-8DEF-DA9B9F0D774C}" type="presParOf" srcId="{78E2CFBF-28C7-4481-9F50-77C7D729465C}" destId="{B36F753D-B9B0-4F49-A51F-357D81C4DF69}" srcOrd="0" destOrd="0" presId="urn:microsoft.com/office/officeart/2005/8/layout/hList3"/>
    <dgm:cxn modelId="{44F45E78-E188-4012-8354-435070251128}" type="presParOf" srcId="{78E2CFBF-28C7-4481-9F50-77C7D729465C}" destId="{76F078CC-B69A-40FB-ACBE-4C6D831D1F19}" srcOrd="1" destOrd="0" presId="urn:microsoft.com/office/officeart/2005/8/layout/hList3"/>
    <dgm:cxn modelId="{A715BA75-7FD4-4FB1-BC64-26376F31CB1F}" type="presParOf" srcId="{76F078CC-B69A-40FB-ACBE-4C6D831D1F19}" destId="{7F23C132-00A1-406B-8522-52A5ADEB97A8}" srcOrd="0" destOrd="0" presId="urn:microsoft.com/office/officeart/2005/8/layout/hList3"/>
    <dgm:cxn modelId="{5A497A61-C071-404F-B05A-D1CEFBDA95CF}" type="presParOf" srcId="{76F078CC-B69A-40FB-ACBE-4C6D831D1F19}" destId="{17FFA0D0-B0FB-4A79-BB71-A82A05981E04}" srcOrd="1" destOrd="0" presId="urn:microsoft.com/office/officeart/2005/8/layout/hList3"/>
    <dgm:cxn modelId="{D0FF5D9F-EDEF-4C8E-9693-61C5F752B177}" type="presParOf" srcId="{76F078CC-B69A-40FB-ACBE-4C6D831D1F19}" destId="{86381AE0-8AEA-422F-B1E0-D546A258605B}" srcOrd="2" destOrd="0" presId="urn:microsoft.com/office/officeart/2005/8/layout/hList3"/>
    <dgm:cxn modelId="{3D6E7F61-342C-4681-A7A5-1FDBBD19746C}" type="presParOf" srcId="{78E2CFBF-28C7-4481-9F50-77C7D729465C}" destId="{40D93D20-4B6E-4E45-A45D-1777FB719FA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6_1" csCatId="accent6"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solidFill>
                <a:schemeClr val="bg1">
                  <a:lumMod val="65000"/>
                </a:schemeClr>
              </a:solidFill>
            </a:rPr>
            <a:t>Seyahat Ödemeleri</a:t>
          </a:r>
          <a:endParaRPr lang="tr-TR" sz="2800" dirty="0">
            <a:solidFill>
              <a:schemeClr val="bg1">
                <a:lumMod val="65000"/>
              </a:schemeClr>
            </a:solidFill>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256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Y="-300000" custLinFactNeighborY="-362470"/>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custLinFactY="-630146" custLinFactNeighborY="-700000"/>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033F8DF8-E18D-4A7D-A6D3-63291EDCA6EE}" type="presOf" srcId="{14ED586E-7E0D-4EFF-8257-A52BABD41EF0}" destId="{C3E9D7AC-F38F-48B4-93FC-C4AB0C6E61DE}" srcOrd="0" destOrd="0" presId="urn:microsoft.com/office/officeart/2008/layout/LinedList"/>
    <dgm:cxn modelId="{9492B560-A345-4682-BDE2-5B47AB3FF300}" type="presOf" srcId="{97723CC5-37E8-4988-BAF2-D94AFAB51DCA}" destId="{350B0EBD-7F9F-4504-958C-0F26FDE9B3B2}" srcOrd="0" destOrd="0" presId="urn:microsoft.com/office/officeart/2008/layout/LinedList"/>
    <dgm:cxn modelId="{6FB59A7E-F6C4-4E45-8853-19E4A958762A}" type="presOf" srcId="{19EA9ED3-4211-4D2D-9797-0473744C0256}" destId="{68D91427-7BFC-4586-B62D-A8F75D0E2FD4}" srcOrd="0" destOrd="0" presId="urn:microsoft.com/office/officeart/2008/layout/LinedList"/>
    <dgm:cxn modelId="{B8B422D9-ADF4-4488-8DEB-F0BAE65CD9E1}" type="presOf" srcId="{9758256F-DE02-4B9B-9533-E11F3FED8E0A}" destId="{CF903763-AE74-41B1-90E7-22DA5CF9F1C6}" srcOrd="0" destOrd="0" presId="urn:microsoft.com/office/officeart/2008/layout/LinedList"/>
    <dgm:cxn modelId="{12024A7E-F77E-4125-9D35-AB76C2B72ED2}" type="presParOf" srcId="{C3E9D7AC-F38F-48B4-93FC-C4AB0C6E61DE}" destId="{B9BC7854-0467-40B5-93AC-A736255E634A}" srcOrd="0" destOrd="0" presId="urn:microsoft.com/office/officeart/2008/layout/LinedList"/>
    <dgm:cxn modelId="{F492F488-DC6E-4B53-878E-743822E1AF8A}" type="presParOf" srcId="{C3E9D7AC-F38F-48B4-93FC-C4AB0C6E61DE}" destId="{A54335BC-9969-4983-9E76-B8901DE48A20}" srcOrd="1" destOrd="0" presId="urn:microsoft.com/office/officeart/2008/layout/LinedList"/>
    <dgm:cxn modelId="{6BCC169F-8F68-4BA7-BC8D-DA0CB661D209}" type="presParOf" srcId="{A54335BC-9969-4983-9E76-B8901DE48A20}" destId="{68D91427-7BFC-4586-B62D-A8F75D0E2FD4}" srcOrd="0" destOrd="0" presId="urn:microsoft.com/office/officeart/2008/layout/LinedList"/>
    <dgm:cxn modelId="{5BE398EF-D532-4F54-930E-09213C41F10E}" type="presParOf" srcId="{A54335BC-9969-4983-9E76-B8901DE48A20}" destId="{2EE2C186-FA91-4962-8803-AC7B70C693E3}" srcOrd="1" destOrd="0" presId="urn:microsoft.com/office/officeart/2008/layout/LinedList"/>
    <dgm:cxn modelId="{D09F9CB7-ACD7-4309-8DF4-B8F817976185}" type="presParOf" srcId="{2EE2C186-FA91-4962-8803-AC7B70C693E3}" destId="{042F68DB-8A7B-413A-B18B-2DB3D5CD4AC6}" srcOrd="0" destOrd="0" presId="urn:microsoft.com/office/officeart/2008/layout/LinedList"/>
    <dgm:cxn modelId="{F09126DF-72C4-4FC3-9BE4-660BACD05507}" type="presParOf" srcId="{2EE2C186-FA91-4962-8803-AC7B70C693E3}" destId="{C228BCD6-8779-47FA-A464-BB32339A36C2}" srcOrd="1" destOrd="0" presId="urn:microsoft.com/office/officeart/2008/layout/LinedList"/>
    <dgm:cxn modelId="{88C6A41B-9F64-4C1A-BFD8-522308AB3AC3}" type="presParOf" srcId="{C228BCD6-8779-47FA-A464-BB32339A36C2}" destId="{CEF7D946-0C00-437B-9A7E-5EEC1780931C}" srcOrd="0" destOrd="0" presId="urn:microsoft.com/office/officeart/2008/layout/LinedList"/>
    <dgm:cxn modelId="{C7FC5B8F-7F88-4BF2-AC76-B82CCEBD573C}" type="presParOf" srcId="{C228BCD6-8779-47FA-A464-BB32339A36C2}" destId="{CF903763-AE74-41B1-90E7-22DA5CF9F1C6}" srcOrd="1" destOrd="0" presId="urn:microsoft.com/office/officeart/2008/layout/LinedList"/>
    <dgm:cxn modelId="{961DAED8-6824-4D18-9D90-8BA69E97F4A0}" type="presParOf" srcId="{C228BCD6-8779-47FA-A464-BB32339A36C2}" destId="{E6B795C6-955B-4C97-84DA-8A10BF1E3D77}" srcOrd="2" destOrd="0" presId="urn:microsoft.com/office/officeart/2008/layout/LinedList"/>
    <dgm:cxn modelId="{25EFED17-0BC4-45AE-BF04-60688A37C729}" type="presParOf" srcId="{2EE2C186-FA91-4962-8803-AC7B70C693E3}" destId="{10AA5E54-732B-41BE-8BE3-EAFF2CD85F3D}" srcOrd="2" destOrd="0" presId="urn:microsoft.com/office/officeart/2008/layout/LinedList"/>
    <dgm:cxn modelId="{53C4F467-5466-4A17-9133-E543E7A22290}" type="presParOf" srcId="{2EE2C186-FA91-4962-8803-AC7B70C693E3}" destId="{AE210049-8559-4FD0-8469-12F208DB4FED}" srcOrd="3" destOrd="0" presId="urn:microsoft.com/office/officeart/2008/layout/LinedList"/>
    <dgm:cxn modelId="{35A6CF84-57DB-4C1D-8AA8-2A428C6D04A6}" type="presParOf" srcId="{2EE2C186-FA91-4962-8803-AC7B70C693E3}" destId="{0F673074-3DDC-47CB-8281-754781DCED20}" srcOrd="4" destOrd="0" presId="urn:microsoft.com/office/officeart/2008/layout/LinedList"/>
    <dgm:cxn modelId="{8EE9ED3D-7B4B-42AB-8B58-E682D5BD7C82}" type="presParOf" srcId="{0F673074-3DDC-47CB-8281-754781DCED20}" destId="{21A4B7B7-DA67-476F-AFAB-2264139A2420}" srcOrd="0" destOrd="0" presId="urn:microsoft.com/office/officeart/2008/layout/LinedList"/>
    <dgm:cxn modelId="{E4C10323-31B6-4EF5-9903-A2CC208A446C}" type="presParOf" srcId="{0F673074-3DDC-47CB-8281-754781DCED20}" destId="{350B0EBD-7F9F-4504-958C-0F26FDE9B3B2}" srcOrd="1" destOrd="0" presId="urn:microsoft.com/office/officeart/2008/layout/LinedList"/>
    <dgm:cxn modelId="{A36D20B9-8F2D-466A-A007-21133391EF83}" type="presParOf" srcId="{0F673074-3DDC-47CB-8281-754781DCED20}" destId="{6A14D535-1E4B-4821-AFF9-78B4C32DED36}" srcOrd="2" destOrd="0" presId="urn:microsoft.com/office/officeart/2008/layout/LinedList"/>
    <dgm:cxn modelId="{25DDA780-FA81-4C4A-9BCA-1A060E9418E5}" type="presParOf" srcId="{2EE2C186-FA91-4962-8803-AC7B70C693E3}" destId="{CD45B6D9-968F-4878-8155-4D619E6B01F6}" srcOrd="5" destOrd="0" presId="urn:microsoft.com/office/officeart/2008/layout/LinedList"/>
    <dgm:cxn modelId="{FF9BE089-1191-4E50-967A-21CBD07A2BA6}"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4E7D0DE-014D-4D66-BE97-BEB04703936D}" type="doc">
      <dgm:prSet loTypeId="urn:microsoft.com/office/officeart/2005/8/layout/chevronAccent+Icon" loCatId="process" qsTypeId="urn:microsoft.com/office/officeart/2005/8/quickstyle/simple1#19" qsCatId="simple" csTypeId="urn:microsoft.com/office/officeart/2005/8/colors/accent6_2" csCatId="accent6" phldr="1"/>
      <dgm:spPr/>
    </dgm:pt>
    <dgm:pt modelId="{0584B7D3-4C45-4805-84EE-20EE16BD770C}">
      <dgm:prSet phldrT="[Metin]" custT="1"/>
      <dgm:spPr/>
      <dgm:t>
        <a:bodyPr/>
        <a:lstStyle/>
        <a:p>
          <a:r>
            <a:rPr lang="tr-TR" sz="1500" dirty="0" smtClean="0"/>
            <a:t>Taşınır Mal Yönetmeliğinde “Dayanıklı Taşınırlar” olarak tanımlanan malzemelerin, kurumun ilgili mevzuatı ve esaslar çerçevesinde muayene ve kabulü yapılır.</a:t>
          </a:r>
          <a:endParaRPr lang="tr-TR" sz="1500" dirty="0"/>
        </a:p>
      </dgm:t>
    </dgm:pt>
    <dgm:pt modelId="{AE042249-2235-46CB-BDE6-368DCBE72C89}" type="parTrans" cxnId="{41D87141-801A-4FB9-80FC-F5F077B404FD}">
      <dgm:prSet/>
      <dgm:spPr/>
      <dgm:t>
        <a:bodyPr/>
        <a:lstStyle/>
        <a:p>
          <a:endParaRPr lang="tr-TR"/>
        </a:p>
      </dgm:t>
    </dgm:pt>
    <dgm:pt modelId="{6EBE2FEF-4F55-4C1D-83A9-203F98F2F707}" type="sibTrans" cxnId="{41D87141-801A-4FB9-80FC-F5F077B404FD}">
      <dgm:prSet/>
      <dgm:spPr/>
      <dgm:t>
        <a:bodyPr/>
        <a:lstStyle/>
        <a:p>
          <a:endParaRPr lang="tr-TR"/>
        </a:p>
      </dgm:t>
    </dgm:pt>
    <dgm:pt modelId="{BF141884-EF72-4B06-965E-FD430F561EF9}">
      <dgm:prSet phldrT="[Metin]" custT="1"/>
      <dgm:spPr/>
      <dgm:t>
        <a:bodyPr/>
        <a:lstStyle/>
        <a:p>
          <a:r>
            <a:rPr lang="tr-TR" sz="1500" dirty="0" smtClean="0"/>
            <a:t>Kurum taşınırları, ilgili harcama birimi (projenin fiilen yürütüldüğü Fakülte, Enstitü, Bölüm, Ana Bilim Dalı) adına kaydedilir.</a:t>
          </a:r>
          <a:endParaRPr lang="tr-TR" sz="1500" dirty="0"/>
        </a:p>
      </dgm:t>
    </dgm:pt>
    <dgm:pt modelId="{B7A0B461-9391-4FFE-B299-D145FDFC5646}" type="parTrans" cxnId="{4E309327-9CCA-481C-B24B-591F61EB5F45}">
      <dgm:prSet/>
      <dgm:spPr/>
      <dgm:t>
        <a:bodyPr/>
        <a:lstStyle/>
        <a:p>
          <a:endParaRPr lang="tr-TR"/>
        </a:p>
      </dgm:t>
    </dgm:pt>
    <dgm:pt modelId="{87E3A160-82F9-49A4-A9C2-AC92F75DEE4C}" type="sibTrans" cxnId="{4E309327-9CCA-481C-B24B-591F61EB5F45}">
      <dgm:prSet/>
      <dgm:spPr/>
      <dgm:t>
        <a:bodyPr/>
        <a:lstStyle/>
        <a:p>
          <a:endParaRPr lang="tr-TR"/>
        </a:p>
      </dgm:t>
    </dgm:pt>
    <dgm:pt modelId="{B9BB95EF-F3E6-438D-99D4-E5DB4ED01B8F}">
      <dgm:prSet phldrT="[Metin]" custT="1"/>
      <dgm:spPr/>
      <dgm:t>
        <a:bodyPr/>
        <a:lstStyle/>
        <a:p>
          <a:r>
            <a:rPr lang="tr-TR" sz="1500" dirty="0" smtClean="0"/>
            <a:t>Oluşturulan “Taşınır İşlem Fişi” ödeme belgesine eklenir. Kaydedilen dayanıklı taşınır, zimmet fişi düzenlenerek ilgili yürütücünün kullanımına tahsis edilir. </a:t>
          </a:r>
          <a:endParaRPr lang="tr-TR" sz="1500" dirty="0"/>
        </a:p>
      </dgm:t>
    </dgm:pt>
    <dgm:pt modelId="{141E2112-9538-4E58-B4EB-7AAA09AFBB21}" type="parTrans" cxnId="{D62AE6A8-3DC3-43F2-AB89-53BEA198B6ED}">
      <dgm:prSet/>
      <dgm:spPr/>
      <dgm:t>
        <a:bodyPr/>
        <a:lstStyle/>
        <a:p>
          <a:endParaRPr lang="tr-TR"/>
        </a:p>
      </dgm:t>
    </dgm:pt>
    <dgm:pt modelId="{690689E3-C7BF-4446-92E3-4D729EAB2535}" type="sibTrans" cxnId="{D62AE6A8-3DC3-43F2-AB89-53BEA198B6ED}">
      <dgm:prSet/>
      <dgm:spPr/>
      <dgm:t>
        <a:bodyPr/>
        <a:lstStyle/>
        <a:p>
          <a:endParaRPr lang="tr-TR"/>
        </a:p>
      </dgm:t>
    </dgm:pt>
    <dgm:pt modelId="{AE08BAA4-5A10-433C-8CFA-53FA7136F3B7}" type="pres">
      <dgm:prSet presAssocID="{74E7D0DE-014D-4D66-BE97-BEB04703936D}" presName="Name0" presStyleCnt="0">
        <dgm:presLayoutVars>
          <dgm:dir/>
          <dgm:resizeHandles val="exact"/>
        </dgm:presLayoutVars>
      </dgm:prSet>
      <dgm:spPr/>
    </dgm:pt>
    <dgm:pt modelId="{43843C58-49CA-4F0A-ADD4-3C4B39C475F7}" type="pres">
      <dgm:prSet presAssocID="{0584B7D3-4C45-4805-84EE-20EE16BD770C}" presName="composite" presStyleCnt="0"/>
      <dgm:spPr/>
    </dgm:pt>
    <dgm:pt modelId="{13A56992-75A7-48FB-8CEF-4BC95F43ADE5}" type="pres">
      <dgm:prSet presAssocID="{0584B7D3-4C45-4805-84EE-20EE16BD770C}" presName="bgChev" presStyleLbl="node1" presStyleIdx="0" presStyleCnt="3" custLinFactNeighborY="-31990"/>
      <dgm:spPr/>
    </dgm:pt>
    <dgm:pt modelId="{8694FBDD-DCD8-4DD0-BED4-CF13B0BBBAE2}" type="pres">
      <dgm:prSet presAssocID="{0584B7D3-4C45-4805-84EE-20EE16BD770C}" presName="txNode" presStyleLbl="fgAcc1" presStyleIdx="0" presStyleCnt="3" custScaleY="332572" custLinFactY="70440" custLinFactNeighborY="100000">
        <dgm:presLayoutVars>
          <dgm:bulletEnabled val="1"/>
        </dgm:presLayoutVars>
      </dgm:prSet>
      <dgm:spPr/>
      <dgm:t>
        <a:bodyPr/>
        <a:lstStyle/>
        <a:p>
          <a:endParaRPr lang="en-US"/>
        </a:p>
      </dgm:t>
    </dgm:pt>
    <dgm:pt modelId="{B17B91C3-BCF5-45CC-97B9-AAD791C699E2}" type="pres">
      <dgm:prSet presAssocID="{6EBE2FEF-4F55-4C1D-83A9-203F98F2F707}" presName="compositeSpace" presStyleCnt="0"/>
      <dgm:spPr/>
    </dgm:pt>
    <dgm:pt modelId="{94FA5ECD-0D8A-4813-9AA2-3D0B964F93B9}" type="pres">
      <dgm:prSet presAssocID="{BF141884-EF72-4B06-965E-FD430F561EF9}" presName="composite" presStyleCnt="0"/>
      <dgm:spPr/>
    </dgm:pt>
    <dgm:pt modelId="{47C33307-00DD-49A3-94F6-FCDA0E07C974}" type="pres">
      <dgm:prSet presAssocID="{BF141884-EF72-4B06-965E-FD430F561EF9}" presName="bgChev" presStyleLbl="node1" presStyleIdx="1" presStyleCnt="3" custLinFactNeighborY="-26705"/>
      <dgm:spPr/>
    </dgm:pt>
    <dgm:pt modelId="{6231C0C2-22BA-4CBF-8438-C2121B22A1FC}" type="pres">
      <dgm:prSet presAssocID="{BF141884-EF72-4B06-965E-FD430F561EF9}" presName="txNode" presStyleLbl="fgAcc1" presStyleIdx="1" presStyleCnt="3" custScaleY="332572" custLinFactY="4418" custLinFactNeighborY="100000">
        <dgm:presLayoutVars>
          <dgm:bulletEnabled val="1"/>
        </dgm:presLayoutVars>
      </dgm:prSet>
      <dgm:spPr/>
      <dgm:t>
        <a:bodyPr/>
        <a:lstStyle/>
        <a:p>
          <a:endParaRPr lang="en-US"/>
        </a:p>
      </dgm:t>
    </dgm:pt>
    <dgm:pt modelId="{587F161E-5718-441E-8F8B-AC37BAC7FB6D}" type="pres">
      <dgm:prSet presAssocID="{87E3A160-82F9-49A4-A9C2-AC92F75DEE4C}" presName="compositeSpace" presStyleCnt="0"/>
      <dgm:spPr/>
    </dgm:pt>
    <dgm:pt modelId="{13085A43-23C5-49FE-A34F-8E48130B90A9}" type="pres">
      <dgm:prSet presAssocID="{B9BB95EF-F3E6-438D-99D4-E5DB4ED01B8F}" presName="composite" presStyleCnt="0"/>
      <dgm:spPr/>
    </dgm:pt>
    <dgm:pt modelId="{3DACC254-BF45-44D9-97BA-6F2AD74663F1}" type="pres">
      <dgm:prSet presAssocID="{B9BB95EF-F3E6-438D-99D4-E5DB4ED01B8F}" presName="bgChev" presStyleLbl="node1" presStyleIdx="2" presStyleCnt="3" custLinFactNeighborX="2442" custLinFactNeighborY="-26705"/>
      <dgm:spPr/>
    </dgm:pt>
    <dgm:pt modelId="{07396890-1BB1-49C8-934F-79E581DC7818}" type="pres">
      <dgm:prSet presAssocID="{B9BB95EF-F3E6-438D-99D4-E5DB4ED01B8F}" presName="txNode" presStyleLbl="fgAcc1" presStyleIdx="2" presStyleCnt="3" custScaleY="336092" custLinFactY="32835" custLinFactNeighborY="100000">
        <dgm:presLayoutVars>
          <dgm:bulletEnabled val="1"/>
        </dgm:presLayoutVars>
      </dgm:prSet>
      <dgm:spPr/>
      <dgm:t>
        <a:bodyPr/>
        <a:lstStyle/>
        <a:p>
          <a:endParaRPr lang="en-US"/>
        </a:p>
      </dgm:t>
    </dgm:pt>
  </dgm:ptLst>
  <dgm:cxnLst>
    <dgm:cxn modelId="{4E309327-9CCA-481C-B24B-591F61EB5F45}" srcId="{74E7D0DE-014D-4D66-BE97-BEB04703936D}" destId="{BF141884-EF72-4B06-965E-FD430F561EF9}" srcOrd="1" destOrd="0" parTransId="{B7A0B461-9391-4FFE-B299-D145FDFC5646}" sibTransId="{87E3A160-82F9-49A4-A9C2-AC92F75DEE4C}"/>
    <dgm:cxn modelId="{F9EFC3E5-5485-450D-AF2F-CFB410CB56E1}" type="presOf" srcId="{BF141884-EF72-4B06-965E-FD430F561EF9}" destId="{6231C0C2-22BA-4CBF-8438-C2121B22A1FC}" srcOrd="0" destOrd="0" presId="urn:microsoft.com/office/officeart/2005/8/layout/chevronAccent+Icon"/>
    <dgm:cxn modelId="{41D87141-801A-4FB9-80FC-F5F077B404FD}" srcId="{74E7D0DE-014D-4D66-BE97-BEB04703936D}" destId="{0584B7D3-4C45-4805-84EE-20EE16BD770C}" srcOrd="0" destOrd="0" parTransId="{AE042249-2235-46CB-BDE6-368DCBE72C89}" sibTransId="{6EBE2FEF-4F55-4C1D-83A9-203F98F2F707}"/>
    <dgm:cxn modelId="{D62AE6A8-3DC3-43F2-AB89-53BEA198B6ED}" srcId="{74E7D0DE-014D-4D66-BE97-BEB04703936D}" destId="{B9BB95EF-F3E6-438D-99D4-E5DB4ED01B8F}" srcOrd="2" destOrd="0" parTransId="{141E2112-9538-4E58-B4EB-7AAA09AFBB21}" sibTransId="{690689E3-C7BF-4446-92E3-4D729EAB2535}"/>
    <dgm:cxn modelId="{13C7202F-4A61-429B-B071-8471EABA45C5}" type="presOf" srcId="{74E7D0DE-014D-4D66-BE97-BEB04703936D}" destId="{AE08BAA4-5A10-433C-8CFA-53FA7136F3B7}" srcOrd="0" destOrd="0" presId="urn:microsoft.com/office/officeart/2005/8/layout/chevronAccent+Icon"/>
    <dgm:cxn modelId="{5108E065-1355-4E9B-AF48-E5147325DA5F}" type="presOf" srcId="{0584B7D3-4C45-4805-84EE-20EE16BD770C}" destId="{8694FBDD-DCD8-4DD0-BED4-CF13B0BBBAE2}" srcOrd="0" destOrd="0" presId="urn:microsoft.com/office/officeart/2005/8/layout/chevronAccent+Icon"/>
    <dgm:cxn modelId="{72040A31-039C-4B8A-A7EF-AFE2900A99D6}" type="presOf" srcId="{B9BB95EF-F3E6-438D-99D4-E5DB4ED01B8F}" destId="{07396890-1BB1-49C8-934F-79E581DC7818}" srcOrd="0" destOrd="0" presId="urn:microsoft.com/office/officeart/2005/8/layout/chevronAccent+Icon"/>
    <dgm:cxn modelId="{72F9E670-7D12-44A0-995F-94CFEA489F26}" type="presParOf" srcId="{AE08BAA4-5A10-433C-8CFA-53FA7136F3B7}" destId="{43843C58-49CA-4F0A-ADD4-3C4B39C475F7}" srcOrd="0" destOrd="0" presId="urn:microsoft.com/office/officeart/2005/8/layout/chevronAccent+Icon"/>
    <dgm:cxn modelId="{D953891B-64F4-4E15-8FB1-83AE9646CB48}" type="presParOf" srcId="{43843C58-49CA-4F0A-ADD4-3C4B39C475F7}" destId="{13A56992-75A7-48FB-8CEF-4BC95F43ADE5}" srcOrd="0" destOrd="0" presId="urn:microsoft.com/office/officeart/2005/8/layout/chevronAccent+Icon"/>
    <dgm:cxn modelId="{BFCBE712-2B96-4DAA-9E3F-56C3FADA4AF0}" type="presParOf" srcId="{43843C58-49CA-4F0A-ADD4-3C4B39C475F7}" destId="{8694FBDD-DCD8-4DD0-BED4-CF13B0BBBAE2}" srcOrd="1" destOrd="0" presId="urn:microsoft.com/office/officeart/2005/8/layout/chevronAccent+Icon"/>
    <dgm:cxn modelId="{ABA46FF7-3613-4774-BF25-F16A955A85C4}" type="presParOf" srcId="{AE08BAA4-5A10-433C-8CFA-53FA7136F3B7}" destId="{B17B91C3-BCF5-45CC-97B9-AAD791C699E2}" srcOrd="1" destOrd="0" presId="urn:microsoft.com/office/officeart/2005/8/layout/chevronAccent+Icon"/>
    <dgm:cxn modelId="{0D51EEB3-AC4E-4B35-8660-A349F5F0CA05}" type="presParOf" srcId="{AE08BAA4-5A10-433C-8CFA-53FA7136F3B7}" destId="{94FA5ECD-0D8A-4813-9AA2-3D0B964F93B9}" srcOrd="2" destOrd="0" presId="urn:microsoft.com/office/officeart/2005/8/layout/chevronAccent+Icon"/>
    <dgm:cxn modelId="{0EE98935-6F0B-4039-B88B-23C68045C660}" type="presParOf" srcId="{94FA5ECD-0D8A-4813-9AA2-3D0B964F93B9}" destId="{47C33307-00DD-49A3-94F6-FCDA0E07C974}" srcOrd="0" destOrd="0" presId="urn:microsoft.com/office/officeart/2005/8/layout/chevronAccent+Icon"/>
    <dgm:cxn modelId="{3A21A552-F9CC-40D1-9B4E-1224A7296917}" type="presParOf" srcId="{94FA5ECD-0D8A-4813-9AA2-3D0B964F93B9}" destId="{6231C0C2-22BA-4CBF-8438-C2121B22A1FC}" srcOrd="1" destOrd="0" presId="urn:microsoft.com/office/officeart/2005/8/layout/chevronAccent+Icon"/>
    <dgm:cxn modelId="{BAA00415-FFFB-4B7B-88C4-90E32220D3E8}" type="presParOf" srcId="{AE08BAA4-5A10-433C-8CFA-53FA7136F3B7}" destId="{587F161E-5718-441E-8F8B-AC37BAC7FB6D}" srcOrd="3" destOrd="0" presId="urn:microsoft.com/office/officeart/2005/8/layout/chevronAccent+Icon"/>
    <dgm:cxn modelId="{937E6EBB-0F7D-4A84-AB2C-CB900951C6E5}" type="presParOf" srcId="{AE08BAA4-5A10-433C-8CFA-53FA7136F3B7}" destId="{13085A43-23C5-49FE-A34F-8E48130B90A9}" srcOrd="4" destOrd="0" presId="urn:microsoft.com/office/officeart/2005/8/layout/chevronAccent+Icon"/>
    <dgm:cxn modelId="{290332B3-D7A0-4D4E-B238-542517EF056D}" type="presParOf" srcId="{13085A43-23C5-49FE-A34F-8E48130B90A9}" destId="{3DACC254-BF45-44D9-97BA-6F2AD74663F1}" srcOrd="0" destOrd="0" presId="urn:microsoft.com/office/officeart/2005/8/layout/chevronAccent+Icon"/>
    <dgm:cxn modelId="{10FDB8BB-BC3A-475C-AD70-43280679E65C}" type="presParOf" srcId="{13085A43-23C5-49FE-A34F-8E48130B90A9}" destId="{07396890-1BB1-49C8-934F-79E581DC781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B346E0F1-9302-41E6-8B3A-06831B8B0C87}" type="presOf" srcId="{97723CC5-37E8-4988-BAF2-D94AFAB51DCA}" destId="{350B0EBD-7F9F-4504-958C-0F26FDE9B3B2}" srcOrd="0" destOrd="0" presId="urn:microsoft.com/office/officeart/2008/layout/LinedList"/>
    <dgm:cxn modelId="{C8EE877A-8BE4-4D87-91BF-6468BA8FD546}" type="presOf" srcId="{9758256F-DE02-4B9B-9533-E11F3FED8E0A}" destId="{CF903763-AE74-41B1-90E7-22DA5CF9F1C6}" srcOrd="0" destOrd="0" presId="urn:microsoft.com/office/officeart/2008/layout/LinedList"/>
    <dgm:cxn modelId="{67D840EE-1F8E-43D7-9AAA-A00605CB228D}" srcId="{19EA9ED3-4211-4D2D-9797-0473744C0256}" destId="{97723CC5-37E8-4988-BAF2-D94AFAB51DCA}" srcOrd="2" destOrd="0" parTransId="{6DB773C2-A33D-495B-8B48-73CE4A18B056}" sibTransId="{97DCF6CE-1274-48B2-ABC2-DEB8941FA5F5}"/>
    <dgm:cxn modelId="{6D109F4C-6C87-4B2B-8321-D83AEE0CA1BE}" type="presOf" srcId="{50012647-E9CA-40BD-86CC-2562A297676B}" destId="{CD3D5374-32C6-4D67-8C8F-6755FE99D01F}" srcOrd="0" destOrd="0" presId="urn:microsoft.com/office/officeart/2008/layout/LinedList"/>
    <dgm:cxn modelId="{6294D17D-19FE-4265-BD51-AC673C281CB8}" type="presOf" srcId="{19EA9ED3-4211-4D2D-9797-0473744C0256}" destId="{68D91427-7BFC-4586-B62D-A8F75D0E2FD4}" srcOrd="0" destOrd="0" presId="urn:microsoft.com/office/officeart/2008/layout/LinedList"/>
    <dgm:cxn modelId="{A8BF1E75-2D9D-4074-8F44-06DF68988592}" type="presOf" srcId="{14ED586E-7E0D-4EFF-8257-A52BABD41EF0}" destId="{C3E9D7AC-F38F-48B4-93FC-C4AB0C6E61DE}" srcOrd="0" destOrd="0" presId="urn:microsoft.com/office/officeart/2008/layout/LinedList"/>
    <dgm:cxn modelId="{2B3219AF-F2A7-4181-8415-DF12A93B6DFB}" type="presParOf" srcId="{C3E9D7AC-F38F-48B4-93FC-C4AB0C6E61DE}" destId="{B9BC7854-0467-40B5-93AC-A736255E634A}" srcOrd="0" destOrd="0" presId="urn:microsoft.com/office/officeart/2008/layout/LinedList"/>
    <dgm:cxn modelId="{2B6BDAE5-1443-46BF-8A72-C46F652E4BD8}" type="presParOf" srcId="{C3E9D7AC-F38F-48B4-93FC-C4AB0C6E61DE}" destId="{A54335BC-9969-4983-9E76-B8901DE48A20}" srcOrd="1" destOrd="0" presId="urn:microsoft.com/office/officeart/2008/layout/LinedList"/>
    <dgm:cxn modelId="{C74E2AD8-9726-4811-A89C-596D79014BAB}" type="presParOf" srcId="{A54335BC-9969-4983-9E76-B8901DE48A20}" destId="{68D91427-7BFC-4586-B62D-A8F75D0E2FD4}" srcOrd="0" destOrd="0" presId="urn:microsoft.com/office/officeart/2008/layout/LinedList"/>
    <dgm:cxn modelId="{DC30F858-2951-4042-BC80-73D62583BD02}" type="presParOf" srcId="{A54335BC-9969-4983-9E76-B8901DE48A20}" destId="{2EE2C186-FA91-4962-8803-AC7B70C693E3}" srcOrd="1" destOrd="0" presId="urn:microsoft.com/office/officeart/2008/layout/LinedList"/>
    <dgm:cxn modelId="{6DC4913D-9065-4022-AC77-38B7BF4B7A63}" type="presParOf" srcId="{2EE2C186-FA91-4962-8803-AC7B70C693E3}" destId="{042F68DB-8A7B-413A-B18B-2DB3D5CD4AC6}" srcOrd="0" destOrd="0" presId="urn:microsoft.com/office/officeart/2008/layout/LinedList"/>
    <dgm:cxn modelId="{8F87511F-357A-4F66-98E6-98CDED08E517}" type="presParOf" srcId="{2EE2C186-FA91-4962-8803-AC7B70C693E3}" destId="{C228BCD6-8779-47FA-A464-BB32339A36C2}" srcOrd="1" destOrd="0" presId="urn:microsoft.com/office/officeart/2008/layout/LinedList"/>
    <dgm:cxn modelId="{D045E518-0193-40C4-9053-7BD96863FA1E}" type="presParOf" srcId="{C228BCD6-8779-47FA-A464-BB32339A36C2}" destId="{CEF7D946-0C00-437B-9A7E-5EEC1780931C}" srcOrd="0" destOrd="0" presId="urn:microsoft.com/office/officeart/2008/layout/LinedList"/>
    <dgm:cxn modelId="{DD6A2ED4-A6C1-447B-83CC-AD075B70753C}" type="presParOf" srcId="{C228BCD6-8779-47FA-A464-BB32339A36C2}" destId="{CF903763-AE74-41B1-90E7-22DA5CF9F1C6}" srcOrd="1" destOrd="0" presId="urn:microsoft.com/office/officeart/2008/layout/LinedList"/>
    <dgm:cxn modelId="{8986DD25-1F3E-4DAC-BD85-B26CCBEC9DAD}" type="presParOf" srcId="{C228BCD6-8779-47FA-A464-BB32339A36C2}" destId="{E6B795C6-955B-4C97-84DA-8A10BF1E3D77}" srcOrd="2" destOrd="0" presId="urn:microsoft.com/office/officeart/2008/layout/LinedList"/>
    <dgm:cxn modelId="{F3B70F80-9852-49A5-9259-FDAE59EE6640}" type="presParOf" srcId="{2EE2C186-FA91-4962-8803-AC7B70C693E3}" destId="{10AA5E54-732B-41BE-8BE3-EAFF2CD85F3D}" srcOrd="2" destOrd="0" presId="urn:microsoft.com/office/officeart/2008/layout/LinedList"/>
    <dgm:cxn modelId="{E925F9D4-00D0-41F4-8AB1-0D0C59E3E293}" type="presParOf" srcId="{2EE2C186-FA91-4962-8803-AC7B70C693E3}" destId="{AE210049-8559-4FD0-8469-12F208DB4FED}" srcOrd="3" destOrd="0" presId="urn:microsoft.com/office/officeart/2008/layout/LinedList"/>
    <dgm:cxn modelId="{D308977E-0411-41D7-9EC7-F20978ED8E1C}" type="presParOf" srcId="{2EE2C186-FA91-4962-8803-AC7B70C693E3}" destId="{C4B2BCE9-39B2-4781-B9C9-4A4364859504}" srcOrd="4" destOrd="0" presId="urn:microsoft.com/office/officeart/2008/layout/LinedList"/>
    <dgm:cxn modelId="{BE3D73A2-A9DA-4FBF-A1F7-C9029ABC530F}" type="presParOf" srcId="{C4B2BCE9-39B2-4781-B9C9-4A4364859504}" destId="{75168B20-C625-4502-BE76-6936C1A9DEB7}" srcOrd="0" destOrd="0" presId="urn:microsoft.com/office/officeart/2008/layout/LinedList"/>
    <dgm:cxn modelId="{5B1447F7-6804-4B9C-8467-01EE573A7ADC}" type="presParOf" srcId="{C4B2BCE9-39B2-4781-B9C9-4A4364859504}" destId="{CD3D5374-32C6-4D67-8C8F-6755FE99D01F}" srcOrd="1" destOrd="0" presId="urn:microsoft.com/office/officeart/2008/layout/LinedList"/>
    <dgm:cxn modelId="{D166B45E-38A9-4A0B-9379-9010B88B244D}" type="presParOf" srcId="{C4B2BCE9-39B2-4781-B9C9-4A4364859504}" destId="{08D442E2-21E4-41C8-9D9A-BCA5ADF5BD1B}" srcOrd="2" destOrd="0" presId="urn:microsoft.com/office/officeart/2008/layout/LinedList"/>
    <dgm:cxn modelId="{FA2E7405-ABC4-45BA-BD71-DA017BE07FF4}" type="presParOf" srcId="{2EE2C186-FA91-4962-8803-AC7B70C693E3}" destId="{CCAD6B94-12F1-4F3F-9A5E-2B55CDB455E7}" srcOrd="5" destOrd="0" presId="urn:microsoft.com/office/officeart/2008/layout/LinedList"/>
    <dgm:cxn modelId="{68AEFE9D-73AE-48A2-AE87-855C389B5909}" type="presParOf" srcId="{2EE2C186-FA91-4962-8803-AC7B70C693E3}" destId="{81BDBD5F-8B0F-4693-9BFD-3BBD1FA5BBB6}" srcOrd="6" destOrd="0" presId="urn:microsoft.com/office/officeart/2008/layout/LinedList"/>
    <dgm:cxn modelId="{488E8747-FBEE-4CB0-8E26-D89C7D1A4123}" type="presParOf" srcId="{2EE2C186-FA91-4962-8803-AC7B70C693E3}" destId="{0F673074-3DDC-47CB-8281-754781DCED20}" srcOrd="7" destOrd="0" presId="urn:microsoft.com/office/officeart/2008/layout/LinedList"/>
    <dgm:cxn modelId="{E3F811E3-210B-4A6C-B5B3-B9725B942C4C}" type="presParOf" srcId="{0F673074-3DDC-47CB-8281-754781DCED20}" destId="{21A4B7B7-DA67-476F-AFAB-2264139A2420}" srcOrd="0" destOrd="0" presId="urn:microsoft.com/office/officeart/2008/layout/LinedList"/>
    <dgm:cxn modelId="{6FE3D5F2-A95A-40C0-A77E-30501A8B6D21}" type="presParOf" srcId="{0F673074-3DDC-47CB-8281-754781DCED20}" destId="{350B0EBD-7F9F-4504-958C-0F26FDE9B3B2}" srcOrd="1" destOrd="0" presId="urn:microsoft.com/office/officeart/2008/layout/LinedList"/>
    <dgm:cxn modelId="{C46850EB-553A-43C6-BEA4-5D8F82AE2424}" type="presParOf" srcId="{0F673074-3DDC-47CB-8281-754781DCED20}" destId="{6A14D535-1E4B-4821-AFF9-78B4C32DED36}" srcOrd="2" destOrd="0" presId="urn:microsoft.com/office/officeart/2008/layout/LinedList"/>
    <dgm:cxn modelId="{7978E1FA-D85C-42B9-B372-5710D1919E38}" type="presParOf" srcId="{2EE2C186-FA91-4962-8803-AC7B70C693E3}" destId="{CD45B6D9-968F-4878-8155-4D619E6B01F6}" srcOrd="8" destOrd="0" presId="urn:microsoft.com/office/officeart/2008/layout/LinedList"/>
    <dgm:cxn modelId="{57AA1624-E9E3-4970-A2BE-9F9CEBBFC773}"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F1082F9A-9318-4922-A45C-1154DF2B40EC}" type="presOf" srcId="{97723CC5-37E8-4988-BAF2-D94AFAB51DCA}" destId="{350B0EBD-7F9F-4504-958C-0F26FDE9B3B2}" srcOrd="0" destOrd="0" presId="urn:microsoft.com/office/officeart/2008/layout/LinedList"/>
    <dgm:cxn modelId="{8960B86B-AC8C-4575-9F83-251DD89B9F9F}" type="presOf" srcId="{50012647-E9CA-40BD-86CC-2562A297676B}" destId="{CD3D5374-32C6-4D67-8C8F-6755FE99D01F}" srcOrd="0" destOrd="0" presId="urn:microsoft.com/office/officeart/2008/layout/LinedList"/>
    <dgm:cxn modelId="{67D840EE-1F8E-43D7-9AAA-A00605CB228D}" srcId="{19EA9ED3-4211-4D2D-9797-0473744C0256}" destId="{97723CC5-37E8-4988-BAF2-D94AFAB51DCA}" srcOrd="2" destOrd="0" parTransId="{6DB773C2-A33D-495B-8B48-73CE4A18B056}" sibTransId="{97DCF6CE-1274-48B2-ABC2-DEB8941FA5F5}"/>
    <dgm:cxn modelId="{B60BE4D5-886A-47D8-AFB9-29F0DADF6791}" type="presOf" srcId="{9758256F-DE02-4B9B-9533-E11F3FED8E0A}" destId="{CF903763-AE74-41B1-90E7-22DA5CF9F1C6}" srcOrd="0" destOrd="0" presId="urn:microsoft.com/office/officeart/2008/layout/LinedList"/>
    <dgm:cxn modelId="{687A714D-C81D-48D5-B5CC-507BD09FBDF3}" type="presOf" srcId="{14ED586E-7E0D-4EFF-8257-A52BABD41EF0}" destId="{C3E9D7AC-F38F-48B4-93FC-C4AB0C6E61DE}" srcOrd="0" destOrd="0" presId="urn:microsoft.com/office/officeart/2008/layout/LinedList"/>
    <dgm:cxn modelId="{31847D3C-4457-4310-A868-78E69FAE008C}" type="presOf" srcId="{19EA9ED3-4211-4D2D-9797-0473744C0256}" destId="{68D91427-7BFC-4586-B62D-A8F75D0E2FD4}" srcOrd="0" destOrd="0" presId="urn:microsoft.com/office/officeart/2008/layout/LinedList"/>
    <dgm:cxn modelId="{45F3CC2E-8E61-43D7-B798-534F72CE59A9}" type="presParOf" srcId="{C3E9D7AC-F38F-48B4-93FC-C4AB0C6E61DE}" destId="{B9BC7854-0467-40B5-93AC-A736255E634A}" srcOrd="0" destOrd="0" presId="urn:microsoft.com/office/officeart/2008/layout/LinedList"/>
    <dgm:cxn modelId="{36341037-D0E5-400F-BFE7-3AC6EF6BD7E4}" type="presParOf" srcId="{C3E9D7AC-F38F-48B4-93FC-C4AB0C6E61DE}" destId="{A54335BC-9969-4983-9E76-B8901DE48A20}" srcOrd="1" destOrd="0" presId="urn:microsoft.com/office/officeart/2008/layout/LinedList"/>
    <dgm:cxn modelId="{CD66AA0D-3FAA-469F-A3FD-5579E2369A5F}" type="presParOf" srcId="{A54335BC-9969-4983-9E76-B8901DE48A20}" destId="{68D91427-7BFC-4586-B62D-A8F75D0E2FD4}" srcOrd="0" destOrd="0" presId="urn:microsoft.com/office/officeart/2008/layout/LinedList"/>
    <dgm:cxn modelId="{5BBD5619-19E7-4D5F-A711-04F658F87110}" type="presParOf" srcId="{A54335BC-9969-4983-9E76-B8901DE48A20}" destId="{2EE2C186-FA91-4962-8803-AC7B70C693E3}" srcOrd="1" destOrd="0" presId="urn:microsoft.com/office/officeart/2008/layout/LinedList"/>
    <dgm:cxn modelId="{950664D6-2F68-4869-A49D-31E33469924F}" type="presParOf" srcId="{2EE2C186-FA91-4962-8803-AC7B70C693E3}" destId="{042F68DB-8A7B-413A-B18B-2DB3D5CD4AC6}" srcOrd="0" destOrd="0" presId="urn:microsoft.com/office/officeart/2008/layout/LinedList"/>
    <dgm:cxn modelId="{FE71FDBA-3A58-4B7A-948B-37E2766A8DE1}" type="presParOf" srcId="{2EE2C186-FA91-4962-8803-AC7B70C693E3}" destId="{C228BCD6-8779-47FA-A464-BB32339A36C2}" srcOrd="1" destOrd="0" presId="urn:microsoft.com/office/officeart/2008/layout/LinedList"/>
    <dgm:cxn modelId="{3AD490E3-1671-4293-B3B5-E16A55A8EF00}" type="presParOf" srcId="{C228BCD6-8779-47FA-A464-BB32339A36C2}" destId="{CEF7D946-0C00-437B-9A7E-5EEC1780931C}" srcOrd="0" destOrd="0" presId="urn:microsoft.com/office/officeart/2008/layout/LinedList"/>
    <dgm:cxn modelId="{963CB65A-8E61-4DB7-95CF-51C37FF7490C}" type="presParOf" srcId="{C228BCD6-8779-47FA-A464-BB32339A36C2}" destId="{CF903763-AE74-41B1-90E7-22DA5CF9F1C6}" srcOrd="1" destOrd="0" presId="urn:microsoft.com/office/officeart/2008/layout/LinedList"/>
    <dgm:cxn modelId="{F85879DE-473B-49FD-AD8F-605D2191BCAC}" type="presParOf" srcId="{C228BCD6-8779-47FA-A464-BB32339A36C2}" destId="{E6B795C6-955B-4C97-84DA-8A10BF1E3D77}" srcOrd="2" destOrd="0" presId="urn:microsoft.com/office/officeart/2008/layout/LinedList"/>
    <dgm:cxn modelId="{E9EA5ADA-DC9E-4722-A832-06F4232691F7}" type="presParOf" srcId="{2EE2C186-FA91-4962-8803-AC7B70C693E3}" destId="{10AA5E54-732B-41BE-8BE3-EAFF2CD85F3D}" srcOrd="2" destOrd="0" presId="urn:microsoft.com/office/officeart/2008/layout/LinedList"/>
    <dgm:cxn modelId="{70571273-1F14-4FFC-ADC0-324D20A21DFF}" type="presParOf" srcId="{2EE2C186-FA91-4962-8803-AC7B70C693E3}" destId="{AE210049-8559-4FD0-8469-12F208DB4FED}" srcOrd="3" destOrd="0" presId="urn:microsoft.com/office/officeart/2008/layout/LinedList"/>
    <dgm:cxn modelId="{3B48677E-2963-4DFC-B3B7-5D1ECA51E969}" type="presParOf" srcId="{2EE2C186-FA91-4962-8803-AC7B70C693E3}" destId="{C4B2BCE9-39B2-4781-B9C9-4A4364859504}" srcOrd="4" destOrd="0" presId="urn:microsoft.com/office/officeart/2008/layout/LinedList"/>
    <dgm:cxn modelId="{452EF737-5287-412A-81C0-BF7F372FDBDC}" type="presParOf" srcId="{C4B2BCE9-39B2-4781-B9C9-4A4364859504}" destId="{75168B20-C625-4502-BE76-6936C1A9DEB7}" srcOrd="0" destOrd="0" presId="urn:microsoft.com/office/officeart/2008/layout/LinedList"/>
    <dgm:cxn modelId="{77FEF669-F17D-4F18-9CDD-FD13B047C175}" type="presParOf" srcId="{C4B2BCE9-39B2-4781-B9C9-4A4364859504}" destId="{CD3D5374-32C6-4D67-8C8F-6755FE99D01F}" srcOrd="1" destOrd="0" presId="urn:microsoft.com/office/officeart/2008/layout/LinedList"/>
    <dgm:cxn modelId="{4346C6C8-C961-4387-A81D-76C7FEE0CDC8}" type="presParOf" srcId="{C4B2BCE9-39B2-4781-B9C9-4A4364859504}" destId="{08D442E2-21E4-41C8-9D9A-BCA5ADF5BD1B}" srcOrd="2" destOrd="0" presId="urn:microsoft.com/office/officeart/2008/layout/LinedList"/>
    <dgm:cxn modelId="{479E0F04-2D56-4CB4-9242-8A86E817FB4C}" type="presParOf" srcId="{2EE2C186-FA91-4962-8803-AC7B70C693E3}" destId="{CCAD6B94-12F1-4F3F-9A5E-2B55CDB455E7}" srcOrd="5" destOrd="0" presId="urn:microsoft.com/office/officeart/2008/layout/LinedList"/>
    <dgm:cxn modelId="{1DEFE37E-9169-42D3-B99E-680C6FCEA2D6}" type="presParOf" srcId="{2EE2C186-FA91-4962-8803-AC7B70C693E3}" destId="{81BDBD5F-8B0F-4693-9BFD-3BBD1FA5BBB6}" srcOrd="6" destOrd="0" presId="urn:microsoft.com/office/officeart/2008/layout/LinedList"/>
    <dgm:cxn modelId="{508B16DD-8459-42E2-A51E-4BFA2173F69F}" type="presParOf" srcId="{2EE2C186-FA91-4962-8803-AC7B70C693E3}" destId="{0F673074-3DDC-47CB-8281-754781DCED20}" srcOrd="7" destOrd="0" presId="urn:microsoft.com/office/officeart/2008/layout/LinedList"/>
    <dgm:cxn modelId="{B978B18B-295A-4540-A7BE-7CF00E97416B}" type="presParOf" srcId="{0F673074-3DDC-47CB-8281-754781DCED20}" destId="{21A4B7B7-DA67-476F-AFAB-2264139A2420}" srcOrd="0" destOrd="0" presId="urn:microsoft.com/office/officeart/2008/layout/LinedList"/>
    <dgm:cxn modelId="{CD031C2B-39AA-4064-A58B-8C9BE80C77A6}" type="presParOf" srcId="{0F673074-3DDC-47CB-8281-754781DCED20}" destId="{350B0EBD-7F9F-4504-958C-0F26FDE9B3B2}" srcOrd="1" destOrd="0" presId="urn:microsoft.com/office/officeart/2008/layout/LinedList"/>
    <dgm:cxn modelId="{C75710B2-82AB-47F1-BAE1-6CEABDC92F7E}" type="presParOf" srcId="{0F673074-3DDC-47CB-8281-754781DCED20}" destId="{6A14D535-1E4B-4821-AFF9-78B4C32DED36}" srcOrd="2" destOrd="0" presId="urn:microsoft.com/office/officeart/2008/layout/LinedList"/>
    <dgm:cxn modelId="{EAD576A1-0498-4CB9-878C-1565D792E0D6}" type="presParOf" srcId="{2EE2C186-FA91-4962-8803-AC7B70C693E3}" destId="{CD45B6D9-968F-4878-8155-4D619E6B01F6}" srcOrd="8" destOrd="0" presId="urn:microsoft.com/office/officeart/2008/layout/LinedList"/>
    <dgm:cxn modelId="{4E5256F6-95B9-4433-87D8-DD900C3B8E89}"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E0446D9-D83C-4DB6-81A7-C9EAFD6FE562}" type="doc">
      <dgm:prSet loTypeId="urn:microsoft.com/office/officeart/2005/8/layout/lProcess2" loCatId="relationship" qsTypeId="urn:microsoft.com/office/officeart/2005/8/quickstyle/simple4" qsCatId="simple" csTypeId="urn:microsoft.com/office/officeart/2005/8/colors/accent3_2" csCatId="accent3" phldr="1"/>
      <dgm:spPr/>
      <dgm:t>
        <a:bodyPr/>
        <a:lstStyle/>
        <a:p>
          <a:endParaRPr lang="en-US"/>
        </a:p>
      </dgm:t>
    </dgm:pt>
    <dgm:pt modelId="{C373BDC2-EB9A-4DEE-83FF-49819CB7F2A3}">
      <dgm:prSet phldrT="[Metin]" custT="1"/>
      <dgm:spPr/>
      <dgm:t>
        <a:bodyPr/>
        <a:lstStyle/>
        <a:p>
          <a:r>
            <a:rPr lang="tr-TR" sz="1800" dirty="0" smtClean="0">
              <a:solidFill>
                <a:schemeClr val="bg1"/>
              </a:solidFill>
            </a:rPr>
            <a:t>Alımın tür ve niceliğinin aynı kalması</a:t>
          </a:r>
          <a:endParaRPr lang="en-US" sz="1800" dirty="0">
            <a:solidFill>
              <a:schemeClr val="bg1"/>
            </a:solidFill>
            <a:effectLst/>
          </a:endParaRPr>
        </a:p>
      </dgm:t>
    </dgm:pt>
    <dgm:pt modelId="{A512F5FE-E95F-45C3-AB01-2C752C8DB48B}" type="parTrans" cxnId="{8CE5C25E-5620-46A1-8370-A25299A6249E}">
      <dgm:prSet/>
      <dgm:spPr/>
      <dgm:t>
        <a:bodyPr/>
        <a:lstStyle/>
        <a:p>
          <a:endParaRPr lang="en-US">
            <a:effectLst/>
          </a:endParaRPr>
        </a:p>
      </dgm:t>
    </dgm:pt>
    <dgm:pt modelId="{9B162AEC-0CDE-4C27-9D79-225D91B2F87F}" type="sibTrans" cxnId="{8CE5C25E-5620-46A1-8370-A25299A6249E}">
      <dgm:prSet/>
      <dgm:spPr/>
      <dgm:t>
        <a:bodyPr/>
        <a:lstStyle/>
        <a:p>
          <a:endParaRPr lang="en-US">
            <a:effectLst/>
          </a:endParaRPr>
        </a:p>
      </dgm:t>
    </dgm:pt>
    <dgm:pt modelId="{FF551E3E-ABFC-483E-8723-CFC14395D995}">
      <dgm:prSet phldrT="[Metin]" custT="1"/>
      <dgm:spPr/>
      <dgm:t>
        <a:bodyPr/>
        <a:lstStyle/>
        <a:p>
          <a:r>
            <a:rPr lang="tr-TR" sz="1800" dirty="0" smtClean="0">
              <a:solidFill>
                <a:schemeClr val="bg1"/>
              </a:solidFill>
            </a:rPr>
            <a:t>Alımın öngörülen döneminin değiştirilmemesi</a:t>
          </a:r>
          <a:endParaRPr lang="en-US" sz="1800" dirty="0">
            <a:solidFill>
              <a:schemeClr val="bg1"/>
            </a:solidFill>
            <a:effectLst/>
          </a:endParaRPr>
        </a:p>
      </dgm:t>
    </dgm:pt>
    <dgm:pt modelId="{09787E94-3715-4D35-A37C-6C5930A66FF7}" type="parTrans" cxnId="{8577CCA4-EC02-486D-BBAD-E182390AB316}">
      <dgm:prSet/>
      <dgm:spPr/>
      <dgm:t>
        <a:bodyPr/>
        <a:lstStyle/>
        <a:p>
          <a:endParaRPr lang="en-US">
            <a:effectLst/>
          </a:endParaRPr>
        </a:p>
      </dgm:t>
    </dgm:pt>
    <dgm:pt modelId="{F6788080-4676-4F5C-A85A-16C37A632ED8}" type="sibTrans" cxnId="{8577CCA4-EC02-486D-BBAD-E182390AB316}">
      <dgm:prSet/>
      <dgm:spPr/>
      <dgm:t>
        <a:bodyPr/>
        <a:lstStyle/>
        <a:p>
          <a:endParaRPr lang="en-US">
            <a:effectLst/>
          </a:endParaRPr>
        </a:p>
      </dgm:t>
    </dgm:pt>
    <dgm:pt modelId="{9D5738C7-A225-424D-ACA7-75A2AFDC9057}">
      <dgm:prSet phldrT="[Metin]" custT="1"/>
      <dgm:spPr/>
      <dgm:t>
        <a:bodyPr/>
        <a:lstStyle/>
        <a:p>
          <a:r>
            <a:rPr lang="tr-TR" sz="1800" dirty="0" smtClean="0">
              <a:solidFill>
                <a:schemeClr val="bg1"/>
              </a:solidFill>
            </a:rPr>
            <a:t>Aktarım yapılacak faslın dönem içerisinde bulunması </a:t>
          </a:r>
          <a:endParaRPr lang="en-US" sz="1800" dirty="0">
            <a:solidFill>
              <a:schemeClr val="bg1"/>
            </a:solidFill>
            <a:effectLst/>
          </a:endParaRPr>
        </a:p>
      </dgm:t>
    </dgm:pt>
    <dgm:pt modelId="{381CB7E2-A565-4438-9719-DD2569F33914}" type="parTrans" cxnId="{2600FC84-BEBB-4EDD-B6EB-0FCBA5D04677}">
      <dgm:prSet/>
      <dgm:spPr/>
      <dgm:t>
        <a:bodyPr/>
        <a:lstStyle/>
        <a:p>
          <a:endParaRPr lang="en-US">
            <a:effectLst/>
          </a:endParaRPr>
        </a:p>
      </dgm:t>
    </dgm:pt>
    <dgm:pt modelId="{BA29C040-60CD-4B7D-9C40-4CC4C7121680}" type="sibTrans" cxnId="{2600FC84-BEBB-4EDD-B6EB-0FCBA5D04677}">
      <dgm:prSet/>
      <dgm:spPr/>
      <dgm:t>
        <a:bodyPr/>
        <a:lstStyle/>
        <a:p>
          <a:endParaRPr lang="en-US">
            <a:effectLst/>
          </a:endParaRPr>
        </a:p>
      </dgm:t>
    </dgm:pt>
    <dgm:pt modelId="{24C6DD23-184F-4B58-AA21-03D3CCE0A8EC}">
      <dgm:prSet phldrT="[Metin]" custT="1"/>
      <dgm:spPr/>
      <dgm:t>
        <a:bodyPr/>
        <a:lstStyle/>
        <a:p>
          <a:r>
            <a:rPr lang="tr-TR" sz="2000" b="0" dirty="0" smtClean="0"/>
            <a:t>PY yetkisindeki fasıl aktarımı, aşağıdaki tüm koşulların  birlikte sağlanması durumunda yapılabilmektedir.</a:t>
          </a:r>
          <a:endParaRPr lang="en-US" sz="2000" b="0" i="0" dirty="0">
            <a:effectLst/>
          </a:endParaRPr>
        </a:p>
      </dgm:t>
    </dgm:pt>
    <dgm:pt modelId="{FD47469B-8A69-4ED4-A4C2-B2F89A6AB817}" type="sibTrans" cxnId="{7440D46D-DFE1-4752-936E-8671ACCAFA7C}">
      <dgm:prSet/>
      <dgm:spPr/>
      <dgm:t>
        <a:bodyPr/>
        <a:lstStyle/>
        <a:p>
          <a:endParaRPr lang="en-US">
            <a:effectLst/>
          </a:endParaRPr>
        </a:p>
      </dgm:t>
    </dgm:pt>
    <dgm:pt modelId="{77393132-0959-45F2-834C-7EAA355E699C}" type="parTrans" cxnId="{7440D46D-DFE1-4752-936E-8671ACCAFA7C}">
      <dgm:prSet/>
      <dgm:spPr/>
      <dgm:t>
        <a:bodyPr/>
        <a:lstStyle/>
        <a:p>
          <a:endParaRPr lang="en-US">
            <a:effectLst/>
          </a:endParaRPr>
        </a:p>
      </dgm:t>
    </dgm:pt>
    <dgm:pt modelId="{12D6BED5-3955-4F6F-93A9-D641576723FB}" type="pres">
      <dgm:prSet presAssocID="{4E0446D9-D83C-4DB6-81A7-C9EAFD6FE562}" presName="theList" presStyleCnt="0">
        <dgm:presLayoutVars>
          <dgm:dir/>
          <dgm:animLvl val="lvl"/>
          <dgm:resizeHandles val="exact"/>
        </dgm:presLayoutVars>
      </dgm:prSet>
      <dgm:spPr/>
      <dgm:t>
        <a:bodyPr/>
        <a:lstStyle/>
        <a:p>
          <a:endParaRPr lang="en-US"/>
        </a:p>
      </dgm:t>
    </dgm:pt>
    <dgm:pt modelId="{14CAE91D-B100-45B3-9646-6B9D7548F251}" type="pres">
      <dgm:prSet presAssocID="{24C6DD23-184F-4B58-AA21-03D3CCE0A8EC}" presName="compNode" presStyleCnt="0"/>
      <dgm:spPr/>
    </dgm:pt>
    <dgm:pt modelId="{2A766E5D-2C41-4595-B5B8-C8849849BC1E}" type="pres">
      <dgm:prSet presAssocID="{24C6DD23-184F-4B58-AA21-03D3CCE0A8EC}" presName="aNode" presStyleLbl="bgShp" presStyleIdx="0" presStyleCnt="1" custScaleY="90909" custLinFactNeighborX="1124"/>
      <dgm:spPr/>
      <dgm:t>
        <a:bodyPr/>
        <a:lstStyle/>
        <a:p>
          <a:endParaRPr lang="en-US"/>
        </a:p>
      </dgm:t>
    </dgm:pt>
    <dgm:pt modelId="{4F31706F-4A60-4F05-804E-4B2154F9F913}" type="pres">
      <dgm:prSet presAssocID="{24C6DD23-184F-4B58-AA21-03D3CCE0A8EC}" presName="textNode" presStyleLbl="bgShp" presStyleIdx="0" presStyleCnt="1"/>
      <dgm:spPr/>
      <dgm:t>
        <a:bodyPr/>
        <a:lstStyle/>
        <a:p>
          <a:endParaRPr lang="en-US"/>
        </a:p>
      </dgm:t>
    </dgm:pt>
    <dgm:pt modelId="{2CAB6433-8B09-4BBE-9B26-DF2A6781B7AC}" type="pres">
      <dgm:prSet presAssocID="{24C6DD23-184F-4B58-AA21-03D3CCE0A8EC}" presName="compChildNode" presStyleCnt="0"/>
      <dgm:spPr/>
    </dgm:pt>
    <dgm:pt modelId="{8F12C4A5-9E37-4A98-A15A-0615289B0476}" type="pres">
      <dgm:prSet presAssocID="{24C6DD23-184F-4B58-AA21-03D3CCE0A8EC}" presName="theInnerList" presStyleCnt="0"/>
      <dgm:spPr/>
    </dgm:pt>
    <dgm:pt modelId="{483DC3FB-F059-4426-B8CF-DCC35B6BF324}" type="pres">
      <dgm:prSet presAssocID="{C373BDC2-EB9A-4DEE-83FF-49819CB7F2A3}" presName="childNode" presStyleLbl="node1" presStyleIdx="0" presStyleCnt="3" custScaleY="41260">
        <dgm:presLayoutVars>
          <dgm:bulletEnabled val="1"/>
        </dgm:presLayoutVars>
      </dgm:prSet>
      <dgm:spPr/>
      <dgm:t>
        <a:bodyPr/>
        <a:lstStyle/>
        <a:p>
          <a:endParaRPr lang="en-US"/>
        </a:p>
      </dgm:t>
    </dgm:pt>
    <dgm:pt modelId="{F9A526E3-8F2A-455F-A0A2-ED4BE1313654}" type="pres">
      <dgm:prSet presAssocID="{C373BDC2-EB9A-4DEE-83FF-49819CB7F2A3}" presName="aSpace2" presStyleCnt="0"/>
      <dgm:spPr/>
    </dgm:pt>
    <dgm:pt modelId="{BC449F4A-22F4-4500-8105-C48C28FF7FEB}" type="pres">
      <dgm:prSet presAssocID="{FF551E3E-ABFC-483E-8723-CFC14395D995}" presName="childNode" presStyleLbl="node1" presStyleIdx="1" presStyleCnt="3" custScaleX="101325" custScaleY="41144" custLinFactNeighborY="-34580">
        <dgm:presLayoutVars>
          <dgm:bulletEnabled val="1"/>
        </dgm:presLayoutVars>
      </dgm:prSet>
      <dgm:spPr/>
      <dgm:t>
        <a:bodyPr/>
        <a:lstStyle/>
        <a:p>
          <a:endParaRPr lang="en-US"/>
        </a:p>
      </dgm:t>
    </dgm:pt>
    <dgm:pt modelId="{BDB3344E-B3DB-4FBC-98E9-3D27E389B95C}" type="pres">
      <dgm:prSet presAssocID="{FF551E3E-ABFC-483E-8723-CFC14395D995}" presName="aSpace2" presStyleCnt="0"/>
      <dgm:spPr/>
    </dgm:pt>
    <dgm:pt modelId="{20E7EAB6-8573-482E-BD4A-FD14952E0AB3}" type="pres">
      <dgm:prSet presAssocID="{9D5738C7-A225-424D-ACA7-75A2AFDC9057}" presName="childNode" presStyleLbl="node1" presStyleIdx="2" presStyleCnt="3" custScaleY="41477" custLinFactNeighborY="-63982">
        <dgm:presLayoutVars>
          <dgm:bulletEnabled val="1"/>
        </dgm:presLayoutVars>
      </dgm:prSet>
      <dgm:spPr/>
      <dgm:t>
        <a:bodyPr/>
        <a:lstStyle/>
        <a:p>
          <a:endParaRPr lang="en-US"/>
        </a:p>
      </dgm:t>
    </dgm:pt>
  </dgm:ptLst>
  <dgm:cxnLst>
    <dgm:cxn modelId="{7440D46D-DFE1-4752-936E-8671ACCAFA7C}" srcId="{4E0446D9-D83C-4DB6-81A7-C9EAFD6FE562}" destId="{24C6DD23-184F-4B58-AA21-03D3CCE0A8EC}" srcOrd="0" destOrd="0" parTransId="{77393132-0959-45F2-834C-7EAA355E699C}" sibTransId="{FD47469B-8A69-4ED4-A4C2-B2F89A6AB817}"/>
    <dgm:cxn modelId="{0EB13FB5-A9D2-4012-94C9-33169014C89A}" type="presOf" srcId="{C373BDC2-EB9A-4DEE-83FF-49819CB7F2A3}" destId="{483DC3FB-F059-4426-B8CF-DCC35B6BF324}" srcOrd="0" destOrd="0" presId="urn:microsoft.com/office/officeart/2005/8/layout/lProcess2"/>
    <dgm:cxn modelId="{2600FC84-BEBB-4EDD-B6EB-0FCBA5D04677}" srcId="{24C6DD23-184F-4B58-AA21-03D3CCE0A8EC}" destId="{9D5738C7-A225-424D-ACA7-75A2AFDC9057}" srcOrd="2" destOrd="0" parTransId="{381CB7E2-A565-4438-9719-DD2569F33914}" sibTransId="{BA29C040-60CD-4B7D-9C40-4CC4C7121680}"/>
    <dgm:cxn modelId="{8CE5C25E-5620-46A1-8370-A25299A6249E}" srcId="{24C6DD23-184F-4B58-AA21-03D3CCE0A8EC}" destId="{C373BDC2-EB9A-4DEE-83FF-49819CB7F2A3}" srcOrd="0" destOrd="0" parTransId="{A512F5FE-E95F-45C3-AB01-2C752C8DB48B}" sibTransId="{9B162AEC-0CDE-4C27-9D79-225D91B2F87F}"/>
    <dgm:cxn modelId="{3142B9D8-EDED-4857-AFE0-068F623B9740}" type="presOf" srcId="{FF551E3E-ABFC-483E-8723-CFC14395D995}" destId="{BC449F4A-22F4-4500-8105-C48C28FF7FEB}" srcOrd="0" destOrd="0" presId="urn:microsoft.com/office/officeart/2005/8/layout/lProcess2"/>
    <dgm:cxn modelId="{AA1A8705-0140-479B-A668-4A5A1005BEEC}" type="presOf" srcId="{24C6DD23-184F-4B58-AA21-03D3CCE0A8EC}" destId="{2A766E5D-2C41-4595-B5B8-C8849849BC1E}" srcOrd="0" destOrd="0" presId="urn:microsoft.com/office/officeart/2005/8/layout/lProcess2"/>
    <dgm:cxn modelId="{99F01725-19E0-4146-BCA1-89E6C6F361DC}" type="presOf" srcId="{9D5738C7-A225-424D-ACA7-75A2AFDC9057}" destId="{20E7EAB6-8573-482E-BD4A-FD14952E0AB3}" srcOrd="0" destOrd="0" presId="urn:microsoft.com/office/officeart/2005/8/layout/lProcess2"/>
    <dgm:cxn modelId="{8577CCA4-EC02-486D-BBAD-E182390AB316}" srcId="{24C6DD23-184F-4B58-AA21-03D3CCE0A8EC}" destId="{FF551E3E-ABFC-483E-8723-CFC14395D995}" srcOrd="1" destOrd="0" parTransId="{09787E94-3715-4D35-A37C-6C5930A66FF7}" sibTransId="{F6788080-4676-4F5C-A85A-16C37A632ED8}"/>
    <dgm:cxn modelId="{12EC3141-C377-4018-8865-4E47319D10AC}" type="presOf" srcId="{24C6DD23-184F-4B58-AA21-03D3CCE0A8EC}" destId="{4F31706F-4A60-4F05-804E-4B2154F9F913}" srcOrd="1" destOrd="0" presId="urn:microsoft.com/office/officeart/2005/8/layout/lProcess2"/>
    <dgm:cxn modelId="{28509BDA-9DC3-4A05-8768-A7D550D48D31}" type="presOf" srcId="{4E0446D9-D83C-4DB6-81A7-C9EAFD6FE562}" destId="{12D6BED5-3955-4F6F-93A9-D641576723FB}" srcOrd="0" destOrd="0" presId="urn:microsoft.com/office/officeart/2005/8/layout/lProcess2"/>
    <dgm:cxn modelId="{D7D2E056-8B54-4836-81CE-FE9E21AAB03C}" type="presParOf" srcId="{12D6BED5-3955-4F6F-93A9-D641576723FB}" destId="{14CAE91D-B100-45B3-9646-6B9D7548F251}" srcOrd="0" destOrd="0" presId="urn:microsoft.com/office/officeart/2005/8/layout/lProcess2"/>
    <dgm:cxn modelId="{4E38D8F8-22A1-478E-AE5F-B6DC15C257F5}" type="presParOf" srcId="{14CAE91D-B100-45B3-9646-6B9D7548F251}" destId="{2A766E5D-2C41-4595-B5B8-C8849849BC1E}" srcOrd="0" destOrd="0" presId="urn:microsoft.com/office/officeart/2005/8/layout/lProcess2"/>
    <dgm:cxn modelId="{7E3AA5F6-8A12-43A6-B3B5-9D440B42C628}" type="presParOf" srcId="{14CAE91D-B100-45B3-9646-6B9D7548F251}" destId="{4F31706F-4A60-4F05-804E-4B2154F9F913}" srcOrd="1" destOrd="0" presId="urn:microsoft.com/office/officeart/2005/8/layout/lProcess2"/>
    <dgm:cxn modelId="{753E7984-3883-40FE-BF51-5A540A1D829F}" type="presParOf" srcId="{14CAE91D-B100-45B3-9646-6B9D7548F251}" destId="{2CAB6433-8B09-4BBE-9B26-DF2A6781B7AC}" srcOrd="2" destOrd="0" presId="urn:microsoft.com/office/officeart/2005/8/layout/lProcess2"/>
    <dgm:cxn modelId="{D1B2866F-6543-4803-AE30-241C6FA7C42A}" type="presParOf" srcId="{2CAB6433-8B09-4BBE-9B26-DF2A6781B7AC}" destId="{8F12C4A5-9E37-4A98-A15A-0615289B0476}" srcOrd="0" destOrd="0" presId="urn:microsoft.com/office/officeart/2005/8/layout/lProcess2"/>
    <dgm:cxn modelId="{CF9663E9-180A-4482-B793-2E6BE2A4D365}" type="presParOf" srcId="{8F12C4A5-9E37-4A98-A15A-0615289B0476}" destId="{483DC3FB-F059-4426-B8CF-DCC35B6BF324}" srcOrd="0" destOrd="0" presId="urn:microsoft.com/office/officeart/2005/8/layout/lProcess2"/>
    <dgm:cxn modelId="{E5757345-C60B-43B7-9217-D42AC88BC2A1}" type="presParOf" srcId="{8F12C4A5-9E37-4A98-A15A-0615289B0476}" destId="{F9A526E3-8F2A-455F-A0A2-ED4BE1313654}" srcOrd="1" destOrd="0" presId="urn:microsoft.com/office/officeart/2005/8/layout/lProcess2"/>
    <dgm:cxn modelId="{7A4E84AC-0206-4E73-8122-E3A16E0D3304}" type="presParOf" srcId="{8F12C4A5-9E37-4A98-A15A-0615289B0476}" destId="{BC449F4A-22F4-4500-8105-C48C28FF7FEB}" srcOrd="2" destOrd="0" presId="urn:microsoft.com/office/officeart/2005/8/layout/lProcess2"/>
    <dgm:cxn modelId="{8CDD6DF8-E17F-4674-9C34-401D10FFCB19}" type="presParOf" srcId="{8F12C4A5-9E37-4A98-A15A-0615289B0476}" destId="{BDB3344E-B3DB-4FBC-98E9-3D27E389B95C}" srcOrd="3" destOrd="0" presId="urn:microsoft.com/office/officeart/2005/8/layout/lProcess2"/>
    <dgm:cxn modelId="{12ED76B1-38B5-4613-9B93-43144A24F5BB}" type="presParOf" srcId="{8F12C4A5-9E37-4A98-A15A-0615289B0476}" destId="{20E7EAB6-8573-482E-BD4A-FD14952E0AB3}" srcOrd="4"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55A9DA6-4BEA-4402-9386-24737A1D5C10}" type="doc">
      <dgm:prSet loTypeId="urn:microsoft.com/office/officeart/2005/8/layout/lProcess2" loCatId="list" qsTypeId="urn:microsoft.com/office/officeart/2005/8/quickstyle/3d1" qsCatId="3D" csTypeId="urn:microsoft.com/office/officeart/2005/8/colors/accent3_2" csCatId="accent3" phldr="1"/>
      <dgm:spPr/>
      <dgm:t>
        <a:bodyPr/>
        <a:lstStyle/>
        <a:p>
          <a:endParaRPr lang="tr-TR"/>
        </a:p>
      </dgm:t>
    </dgm:pt>
    <dgm:pt modelId="{97CD54D0-9B49-4403-99CC-2481555720D5}">
      <dgm:prSet phldrT="[Metin]" phldr="1" custT="1">
        <dgm:style>
          <a:lnRef idx="0">
            <a:schemeClr val="accent3"/>
          </a:lnRef>
          <a:fillRef idx="3">
            <a:schemeClr val="accent3"/>
          </a:fillRef>
          <a:effectRef idx="3">
            <a:schemeClr val="accent3"/>
          </a:effectRef>
          <a:fontRef idx="minor">
            <a:schemeClr val="lt1"/>
          </a:fontRef>
        </dgm:style>
      </dgm:prSet>
      <dgm:spPr>
        <a:gradFill rotWithShape="0">
          <a:gsLst>
            <a:gs pos="0">
              <a:srgbClr val="96BD47"/>
            </a:gs>
            <a:gs pos="80000">
              <a:schemeClr val="accent3">
                <a:shade val="93000"/>
                <a:satMod val="130000"/>
              </a:schemeClr>
            </a:gs>
            <a:gs pos="100000">
              <a:schemeClr val="accent3">
                <a:shade val="94000"/>
                <a:satMod val="135000"/>
              </a:schemeClr>
            </a:gs>
          </a:gsLst>
        </a:gradFill>
      </dgm:spPr>
      <dgm:t>
        <a:bodyPr/>
        <a:lstStyle/>
        <a:p>
          <a:endParaRPr lang="tr-TR" sz="2800" dirty="0"/>
        </a:p>
      </dgm:t>
    </dgm:pt>
    <dgm:pt modelId="{6B207347-1CD2-4B6D-BD80-9930A68ADA20}" type="parTrans" cxnId="{64A68189-66B1-4A2E-B35B-E15926D72440}">
      <dgm:prSet/>
      <dgm:spPr/>
      <dgm:t>
        <a:bodyPr/>
        <a:lstStyle/>
        <a:p>
          <a:endParaRPr lang="tr-TR"/>
        </a:p>
      </dgm:t>
    </dgm:pt>
    <dgm:pt modelId="{46C8DB0A-0E4A-4A03-91E5-C202396EF2D5}" type="sibTrans" cxnId="{64A68189-66B1-4A2E-B35B-E15926D72440}">
      <dgm:prSet/>
      <dgm:spPr/>
      <dgm:t>
        <a:bodyPr/>
        <a:lstStyle/>
        <a:p>
          <a:endParaRPr lang="tr-TR"/>
        </a:p>
      </dgm:t>
    </dgm:pt>
    <dgm:pt modelId="{99C518C1-0BB9-435C-A0CD-FD8D1C7E64CB}">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b="1" dirty="0" smtClean="0">
              <a:solidFill>
                <a:schemeClr val="accent3">
                  <a:lumMod val="50000"/>
                </a:schemeClr>
              </a:solidFill>
            </a:rPr>
            <a:t>Dördüncü Düzey </a:t>
          </a:r>
          <a:r>
            <a:rPr lang="tr-TR" sz="1800" b="1" dirty="0" smtClean="0"/>
            <a:t>toplamların </a:t>
          </a:r>
          <a:r>
            <a:rPr lang="tr-TR" sz="1800" dirty="0" smtClean="0"/>
            <a:t>aynı kalması şartıyla</a:t>
          </a:r>
        </a:p>
        <a:p>
          <a:r>
            <a:rPr lang="tr-TR" sz="1800" dirty="0" smtClean="0"/>
            <a:t>(Örneğin: </a:t>
          </a:r>
          <a:r>
            <a:rPr lang="tr-TR" sz="1800" b="1" dirty="0" smtClean="0">
              <a:solidFill>
                <a:schemeClr val="accent3">
                  <a:lumMod val="50000"/>
                </a:schemeClr>
              </a:solidFill>
            </a:rPr>
            <a:t>06.1.2.90</a:t>
          </a:r>
          <a:r>
            <a:rPr lang="tr-TR" sz="1800" dirty="0" smtClean="0"/>
            <a:t>)</a:t>
          </a:r>
          <a:endParaRPr lang="tr-TR" sz="1800" dirty="0"/>
        </a:p>
      </dgm:t>
    </dgm:pt>
    <dgm:pt modelId="{7615C2AF-809F-4879-B4F5-8B975344D596}" type="parTrans" cxnId="{CA68B64F-3BB2-4CCE-93AC-E1ADB02AE9FD}">
      <dgm:prSet/>
      <dgm:spPr/>
      <dgm:t>
        <a:bodyPr/>
        <a:lstStyle/>
        <a:p>
          <a:endParaRPr lang="tr-TR"/>
        </a:p>
      </dgm:t>
    </dgm:pt>
    <dgm:pt modelId="{6224F48E-211A-4C55-BB39-C853D4C697F2}" type="sibTrans" cxnId="{CA68B64F-3BB2-4CCE-93AC-E1ADB02AE9FD}">
      <dgm:prSet/>
      <dgm:spPr/>
      <dgm:t>
        <a:bodyPr/>
        <a:lstStyle/>
        <a:p>
          <a:endParaRPr lang="tr-TR"/>
        </a:p>
      </dgm:t>
    </dgm:pt>
    <dgm:pt modelId="{ADDC9423-3BA1-41F6-9C9B-583370D5A5B6}">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b="1" dirty="0" smtClean="0">
              <a:solidFill>
                <a:schemeClr val="accent3">
                  <a:lumMod val="50000"/>
                </a:schemeClr>
              </a:solidFill>
              <a:latin typeface="+mn-lt"/>
            </a:rPr>
            <a:t>Beşinci düzeyler</a:t>
          </a:r>
          <a:r>
            <a:rPr lang="tr-TR" sz="1800" dirty="0" smtClean="0">
              <a:solidFill>
                <a:schemeClr val="accent3">
                  <a:lumMod val="50000"/>
                </a:schemeClr>
              </a:solidFill>
              <a:latin typeface="+mn-lt"/>
            </a:rPr>
            <a:t> </a:t>
          </a:r>
          <a:r>
            <a:rPr lang="tr-TR" sz="1800" dirty="0" smtClean="0">
              <a:latin typeface="+mn-lt"/>
            </a:rPr>
            <a:t>arasındaki aktarmalar PY tarafından gerçekleştirilir</a:t>
          </a:r>
        </a:p>
        <a:p>
          <a:r>
            <a:rPr lang="tr-TR" sz="1800" dirty="0" smtClean="0"/>
            <a:t>(Örneğin: </a:t>
          </a:r>
          <a:r>
            <a:rPr lang="tr-TR" sz="1800" b="0" dirty="0" smtClean="0"/>
            <a:t>06.1.2.90</a:t>
          </a:r>
          <a:r>
            <a:rPr lang="tr-TR" sz="1800" b="1" dirty="0" smtClean="0"/>
            <a:t>.</a:t>
          </a:r>
          <a:r>
            <a:rPr lang="tr-TR" sz="1800" b="1" dirty="0" smtClean="0">
              <a:solidFill>
                <a:schemeClr val="accent3">
                  <a:lumMod val="50000"/>
                </a:schemeClr>
              </a:solidFill>
            </a:rPr>
            <a:t>01</a:t>
          </a:r>
          <a:r>
            <a:rPr lang="tr-TR" sz="1800" dirty="0" smtClean="0"/>
            <a:t>- </a:t>
          </a:r>
          <a:r>
            <a:rPr lang="tr-TR" sz="1800" b="0" dirty="0" smtClean="0"/>
            <a:t>06.1.2.90</a:t>
          </a:r>
          <a:r>
            <a:rPr lang="tr-TR" sz="1800" b="1" dirty="0" smtClean="0"/>
            <a:t>.</a:t>
          </a:r>
          <a:r>
            <a:rPr lang="tr-TR" sz="1800" b="1" dirty="0" smtClean="0">
              <a:solidFill>
                <a:schemeClr val="accent3">
                  <a:lumMod val="50000"/>
                </a:schemeClr>
              </a:solidFill>
            </a:rPr>
            <a:t>02</a:t>
          </a:r>
          <a:r>
            <a:rPr lang="tr-TR" sz="1800" dirty="0" smtClean="0"/>
            <a:t>)</a:t>
          </a:r>
          <a:endParaRPr lang="tr-TR" sz="1800" dirty="0"/>
        </a:p>
      </dgm:t>
    </dgm:pt>
    <dgm:pt modelId="{008C54C8-2B99-457A-80BA-C8869A93841A}" type="parTrans" cxnId="{5C739F79-8F7A-46AE-94D9-FAC7016621DC}">
      <dgm:prSet/>
      <dgm:spPr/>
      <dgm:t>
        <a:bodyPr/>
        <a:lstStyle/>
        <a:p>
          <a:endParaRPr lang="tr-TR"/>
        </a:p>
      </dgm:t>
    </dgm:pt>
    <dgm:pt modelId="{AB426CD0-97B3-469F-BDCB-E37460368F98}" type="sibTrans" cxnId="{5C739F79-8F7A-46AE-94D9-FAC7016621DC}">
      <dgm:prSet/>
      <dgm:spPr/>
      <dgm:t>
        <a:bodyPr/>
        <a:lstStyle/>
        <a:p>
          <a:endParaRPr lang="tr-TR"/>
        </a:p>
      </dgm:t>
    </dgm:pt>
    <dgm:pt modelId="{65A83A04-5D28-4EC1-B0DD-A64DFA5DB504}">
      <dgm:prSet phldrT="[Metin]">
        <dgm:style>
          <a:lnRef idx="1">
            <a:schemeClr val="accent3"/>
          </a:lnRef>
          <a:fillRef idx="3">
            <a:schemeClr val="accent3"/>
          </a:fillRef>
          <a:effectRef idx="2">
            <a:schemeClr val="accent3"/>
          </a:effectRef>
          <a:fontRef idx="minor">
            <a:schemeClr val="lt1"/>
          </a:fontRef>
        </dgm:style>
      </dgm:prSet>
      <dgm:spPr>
        <a:gradFill rotWithShape="0">
          <a:gsLst>
            <a:gs pos="0">
              <a:srgbClr val="96BD47"/>
            </a:gs>
            <a:gs pos="80000">
              <a:schemeClr val="accent3">
                <a:shade val="93000"/>
                <a:satMod val="130000"/>
              </a:schemeClr>
            </a:gs>
            <a:gs pos="100000">
              <a:schemeClr val="accent3">
                <a:shade val="94000"/>
                <a:satMod val="135000"/>
              </a:schemeClr>
            </a:gs>
          </a:gsLst>
        </a:gradFill>
      </dgm:spPr>
      <dgm:t>
        <a:bodyPr/>
        <a:lstStyle/>
        <a:p>
          <a:endParaRPr lang="tr-TR" dirty="0"/>
        </a:p>
      </dgm:t>
    </dgm:pt>
    <dgm:pt modelId="{A2F91671-58FE-499E-8A02-191387FF2C91}" type="parTrans" cxnId="{37EEA4AA-DDA2-4294-993E-7C70801880A4}">
      <dgm:prSet/>
      <dgm:spPr/>
      <dgm:t>
        <a:bodyPr/>
        <a:lstStyle/>
        <a:p>
          <a:endParaRPr lang="tr-TR"/>
        </a:p>
      </dgm:t>
    </dgm:pt>
    <dgm:pt modelId="{E9795895-250B-445F-A9A1-BBB9E384D58D}" type="sibTrans" cxnId="{37EEA4AA-DDA2-4294-993E-7C70801880A4}">
      <dgm:prSet/>
      <dgm:spPr/>
      <dgm:t>
        <a:bodyPr/>
        <a:lstStyle/>
        <a:p>
          <a:endParaRPr lang="tr-TR"/>
        </a:p>
      </dgm:t>
    </dgm:pt>
    <dgm:pt modelId="{28A83804-A054-48C8-BF61-1ECB8CE61F25}">
      <dgm:prSet phldrT="[Metin]" custT="1">
        <dgm:style>
          <a:lnRef idx="1">
            <a:schemeClr val="accent3"/>
          </a:lnRef>
          <a:fillRef idx="2">
            <a:schemeClr val="accent3"/>
          </a:fillRef>
          <a:effectRef idx="1">
            <a:schemeClr val="accent3"/>
          </a:effectRef>
          <a:fontRef idx="minor">
            <a:schemeClr val="dk1"/>
          </a:fontRef>
        </dgm:style>
      </dgm:prSet>
      <dgm:spPr/>
      <dgm:t>
        <a:bodyPr/>
        <a:lstStyle/>
        <a:p>
          <a:pPr>
            <a:lnSpc>
              <a:spcPct val="100000"/>
            </a:lnSpc>
            <a:spcAft>
              <a:spcPts val="0"/>
            </a:spcAft>
          </a:pPr>
          <a:r>
            <a:rPr lang="tr-TR" sz="1800" dirty="0" smtClean="0"/>
            <a:t>Ekonomik kod değişikliği </a:t>
          </a:r>
        </a:p>
        <a:p>
          <a:pPr>
            <a:lnSpc>
              <a:spcPct val="100000"/>
            </a:lnSpc>
            <a:spcAft>
              <a:spcPts val="0"/>
            </a:spcAft>
          </a:pPr>
          <a:r>
            <a:rPr lang="tr-TR" sz="1800" dirty="0" smtClean="0"/>
            <a:t>olmadığından yalnızca </a:t>
          </a:r>
        </a:p>
        <a:p>
          <a:pPr>
            <a:lnSpc>
              <a:spcPct val="100000"/>
            </a:lnSpc>
            <a:spcAft>
              <a:spcPts val="0"/>
            </a:spcAft>
          </a:pPr>
          <a:r>
            <a:rPr lang="tr-TR" sz="1800" dirty="0" smtClean="0"/>
            <a:t>gelişme raporunda </a:t>
          </a:r>
        </a:p>
        <a:p>
          <a:pPr>
            <a:lnSpc>
              <a:spcPct val="100000"/>
            </a:lnSpc>
            <a:spcAft>
              <a:spcPts val="0"/>
            </a:spcAft>
          </a:pPr>
          <a:r>
            <a:rPr lang="tr-TR" sz="1800" dirty="0" smtClean="0"/>
            <a:t>bilgi verilir.</a:t>
          </a:r>
          <a:endParaRPr lang="tr-TR" sz="1800" dirty="0"/>
        </a:p>
      </dgm:t>
    </dgm:pt>
    <dgm:pt modelId="{C67F3C56-6044-40DB-AB42-DAE69D65C0CF}" type="parTrans" cxnId="{49217E88-779C-4C58-8DCB-43A3A6A3A421}">
      <dgm:prSet/>
      <dgm:spPr/>
      <dgm:t>
        <a:bodyPr/>
        <a:lstStyle/>
        <a:p>
          <a:endParaRPr lang="tr-TR"/>
        </a:p>
      </dgm:t>
    </dgm:pt>
    <dgm:pt modelId="{538FD1C9-03C9-4C57-A64A-B8DE6B41CF4B}" type="sibTrans" cxnId="{49217E88-779C-4C58-8DCB-43A3A6A3A421}">
      <dgm:prSet/>
      <dgm:spPr/>
      <dgm:t>
        <a:bodyPr/>
        <a:lstStyle/>
        <a:p>
          <a:endParaRPr lang="tr-TR"/>
        </a:p>
      </dgm:t>
    </dgm:pt>
    <dgm:pt modelId="{9C10B071-3686-4C4A-B46A-63A6A5A272E8}">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dirty="0" smtClean="0"/>
            <a:t>Durum, MADES tarafından Gelişme Raporunda incelenir, uygun değilse iade istenir.</a:t>
          </a:r>
          <a:endParaRPr lang="tr-TR" sz="1800" dirty="0"/>
        </a:p>
      </dgm:t>
    </dgm:pt>
    <dgm:pt modelId="{526A03DF-56BD-4489-90F9-AC7F82EB1B7D}" type="parTrans" cxnId="{913111F7-3D76-4D24-BDE4-2BE02CC90C7C}">
      <dgm:prSet/>
      <dgm:spPr/>
      <dgm:t>
        <a:bodyPr/>
        <a:lstStyle/>
        <a:p>
          <a:endParaRPr lang="tr-TR"/>
        </a:p>
      </dgm:t>
    </dgm:pt>
    <dgm:pt modelId="{2A0D3B99-CF75-41DC-9D1C-F7ED9AC71FDD}" type="sibTrans" cxnId="{913111F7-3D76-4D24-BDE4-2BE02CC90C7C}">
      <dgm:prSet/>
      <dgm:spPr/>
      <dgm:t>
        <a:bodyPr/>
        <a:lstStyle/>
        <a:p>
          <a:endParaRPr lang="tr-TR"/>
        </a:p>
      </dgm:t>
    </dgm:pt>
    <dgm:pt modelId="{61251B2C-F988-47B3-A901-ED0157701646}" type="pres">
      <dgm:prSet presAssocID="{255A9DA6-4BEA-4402-9386-24737A1D5C10}" presName="theList" presStyleCnt="0">
        <dgm:presLayoutVars>
          <dgm:dir/>
          <dgm:animLvl val="lvl"/>
          <dgm:resizeHandles val="exact"/>
        </dgm:presLayoutVars>
      </dgm:prSet>
      <dgm:spPr/>
      <dgm:t>
        <a:bodyPr/>
        <a:lstStyle/>
        <a:p>
          <a:endParaRPr lang="tr-TR"/>
        </a:p>
      </dgm:t>
    </dgm:pt>
    <dgm:pt modelId="{E8FDDDE1-031D-4A4C-9B79-A61AD9C22298}" type="pres">
      <dgm:prSet presAssocID="{97CD54D0-9B49-4403-99CC-2481555720D5}" presName="compNode" presStyleCnt="0"/>
      <dgm:spPr/>
    </dgm:pt>
    <dgm:pt modelId="{6FC5F7DA-05BF-4BE3-AA32-2718AE35CD92}" type="pres">
      <dgm:prSet presAssocID="{97CD54D0-9B49-4403-99CC-2481555720D5}" presName="aNode" presStyleLbl="bgShp" presStyleIdx="0" presStyleCnt="2" custScaleY="97015"/>
      <dgm:spPr/>
      <dgm:t>
        <a:bodyPr/>
        <a:lstStyle/>
        <a:p>
          <a:endParaRPr lang="tr-TR"/>
        </a:p>
      </dgm:t>
    </dgm:pt>
    <dgm:pt modelId="{EEB75E14-F8D4-4AB3-9934-587B7B3ECD97}" type="pres">
      <dgm:prSet presAssocID="{97CD54D0-9B49-4403-99CC-2481555720D5}" presName="textNode" presStyleLbl="bgShp" presStyleIdx="0" presStyleCnt="2"/>
      <dgm:spPr/>
      <dgm:t>
        <a:bodyPr/>
        <a:lstStyle/>
        <a:p>
          <a:endParaRPr lang="tr-TR"/>
        </a:p>
      </dgm:t>
    </dgm:pt>
    <dgm:pt modelId="{161A2510-B1F9-4B93-A532-FA558FAA6539}" type="pres">
      <dgm:prSet presAssocID="{97CD54D0-9B49-4403-99CC-2481555720D5}" presName="compChildNode" presStyleCnt="0"/>
      <dgm:spPr/>
    </dgm:pt>
    <dgm:pt modelId="{B8257CA0-5895-417C-AA09-6D6582849EA8}" type="pres">
      <dgm:prSet presAssocID="{97CD54D0-9B49-4403-99CC-2481555720D5}" presName="theInnerList" presStyleCnt="0"/>
      <dgm:spPr/>
    </dgm:pt>
    <dgm:pt modelId="{DD4388B9-4281-4DAF-A18E-488D834FE10D}" type="pres">
      <dgm:prSet presAssocID="{99C518C1-0BB9-435C-A0CD-FD8D1C7E64CB}" presName="childNode" presStyleLbl="node1" presStyleIdx="0" presStyleCnt="4" custScaleX="110029" custScaleY="61352" custLinFactY="-38814" custLinFactNeighborY="-100000">
        <dgm:presLayoutVars>
          <dgm:bulletEnabled val="1"/>
        </dgm:presLayoutVars>
      </dgm:prSet>
      <dgm:spPr/>
      <dgm:t>
        <a:bodyPr/>
        <a:lstStyle/>
        <a:p>
          <a:endParaRPr lang="tr-TR"/>
        </a:p>
      </dgm:t>
    </dgm:pt>
    <dgm:pt modelId="{52ECBD4D-329A-4C3B-B4B1-E924F8CB6E53}" type="pres">
      <dgm:prSet presAssocID="{99C518C1-0BB9-435C-A0CD-FD8D1C7E64CB}" presName="aSpace2" presStyleCnt="0"/>
      <dgm:spPr/>
    </dgm:pt>
    <dgm:pt modelId="{7F248C82-442C-4F85-9335-E35A30F5E45E}" type="pres">
      <dgm:prSet presAssocID="{ADDC9423-3BA1-41F6-9C9B-583370D5A5B6}" presName="childNode" presStyleLbl="node1" presStyleIdx="1" presStyleCnt="4" custScaleX="113029" custScaleY="69676" custLinFactY="-41547" custLinFactNeighborY="-100000">
        <dgm:presLayoutVars>
          <dgm:bulletEnabled val="1"/>
        </dgm:presLayoutVars>
      </dgm:prSet>
      <dgm:spPr/>
      <dgm:t>
        <a:bodyPr/>
        <a:lstStyle/>
        <a:p>
          <a:endParaRPr lang="tr-TR"/>
        </a:p>
      </dgm:t>
    </dgm:pt>
    <dgm:pt modelId="{C2FEC26F-6DA4-4D88-A9B0-D9803502AFD8}" type="pres">
      <dgm:prSet presAssocID="{97CD54D0-9B49-4403-99CC-2481555720D5}" presName="aSpace" presStyleCnt="0"/>
      <dgm:spPr/>
    </dgm:pt>
    <dgm:pt modelId="{2A6351BB-1BAF-4188-8DD4-F4EC0C8595D5}" type="pres">
      <dgm:prSet presAssocID="{65A83A04-5D28-4EC1-B0DD-A64DFA5DB504}" presName="compNode" presStyleCnt="0"/>
      <dgm:spPr/>
    </dgm:pt>
    <dgm:pt modelId="{B3026D1C-28B7-45AA-BB45-1DE9E279B8D0}" type="pres">
      <dgm:prSet presAssocID="{65A83A04-5D28-4EC1-B0DD-A64DFA5DB504}" presName="aNode" presStyleLbl="bgShp" presStyleIdx="1" presStyleCnt="2" custScaleX="76060" custScaleY="97015"/>
      <dgm:spPr/>
      <dgm:t>
        <a:bodyPr/>
        <a:lstStyle/>
        <a:p>
          <a:endParaRPr lang="tr-TR"/>
        </a:p>
      </dgm:t>
    </dgm:pt>
    <dgm:pt modelId="{03ACA656-313C-46F1-8F59-7549F46F43FC}" type="pres">
      <dgm:prSet presAssocID="{65A83A04-5D28-4EC1-B0DD-A64DFA5DB504}" presName="textNode" presStyleLbl="bgShp" presStyleIdx="1" presStyleCnt="2"/>
      <dgm:spPr/>
      <dgm:t>
        <a:bodyPr/>
        <a:lstStyle/>
        <a:p>
          <a:endParaRPr lang="tr-TR"/>
        </a:p>
      </dgm:t>
    </dgm:pt>
    <dgm:pt modelId="{F9C691F1-26AD-4746-8F17-CCEF0F33B887}" type="pres">
      <dgm:prSet presAssocID="{65A83A04-5D28-4EC1-B0DD-A64DFA5DB504}" presName="compChildNode" presStyleCnt="0"/>
      <dgm:spPr/>
    </dgm:pt>
    <dgm:pt modelId="{2BEBD5F9-C3E9-4915-835C-BA4D0DAA8C71}" type="pres">
      <dgm:prSet presAssocID="{65A83A04-5D28-4EC1-B0DD-A64DFA5DB504}" presName="theInnerList" presStyleCnt="0"/>
      <dgm:spPr/>
    </dgm:pt>
    <dgm:pt modelId="{9F395A62-EDA9-4A06-8EA4-B12231306B67}" type="pres">
      <dgm:prSet presAssocID="{28A83804-A054-48C8-BF61-1ECB8CE61F25}" presName="childNode" presStyleLbl="node1" presStyleIdx="2" presStyleCnt="4" custScaleX="84536" custLinFactY="-65368" custLinFactNeighborY="-100000">
        <dgm:presLayoutVars>
          <dgm:bulletEnabled val="1"/>
        </dgm:presLayoutVars>
      </dgm:prSet>
      <dgm:spPr/>
      <dgm:t>
        <a:bodyPr/>
        <a:lstStyle/>
        <a:p>
          <a:endParaRPr lang="tr-TR"/>
        </a:p>
      </dgm:t>
    </dgm:pt>
    <dgm:pt modelId="{B4E5966C-E40B-4956-8203-42E50F3C5876}" type="pres">
      <dgm:prSet presAssocID="{28A83804-A054-48C8-BF61-1ECB8CE61F25}" presName="aSpace2" presStyleCnt="0"/>
      <dgm:spPr/>
    </dgm:pt>
    <dgm:pt modelId="{9EF175C3-2DAC-4007-B074-6A64F3D21DAE}" type="pres">
      <dgm:prSet presAssocID="{9C10B071-3686-4C4A-B46A-63A6A5A272E8}" presName="childNode" presStyleLbl="node1" presStyleIdx="3" presStyleCnt="4" custScaleX="82900" custLinFactY="-61988" custLinFactNeighborY="-100000">
        <dgm:presLayoutVars>
          <dgm:bulletEnabled val="1"/>
        </dgm:presLayoutVars>
      </dgm:prSet>
      <dgm:spPr/>
      <dgm:t>
        <a:bodyPr/>
        <a:lstStyle/>
        <a:p>
          <a:endParaRPr lang="tr-TR"/>
        </a:p>
      </dgm:t>
    </dgm:pt>
  </dgm:ptLst>
  <dgm:cxnLst>
    <dgm:cxn modelId="{5C739F79-8F7A-46AE-94D9-FAC7016621DC}" srcId="{97CD54D0-9B49-4403-99CC-2481555720D5}" destId="{ADDC9423-3BA1-41F6-9C9B-583370D5A5B6}" srcOrd="1" destOrd="0" parTransId="{008C54C8-2B99-457A-80BA-C8869A93841A}" sibTransId="{AB426CD0-97B3-469F-BDCB-E37460368F98}"/>
    <dgm:cxn modelId="{341B7444-CD60-4A30-9A9F-5E887B872226}" type="presOf" srcId="{9C10B071-3686-4C4A-B46A-63A6A5A272E8}" destId="{9EF175C3-2DAC-4007-B074-6A64F3D21DAE}" srcOrd="0" destOrd="0" presId="urn:microsoft.com/office/officeart/2005/8/layout/lProcess2"/>
    <dgm:cxn modelId="{64A68189-66B1-4A2E-B35B-E15926D72440}" srcId="{255A9DA6-4BEA-4402-9386-24737A1D5C10}" destId="{97CD54D0-9B49-4403-99CC-2481555720D5}" srcOrd="0" destOrd="0" parTransId="{6B207347-1CD2-4B6D-BD80-9930A68ADA20}" sibTransId="{46C8DB0A-0E4A-4A03-91E5-C202396EF2D5}"/>
    <dgm:cxn modelId="{D1ABBF29-F9AB-4651-946E-7BE5DA46202F}" type="presOf" srcId="{65A83A04-5D28-4EC1-B0DD-A64DFA5DB504}" destId="{B3026D1C-28B7-45AA-BB45-1DE9E279B8D0}" srcOrd="0" destOrd="0" presId="urn:microsoft.com/office/officeart/2005/8/layout/lProcess2"/>
    <dgm:cxn modelId="{4EC6B59E-32B5-425F-B7A1-95B6B71FB021}" type="presOf" srcId="{ADDC9423-3BA1-41F6-9C9B-583370D5A5B6}" destId="{7F248C82-442C-4F85-9335-E35A30F5E45E}" srcOrd="0" destOrd="0" presId="urn:microsoft.com/office/officeart/2005/8/layout/lProcess2"/>
    <dgm:cxn modelId="{37EEA4AA-DDA2-4294-993E-7C70801880A4}" srcId="{255A9DA6-4BEA-4402-9386-24737A1D5C10}" destId="{65A83A04-5D28-4EC1-B0DD-A64DFA5DB504}" srcOrd="1" destOrd="0" parTransId="{A2F91671-58FE-499E-8A02-191387FF2C91}" sibTransId="{E9795895-250B-445F-A9A1-BBB9E384D58D}"/>
    <dgm:cxn modelId="{D1A1BE01-D8C3-4BB3-A4AF-7C2C686C7AA0}" type="presOf" srcId="{28A83804-A054-48C8-BF61-1ECB8CE61F25}" destId="{9F395A62-EDA9-4A06-8EA4-B12231306B67}" srcOrd="0" destOrd="0" presId="urn:microsoft.com/office/officeart/2005/8/layout/lProcess2"/>
    <dgm:cxn modelId="{68E83BA6-3AC6-485E-B525-CA245EABC613}" type="presOf" srcId="{255A9DA6-4BEA-4402-9386-24737A1D5C10}" destId="{61251B2C-F988-47B3-A901-ED0157701646}" srcOrd="0" destOrd="0" presId="urn:microsoft.com/office/officeart/2005/8/layout/lProcess2"/>
    <dgm:cxn modelId="{04B88C17-A105-4E27-B2F3-5B5443863E71}" type="presOf" srcId="{99C518C1-0BB9-435C-A0CD-FD8D1C7E64CB}" destId="{DD4388B9-4281-4DAF-A18E-488D834FE10D}" srcOrd="0" destOrd="0" presId="urn:microsoft.com/office/officeart/2005/8/layout/lProcess2"/>
    <dgm:cxn modelId="{CA68B64F-3BB2-4CCE-93AC-E1ADB02AE9FD}" srcId="{97CD54D0-9B49-4403-99CC-2481555720D5}" destId="{99C518C1-0BB9-435C-A0CD-FD8D1C7E64CB}" srcOrd="0" destOrd="0" parTransId="{7615C2AF-809F-4879-B4F5-8B975344D596}" sibTransId="{6224F48E-211A-4C55-BB39-C853D4C697F2}"/>
    <dgm:cxn modelId="{913111F7-3D76-4D24-BDE4-2BE02CC90C7C}" srcId="{65A83A04-5D28-4EC1-B0DD-A64DFA5DB504}" destId="{9C10B071-3686-4C4A-B46A-63A6A5A272E8}" srcOrd="1" destOrd="0" parTransId="{526A03DF-56BD-4489-90F9-AC7F82EB1B7D}" sibTransId="{2A0D3B99-CF75-41DC-9D1C-F7ED9AC71FDD}"/>
    <dgm:cxn modelId="{49217E88-779C-4C58-8DCB-43A3A6A3A421}" srcId="{65A83A04-5D28-4EC1-B0DD-A64DFA5DB504}" destId="{28A83804-A054-48C8-BF61-1ECB8CE61F25}" srcOrd="0" destOrd="0" parTransId="{C67F3C56-6044-40DB-AB42-DAE69D65C0CF}" sibTransId="{538FD1C9-03C9-4C57-A64A-B8DE6B41CF4B}"/>
    <dgm:cxn modelId="{A5E459C0-99C0-4917-8E37-CFCD94A75DA0}" type="presOf" srcId="{65A83A04-5D28-4EC1-B0DD-A64DFA5DB504}" destId="{03ACA656-313C-46F1-8F59-7549F46F43FC}" srcOrd="1" destOrd="0" presId="urn:microsoft.com/office/officeart/2005/8/layout/lProcess2"/>
    <dgm:cxn modelId="{AFB727B7-D26B-4B83-B49E-338270AC0C3B}" type="presOf" srcId="{97CD54D0-9B49-4403-99CC-2481555720D5}" destId="{6FC5F7DA-05BF-4BE3-AA32-2718AE35CD92}" srcOrd="0" destOrd="0" presId="urn:microsoft.com/office/officeart/2005/8/layout/lProcess2"/>
    <dgm:cxn modelId="{3B4F7808-ECBE-4AE7-8527-ABBAB870ED68}" type="presOf" srcId="{97CD54D0-9B49-4403-99CC-2481555720D5}" destId="{EEB75E14-F8D4-4AB3-9934-587B7B3ECD97}" srcOrd="1" destOrd="0" presId="urn:microsoft.com/office/officeart/2005/8/layout/lProcess2"/>
    <dgm:cxn modelId="{B8F9FCFD-172A-4E15-9468-0A6810412129}" type="presParOf" srcId="{61251B2C-F988-47B3-A901-ED0157701646}" destId="{E8FDDDE1-031D-4A4C-9B79-A61AD9C22298}" srcOrd="0" destOrd="0" presId="urn:microsoft.com/office/officeart/2005/8/layout/lProcess2"/>
    <dgm:cxn modelId="{E8C052AE-9775-496C-AA62-528061B4FAFF}" type="presParOf" srcId="{E8FDDDE1-031D-4A4C-9B79-A61AD9C22298}" destId="{6FC5F7DA-05BF-4BE3-AA32-2718AE35CD92}" srcOrd="0" destOrd="0" presId="urn:microsoft.com/office/officeart/2005/8/layout/lProcess2"/>
    <dgm:cxn modelId="{5E445783-D82C-46C3-A972-E4669DCC58D5}" type="presParOf" srcId="{E8FDDDE1-031D-4A4C-9B79-A61AD9C22298}" destId="{EEB75E14-F8D4-4AB3-9934-587B7B3ECD97}" srcOrd="1" destOrd="0" presId="urn:microsoft.com/office/officeart/2005/8/layout/lProcess2"/>
    <dgm:cxn modelId="{7D396B86-A7CD-4DBA-BDAE-A764203AB328}" type="presParOf" srcId="{E8FDDDE1-031D-4A4C-9B79-A61AD9C22298}" destId="{161A2510-B1F9-4B93-A532-FA558FAA6539}" srcOrd="2" destOrd="0" presId="urn:microsoft.com/office/officeart/2005/8/layout/lProcess2"/>
    <dgm:cxn modelId="{37EA3785-8B47-4239-AAE2-B92CA2326078}" type="presParOf" srcId="{161A2510-B1F9-4B93-A532-FA558FAA6539}" destId="{B8257CA0-5895-417C-AA09-6D6582849EA8}" srcOrd="0" destOrd="0" presId="urn:microsoft.com/office/officeart/2005/8/layout/lProcess2"/>
    <dgm:cxn modelId="{00C97C4D-4CEA-4930-A0E7-028178107431}" type="presParOf" srcId="{B8257CA0-5895-417C-AA09-6D6582849EA8}" destId="{DD4388B9-4281-4DAF-A18E-488D834FE10D}" srcOrd="0" destOrd="0" presId="urn:microsoft.com/office/officeart/2005/8/layout/lProcess2"/>
    <dgm:cxn modelId="{CCA4C2CE-C740-49D7-8B6F-D744E28A89FA}" type="presParOf" srcId="{B8257CA0-5895-417C-AA09-6D6582849EA8}" destId="{52ECBD4D-329A-4C3B-B4B1-E924F8CB6E53}" srcOrd="1" destOrd="0" presId="urn:microsoft.com/office/officeart/2005/8/layout/lProcess2"/>
    <dgm:cxn modelId="{61B33615-C880-46DD-A219-194C6558A87C}" type="presParOf" srcId="{B8257CA0-5895-417C-AA09-6D6582849EA8}" destId="{7F248C82-442C-4F85-9335-E35A30F5E45E}" srcOrd="2" destOrd="0" presId="urn:microsoft.com/office/officeart/2005/8/layout/lProcess2"/>
    <dgm:cxn modelId="{40651E84-D326-428C-8DC9-FAADCF1EAE8C}" type="presParOf" srcId="{61251B2C-F988-47B3-A901-ED0157701646}" destId="{C2FEC26F-6DA4-4D88-A9B0-D9803502AFD8}" srcOrd="1" destOrd="0" presId="urn:microsoft.com/office/officeart/2005/8/layout/lProcess2"/>
    <dgm:cxn modelId="{107EBDCD-94AC-4AAB-994C-F00E7659755D}" type="presParOf" srcId="{61251B2C-F988-47B3-A901-ED0157701646}" destId="{2A6351BB-1BAF-4188-8DD4-F4EC0C8595D5}" srcOrd="2" destOrd="0" presId="urn:microsoft.com/office/officeart/2005/8/layout/lProcess2"/>
    <dgm:cxn modelId="{C638851B-0B91-4C7C-8BBB-ED86A3AB729B}" type="presParOf" srcId="{2A6351BB-1BAF-4188-8DD4-F4EC0C8595D5}" destId="{B3026D1C-28B7-45AA-BB45-1DE9E279B8D0}" srcOrd="0" destOrd="0" presId="urn:microsoft.com/office/officeart/2005/8/layout/lProcess2"/>
    <dgm:cxn modelId="{770B2F6A-E285-4CF6-AB36-C51993F7639C}" type="presParOf" srcId="{2A6351BB-1BAF-4188-8DD4-F4EC0C8595D5}" destId="{03ACA656-313C-46F1-8F59-7549F46F43FC}" srcOrd="1" destOrd="0" presId="urn:microsoft.com/office/officeart/2005/8/layout/lProcess2"/>
    <dgm:cxn modelId="{C16B5B52-AECA-40B2-9170-34B8B9077998}" type="presParOf" srcId="{2A6351BB-1BAF-4188-8DD4-F4EC0C8595D5}" destId="{F9C691F1-26AD-4746-8F17-CCEF0F33B887}" srcOrd="2" destOrd="0" presId="urn:microsoft.com/office/officeart/2005/8/layout/lProcess2"/>
    <dgm:cxn modelId="{7577974E-DBD0-497C-BFF0-1AC4EC3BD71A}" type="presParOf" srcId="{F9C691F1-26AD-4746-8F17-CCEF0F33B887}" destId="{2BEBD5F9-C3E9-4915-835C-BA4D0DAA8C71}" srcOrd="0" destOrd="0" presId="urn:microsoft.com/office/officeart/2005/8/layout/lProcess2"/>
    <dgm:cxn modelId="{69BF1BBD-B9CD-4235-8FB7-9C0E9286637C}" type="presParOf" srcId="{2BEBD5F9-C3E9-4915-835C-BA4D0DAA8C71}" destId="{9F395A62-EDA9-4A06-8EA4-B12231306B67}" srcOrd="0" destOrd="0" presId="urn:microsoft.com/office/officeart/2005/8/layout/lProcess2"/>
    <dgm:cxn modelId="{F5D264E9-5BAB-4920-A0CB-72298D9E4F98}" type="presParOf" srcId="{2BEBD5F9-C3E9-4915-835C-BA4D0DAA8C71}" destId="{B4E5966C-E40B-4956-8203-42E50F3C5876}" srcOrd="1" destOrd="0" presId="urn:microsoft.com/office/officeart/2005/8/layout/lProcess2"/>
    <dgm:cxn modelId="{245A2E96-5509-4283-AB6E-D04BB2B0E332}" type="presParOf" srcId="{2BEBD5F9-C3E9-4915-835C-BA4D0DAA8C71}" destId="{9EF175C3-2DAC-4007-B074-6A64F3D21DA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55A9DA6-4BEA-4402-9386-24737A1D5C10}" type="doc">
      <dgm:prSet loTypeId="urn:microsoft.com/office/officeart/2005/8/layout/lProcess2" loCatId="list" qsTypeId="urn:microsoft.com/office/officeart/2005/8/quickstyle/3d1" qsCatId="3D" csTypeId="urn:microsoft.com/office/officeart/2005/8/colors/accent3_2" csCatId="accent3" phldr="1"/>
      <dgm:spPr/>
      <dgm:t>
        <a:bodyPr/>
        <a:lstStyle/>
        <a:p>
          <a:endParaRPr lang="tr-TR"/>
        </a:p>
      </dgm:t>
    </dgm:pt>
    <dgm:pt modelId="{97CD54D0-9B49-4403-99CC-2481555720D5}">
      <dgm:prSet phldrT="[Metin]" phldr="1" custT="1">
        <dgm:style>
          <a:lnRef idx="0">
            <a:schemeClr val="accent3"/>
          </a:lnRef>
          <a:fillRef idx="3">
            <a:schemeClr val="accent3"/>
          </a:fillRef>
          <a:effectRef idx="3">
            <a:schemeClr val="accent3"/>
          </a:effectRef>
          <a:fontRef idx="minor">
            <a:schemeClr val="lt1"/>
          </a:fontRef>
        </dgm:style>
      </dgm:prSet>
      <dgm:spPr>
        <a:gradFill rotWithShape="0">
          <a:gsLst>
            <a:gs pos="0">
              <a:srgbClr val="96BD47"/>
            </a:gs>
            <a:gs pos="80000">
              <a:schemeClr val="accent3">
                <a:shade val="93000"/>
                <a:satMod val="130000"/>
              </a:schemeClr>
            </a:gs>
            <a:gs pos="100000">
              <a:schemeClr val="accent3">
                <a:shade val="94000"/>
                <a:satMod val="135000"/>
              </a:schemeClr>
            </a:gs>
          </a:gsLst>
        </a:gradFill>
      </dgm:spPr>
      <dgm:t>
        <a:bodyPr/>
        <a:lstStyle/>
        <a:p>
          <a:endParaRPr lang="tr-TR" sz="2800" dirty="0"/>
        </a:p>
      </dgm:t>
    </dgm:pt>
    <dgm:pt modelId="{6B207347-1CD2-4B6D-BD80-9930A68ADA20}" type="parTrans" cxnId="{64A68189-66B1-4A2E-B35B-E15926D72440}">
      <dgm:prSet/>
      <dgm:spPr/>
      <dgm:t>
        <a:bodyPr/>
        <a:lstStyle/>
        <a:p>
          <a:endParaRPr lang="tr-TR"/>
        </a:p>
      </dgm:t>
    </dgm:pt>
    <dgm:pt modelId="{46C8DB0A-0E4A-4A03-91E5-C202396EF2D5}" type="sibTrans" cxnId="{64A68189-66B1-4A2E-B35B-E15926D72440}">
      <dgm:prSet/>
      <dgm:spPr/>
      <dgm:t>
        <a:bodyPr/>
        <a:lstStyle/>
        <a:p>
          <a:endParaRPr lang="tr-TR"/>
        </a:p>
      </dgm:t>
    </dgm:pt>
    <dgm:pt modelId="{99C518C1-0BB9-435C-A0CD-FD8D1C7E64CB}">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b="1" dirty="0" smtClean="0"/>
            <a:t>İkinci düzey toplamların</a:t>
          </a:r>
          <a:r>
            <a:rPr lang="tr-TR" sz="1800" dirty="0" smtClean="0"/>
            <a:t> aynı   kalması şartıyla</a:t>
          </a:r>
        </a:p>
        <a:p>
          <a:r>
            <a:rPr lang="tr-TR" sz="1800" dirty="0" smtClean="0"/>
            <a:t>(Örneğin: </a:t>
          </a:r>
          <a:r>
            <a:rPr lang="tr-TR" sz="1800" b="1" dirty="0" smtClean="0">
              <a:solidFill>
                <a:schemeClr val="tx1"/>
              </a:solidFill>
            </a:rPr>
            <a:t>03.3</a:t>
          </a:r>
          <a:r>
            <a:rPr lang="tr-TR" sz="1800" dirty="0" smtClean="0"/>
            <a:t>.1.01-</a:t>
          </a:r>
          <a:r>
            <a:rPr lang="tr-TR" sz="1800" b="1" dirty="0" smtClean="0">
              <a:solidFill>
                <a:schemeClr val="tx1"/>
              </a:solidFill>
            </a:rPr>
            <a:t>03.3</a:t>
          </a:r>
          <a:r>
            <a:rPr lang="tr-TR" sz="1800" dirty="0" smtClean="0"/>
            <a:t>.3.01)</a:t>
          </a:r>
          <a:endParaRPr lang="tr-TR" sz="1800" dirty="0"/>
        </a:p>
      </dgm:t>
    </dgm:pt>
    <dgm:pt modelId="{7615C2AF-809F-4879-B4F5-8B975344D596}" type="parTrans" cxnId="{CA68B64F-3BB2-4CCE-93AC-E1ADB02AE9FD}">
      <dgm:prSet/>
      <dgm:spPr/>
      <dgm:t>
        <a:bodyPr/>
        <a:lstStyle/>
        <a:p>
          <a:endParaRPr lang="tr-TR"/>
        </a:p>
      </dgm:t>
    </dgm:pt>
    <dgm:pt modelId="{6224F48E-211A-4C55-BB39-C853D4C697F2}" type="sibTrans" cxnId="{CA68B64F-3BB2-4CCE-93AC-E1ADB02AE9FD}">
      <dgm:prSet/>
      <dgm:spPr/>
      <dgm:t>
        <a:bodyPr/>
        <a:lstStyle/>
        <a:p>
          <a:endParaRPr lang="tr-TR"/>
        </a:p>
      </dgm:t>
    </dgm:pt>
    <dgm:pt modelId="{ADDC9423-3BA1-41F6-9C9B-583370D5A5B6}">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b="1" dirty="0" smtClean="0">
              <a:solidFill>
                <a:schemeClr val="tx1"/>
              </a:solidFill>
              <a:latin typeface="+mn-lt"/>
            </a:rPr>
            <a:t>Üçüncü ve dördüncü düzey </a:t>
          </a:r>
          <a:r>
            <a:rPr lang="tr-TR" sz="1800" dirty="0" smtClean="0">
              <a:latin typeface="+mn-lt"/>
            </a:rPr>
            <a:t>ekonomik kodlar arasındaki aktarmalar PY tarafından gerçekleştirilir.</a:t>
          </a:r>
          <a:endParaRPr lang="tr-TR" sz="1800" dirty="0">
            <a:latin typeface="+mn-lt"/>
          </a:endParaRPr>
        </a:p>
      </dgm:t>
    </dgm:pt>
    <dgm:pt modelId="{008C54C8-2B99-457A-80BA-C8869A93841A}" type="parTrans" cxnId="{5C739F79-8F7A-46AE-94D9-FAC7016621DC}">
      <dgm:prSet/>
      <dgm:spPr/>
      <dgm:t>
        <a:bodyPr/>
        <a:lstStyle/>
        <a:p>
          <a:endParaRPr lang="tr-TR"/>
        </a:p>
      </dgm:t>
    </dgm:pt>
    <dgm:pt modelId="{AB426CD0-97B3-469F-BDCB-E37460368F98}" type="sibTrans" cxnId="{5C739F79-8F7A-46AE-94D9-FAC7016621DC}">
      <dgm:prSet/>
      <dgm:spPr/>
      <dgm:t>
        <a:bodyPr/>
        <a:lstStyle/>
        <a:p>
          <a:endParaRPr lang="tr-TR"/>
        </a:p>
      </dgm:t>
    </dgm:pt>
    <dgm:pt modelId="{65A83A04-5D28-4EC1-B0DD-A64DFA5DB504}">
      <dgm:prSet phldrT="[Metin]">
        <dgm:style>
          <a:lnRef idx="1">
            <a:schemeClr val="accent3"/>
          </a:lnRef>
          <a:fillRef idx="3">
            <a:schemeClr val="accent3"/>
          </a:fillRef>
          <a:effectRef idx="2">
            <a:schemeClr val="accent3"/>
          </a:effectRef>
          <a:fontRef idx="minor">
            <a:schemeClr val="lt1"/>
          </a:fontRef>
        </dgm:style>
      </dgm:prSet>
      <dgm:spPr>
        <a:gradFill rotWithShape="0">
          <a:gsLst>
            <a:gs pos="0">
              <a:srgbClr val="96BD47"/>
            </a:gs>
            <a:gs pos="80000">
              <a:schemeClr val="accent3">
                <a:shade val="93000"/>
                <a:satMod val="130000"/>
              </a:schemeClr>
            </a:gs>
            <a:gs pos="100000">
              <a:schemeClr val="accent3">
                <a:shade val="94000"/>
                <a:satMod val="135000"/>
              </a:schemeClr>
            </a:gs>
          </a:gsLst>
        </a:gradFill>
      </dgm:spPr>
      <dgm:t>
        <a:bodyPr/>
        <a:lstStyle/>
        <a:p>
          <a:endParaRPr lang="tr-TR" dirty="0"/>
        </a:p>
      </dgm:t>
    </dgm:pt>
    <dgm:pt modelId="{A2F91671-58FE-499E-8A02-191387FF2C91}" type="parTrans" cxnId="{37EEA4AA-DDA2-4294-993E-7C70801880A4}">
      <dgm:prSet/>
      <dgm:spPr/>
      <dgm:t>
        <a:bodyPr/>
        <a:lstStyle/>
        <a:p>
          <a:endParaRPr lang="tr-TR"/>
        </a:p>
      </dgm:t>
    </dgm:pt>
    <dgm:pt modelId="{E9795895-250B-445F-A9A1-BBB9E384D58D}" type="sibTrans" cxnId="{37EEA4AA-DDA2-4294-993E-7C70801880A4}">
      <dgm:prSet/>
      <dgm:spPr/>
      <dgm:t>
        <a:bodyPr/>
        <a:lstStyle/>
        <a:p>
          <a:endParaRPr lang="tr-TR"/>
        </a:p>
      </dgm:t>
    </dgm:pt>
    <dgm:pt modelId="{28A83804-A054-48C8-BF61-1ECB8CE61F25}">
      <dgm:prSet phldrT="[Metin]" custT="1">
        <dgm:style>
          <a:lnRef idx="1">
            <a:schemeClr val="accent3"/>
          </a:lnRef>
          <a:fillRef idx="2">
            <a:schemeClr val="accent3"/>
          </a:fillRef>
          <a:effectRef idx="1">
            <a:schemeClr val="accent3"/>
          </a:effectRef>
          <a:fontRef idx="minor">
            <a:schemeClr val="dk1"/>
          </a:fontRef>
        </dgm:style>
      </dgm:prSet>
      <dgm:spPr/>
      <dgm:t>
        <a:bodyPr/>
        <a:lstStyle/>
        <a:p>
          <a:pPr algn="ctr">
            <a:lnSpc>
              <a:spcPct val="100000"/>
            </a:lnSpc>
            <a:spcAft>
              <a:spcPts val="0"/>
            </a:spcAft>
          </a:pPr>
          <a:r>
            <a:rPr lang="tr-TR" sz="1600" dirty="0" smtClean="0"/>
            <a:t>Söz konusu talep PY tarafından </a:t>
          </a:r>
        </a:p>
        <a:p>
          <a:pPr algn="ctr">
            <a:lnSpc>
              <a:spcPct val="100000"/>
            </a:lnSpc>
            <a:spcAft>
              <a:spcPts val="0"/>
            </a:spcAft>
          </a:pPr>
          <a:r>
            <a:rPr lang="tr-TR" sz="1600" dirty="0" smtClean="0"/>
            <a:t> TÜBİTAK’a ayrıntılı olarak iletilir.</a:t>
          </a:r>
        </a:p>
        <a:p>
          <a:pPr algn="l">
            <a:lnSpc>
              <a:spcPct val="100000"/>
            </a:lnSpc>
            <a:spcAft>
              <a:spcPts val="0"/>
            </a:spcAft>
          </a:pPr>
          <a:r>
            <a:rPr lang="tr-TR" sz="1600" b="1" dirty="0" smtClean="0"/>
            <a:t>- </a:t>
          </a:r>
          <a:r>
            <a:rPr lang="tr-TR" sz="1550" dirty="0" smtClean="0"/>
            <a:t>Aktarım sebebi (kur farkı vb.)</a:t>
          </a:r>
        </a:p>
        <a:p>
          <a:pPr algn="l">
            <a:lnSpc>
              <a:spcPct val="100000"/>
            </a:lnSpc>
            <a:spcAft>
              <a:spcPts val="0"/>
            </a:spcAft>
          </a:pPr>
          <a:r>
            <a:rPr lang="tr-TR" sz="1550" b="1" dirty="0" smtClean="0"/>
            <a:t>- </a:t>
          </a:r>
          <a:r>
            <a:rPr lang="tr-TR" sz="1550" dirty="0" smtClean="0"/>
            <a:t>Nitelik değişikliği olmadığına ilişkin beyan</a:t>
          </a:r>
        </a:p>
        <a:p>
          <a:pPr algn="l">
            <a:lnSpc>
              <a:spcPct val="100000"/>
            </a:lnSpc>
            <a:spcAft>
              <a:spcPts val="0"/>
            </a:spcAft>
          </a:pPr>
          <a:r>
            <a:rPr lang="tr-TR" sz="1550" b="1" dirty="0" smtClean="0"/>
            <a:t>- </a:t>
          </a:r>
          <a:r>
            <a:rPr lang="tr-TR" sz="1550" dirty="0" smtClean="0"/>
            <a:t>Ekonomik kod altındaki alt kalem bilgisi</a:t>
          </a:r>
          <a:endParaRPr lang="tr-TR" sz="1550" dirty="0"/>
        </a:p>
      </dgm:t>
    </dgm:pt>
    <dgm:pt modelId="{C67F3C56-6044-40DB-AB42-DAE69D65C0CF}" type="parTrans" cxnId="{49217E88-779C-4C58-8DCB-43A3A6A3A421}">
      <dgm:prSet/>
      <dgm:spPr/>
      <dgm:t>
        <a:bodyPr/>
        <a:lstStyle/>
        <a:p>
          <a:endParaRPr lang="tr-TR"/>
        </a:p>
      </dgm:t>
    </dgm:pt>
    <dgm:pt modelId="{538FD1C9-03C9-4C57-A64A-B8DE6B41CF4B}" type="sibTrans" cxnId="{49217E88-779C-4C58-8DCB-43A3A6A3A421}">
      <dgm:prSet/>
      <dgm:spPr/>
      <dgm:t>
        <a:bodyPr/>
        <a:lstStyle/>
        <a:p>
          <a:endParaRPr lang="tr-TR"/>
        </a:p>
      </dgm:t>
    </dgm:pt>
    <dgm:pt modelId="{9C10B071-3686-4C4A-B46A-63A6A5A272E8}">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700" dirty="0" smtClean="0"/>
            <a:t>MADES tarafından aktarım incelenir, uygun olması durumunda TTS’ye yansıtılır.</a:t>
          </a:r>
          <a:endParaRPr lang="tr-TR" sz="1700" dirty="0"/>
        </a:p>
      </dgm:t>
    </dgm:pt>
    <dgm:pt modelId="{526A03DF-56BD-4489-90F9-AC7F82EB1B7D}" type="parTrans" cxnId="{913111F7-3D76-4D24-BDE4-2BE02CC90C7C}">
      <dgm:prSet/>
      <dgm:spPr/>
      <dgm:t>
        <a:bodyPr/>
        <a:lstStyle/>
        <a:p>
          <a:endParaRPr lang="tr-TR"/>
        </a:p>
      </dgm:t>
    </dgm:pt>
    <dgm:pt modelId="{2A0D3B99-CF75-41DC-9D1C-F7ED9AC71FDD}" type="sibTrans" cxnId="{913111F7-3D76-4D24-BDE4-2BE02CC90C7C}">
      <dgm:prSet/>
      <dgm:spPr/>
      <dgm:t>
        <a:bodyPr/>
        <a:lstStyle/>
        <a:p>
          <a:endParaRPr lang="tr-TR"/>
        </a:p>
      </dgm:t>
    </dgm:pt>
    <dgm:pt modelId="{61251B2C-F988-47B3-A901-ED0157701646}" type="pres">
      <dgm:prSet presAssocID="{255A9DA6-4BEA-4402-9386-24737A1D5C10}" presName="theList" presStyleCnt="0">
        <dgm:presLayoutVars>
          <dgm:dir/>
          <dgm:animLvl val="lvl"/>
          <dgm:resizeHandles val="exact"/>
        </dgm:presLayoutVars>
      </dgm:prSet>
      <dgm:spPr/>
      <dgm:t>
        <a:bodyPr/>
        <a:lstStyle/>
        <a:p>
          <a:endParaRPr lang="tr-TR"/>
        </a:p>
      </dgm:t>
    </dgm:pt>
    <dgm:pt modelId="{E8FDDDE1-031D-4A4C-9B79-A61AD9C22298}" type="pres">
      <dgm:prSet presAssocID="{97CD54D0-9B49-4403-99CC-2481555720D5}" presName="compNode" presStyleCnt="0"/>
      <dgm:spPr/>
    </dgm:pt>
    <dgm:pt modelId="{6FC5F7DA-05BF-4BE3-AA32-2718AE35CD92}" type="pres">
      <dgm:prSet presAssocID="{97CD54D0-9B49-4403-99CC-2481555720D5}" presName="aNode" presStyleLbl="bgShp" presStyleIdx="0" presStyleCnt="2"/>
      <dgm:spPr/>
      <dgm:t>
        <a:bodyPr/>
        <a:lstStyle/>
        <a:p>
          <a:endParaRPr lang="tr-TR"/>
        </a:p>
      </dgm:t>
    </dgm:pt>
    <dgm:pt modelId="{EEB75E14-F8D4-4AB3-9934-587B7B3ECD97}" type="pres">
      <dgm:prSet presAssocID="{97CD54D0-9B49-4403-99CC-2481555720D5}" presName="textNode" presStyleLbl="bgShp" presStyleIdx="0" presStyleCnt="2"/>
      <dgm:spPr/>
      <dgm:t>
        <a:bodyPr/>
        <a:lstStyle/>
        <a:p>
          <a:endParaRPr lang="tr-TR"/>
        </a:p>
      </dgm:t>
    </dgm:pt>
    <dgm:pt modelId="{161A2510-B1F9-4B93-A532-FA558FAA6539}" type="pres">
      <dgm:prSet presAssocID="{97CD54D0-9B49-4403-99CC-2481555720D5}" presName="compChildNode" presStyleCnt="0"/>
      <dgm:spPr/>
    </dgm:pt>
    <dgm:pt modelId="{B8257CA0-5895-417C-AA09-6D6582849EA8}" type="pres">
      <dgm:prSet presAssocID="{97CD54D0-9B49-4403-99CC-2481555720D5}" presName="theInnerList" presStyleCnt="0"/>
      <dgm:spPr/>
    </dgm:pt>
    <dgm:pt modelId="{DD4388B9-4281-4DAF-A18E-488D834FE10D}" type="pres">
      <dgm:prSet presAssocID="{99C518C1-0BB9-435C-A0CD-FD8D1C7E64CB}" presName="childNode" presStyleLbl="node1" presStyleIdx="0" presStyleCnt="4" custScaleX="110029" custLinFactY="-65368" custLinFactNeighborY="-100000">
        <dgm:presLayoutVars>
          <dgm:bulletEnabled val="1"/>
        </dgm:presLayoutVars>
      </dgm:prSet>
      <dgm:spPr/>
      <dgm:t>
        <a:bodyPr/>
        <a:lstStyle/>
        <a:p>
          <a:endParaRPr lang="tr-TR"/>
        </a:p>
      </dgm:t>
    </dgm:pt>
    <dgm:pt modelId="{52ECBD4D-329A-4C3B-B4B1-E924F8CB6E53}" type="pres">
      <dgm:prSet presAssocID="{99C518C1-0BB9-435C-A0CD-FD8D1C7E64CB}" presName="aSpace2" presStyleCnt="0"/>
      <dgm:spPr/>
    </dgm:pt>
    <dgm:pt modelId="{7F248C82-442C-4F85-9335-E35A30F5E45E}" type="pres">
      <dgm:prSet presAssocID="{ADDC9423-3BA1-41F6-9C9B-583370D5A5B6}" presName="childNode" presStyleLbl="node1" presStyleIdx="1" presStyleCnt="4" custScaleX="113029" custLinFactY="-65368" custLinFactNeighborY="-100000">
        <dgm:presLayoutVars>
          <dgm:bulletEnabled val="1"/>
        </dgm:presLayoutVars>
      </dgm:prSet>
      <dgm:spPr/>
      <dgm:t>
        <a:bodyPr/>
        <a:lstStyle/>
        <a:p>
          <a:endParaRPr lang="tr-TR"/>
        </a:p>
      </dgm:t>
    </dgm:pt>
    <dgm:pt modelId="{C2FEC26F-6DA4-4D88-A9B0-D9803502AFD8}" type="pres">
      <dgm:prSet presAssocID="{97CD54D0-9B49-4403-99CC-2481555720D5}" presName="aSpace" presStyleCnt="0"/>
      <dgm:spPr/>
    </dgm:pt>
    <dgm:pt modelId="{2A6351BB-1BAF-4188-8DD4-F4EC0C8595D5}" type="pres">
      <dgm:prSet presAssocID="{65A83A04-5D28-4EC1-B0DD-A64DFA5DB504}" presName="compNode" presStyleCnt="0"/>
      <dgm:spPr/>
    </dgm:pt>
    <dgm:pt modelId="{B3026D1C-28B7-45AA-BB45-1DE9E279B8D0}" type="pres">
      <dgm:prSet presAssocID="{65A83A04-5D28-4EC1-B0DD-A64DFA5DB504}" presName="aNode" presStyleLbl="bgShp" presStyleIdx="1" presStyleCnt="2" custScaleX="76060"/>
      <dgm:spPr/>
      <dgm:t>
        <a:bodyPr/>
        <a:lstStyle/>
        <a:p>
          <a:endParaRPr lang="tr-TR"/>
        </a:p>
      </dgm:t>
    </dgm:pt>
    <dgm:pt modelId="{03ACA656-313C-46F1-8F59-7549F46F43FC}" type="pres">
      <dgm:prSet presAssocID="{65A83A04-5D28-4EC1-B0DD-A64DFA5DB504}" presName="textNode" presStyleLbl="bgShp" presStyleIdx="1" presStyleCnt="2"/>
      <dgm:spPr/>
      <dgm:t>
        <a:bodyPr/>
        <a:lstStyle/>
        <a:p>
          <a:endParaRPr lang="tr-TR"/>
        </a:p>
      </dgm:t>
    </dgm:pt>
    <dgm:pt modelId="{F9C691F1-26AD-4746-8F17-CCEF0F33B887}" type="pres">
      <dgm:prSet presAssocID="{65A83A04-5D28-4EC1-B0DD-A64DFA5DB504}" presName="compChildNode" presStyleCnt="0"/>
      <dgm:spPr/>
    </dgm:pt>
    <dgm:pt modelId="{2BEBD5F9-C3E9-4915-835C-BA4D0DAA8C71}" type="pres">
      <dgm:prSet presAssocID="{65A83A04-5D28-4EC1-B0DD-A64DFA5DB504}" presName="theInnerList" presStyleCnt="0"/>
      <dgm:spPr/>
    </dgm:pt>
    <dgm:pt modelId="{9F395A62-EDA9-4A06-8EA4-B12231306B67}" type="pres">
      <dgm:prSet presAssocID="{28A83804-A054-48C8-BF61-1ECB8CE61F25}" presName="childNode" presStyleLbl="node1" presStyleIdx="2" presStyleCnt="4" custScaleX="84536" custScaleY="244232" custLinFactY="-108203" custLinFactNeighborY="-200000">
        <dgm:presLayoutVars>
          <dgm:bulletEnabled val="1"/>
        </dgm:presLayoutVars>
      </dgm:prSet>
      <dgm:spPr/>
      <dgm:t>
        <a:bodyPr/>
        <a:lstStyle/>
        <a:p>
          <a:endParaRPr lang="tr-TR"/>
        </a:p>
      </dgm:t>
    </dgm:pt>
    <dgm:pt modelId="{B4E5966C-E40B-4956-8203-42E50F3C5876}" type="pres">
      <dgm:prSet presAssocID="{28A83804-A054-48C8-BF61-1ECB8CE61F25}" presName="aSpace2" presStyleCnt="0"/>
      <dgm:spPr/>
    </dgm:pt>
    <dgm:pt modelId="{9EF175C3-2DAC-4007-B074-6A64F3D21DAE}" type="pres">
      <dgm:prSet presAssocID="{9C10B071-3686-4C4A-B46A-63A6A5A272E8}" presName="childNode" presStyleLbl="node1" presStyleIdx="3" presStyleCnt="4" custScaleX="82900" custScaleY="109172" custLinFactY="-100000" custLinFactNeighborX="769" custLinFactNeighborY="-141691">
        <dgm:presLayoutVars>
          <dgm:bulletEnabled val="1"/>
        </dgm:presLayoutVars>
      </dgm:prSet>
      <dgm:spPr/>
      <dgm:t>
        <a:bodyPr/>
        <a:lstStyle/>
        <a:p>
          <a:endParaRPr lang="tr-TR"/>
        </a:p>
      </dgm:t>
    </dgm:pt>
  </dgm:ptLst>
  <dgm:cxnLst>
    <dgm:cxn modelId="{5C739F79-8F7A-46AE-94D9-FAC7016621DC}" srcId="{97CD54D0-9B49-4403-99CC-2481555720D5}" destId="{ADDC9423-3BA1-41F6-9C9B-583370D5A5B6}" srcOrd="1" destOrd="0" parTransId="{008C54C8-2B99-457A-80BA-C8869A93841A}" sibTransId="{AB426CD0-97B3-469F-BDCB-E37460368F98}"/>
    <dgm:cxn modelId="{75655A99-737A-4787-BE16-3BC0F3BE5E8D}" type="presOf" srcId="{9C10B071-3686-4C4A-B46A-63A6A5A272E8}" destId="{9EF175C3-2DAC-4007-B074-6A64F3D21DAE}" srcOrd="0" destOrd="0" presId="urn:microsoft.com/office/officeart/2005/8/layout/lProcess2"/>
    <dgm:cxn modelId="{64A68189-66B1-4A2E-B35B-E15926D72440}" srcId="{255A9DA6-4BEA-4402-9386-24737A1D5C10}" destId="{97CD54D0-9B49-4403-99CC-2481555720D5}" srcOrd="0" destOrd="0" parTransId="{6B207347-1CD2-4B6D-BD80-9930A68ADA20}" sibTransId="{46C8DB0A-0E4A-4A03-91E5-C202396EF2D5}"/>
    <dgm:cxn modelId="{24F66B52-B162-4207-8704-086C12409948}" type="presOf" srcId="{28A83804-A054-48C8-BF61-1ECB8CE61F25}" destId="{9F395A62-EDA9-4A06-8EA4-B12231306B67}" srcOrd="0" destOrd="0" presId="urn:microsoft.com/office/officeart/2005/8/layout/lProcess2"/>
    <dgm:cxn modelId="{C93C37C6-36F5-45EF-96BC-85524EFB6419}" type="presOf" srcId="{97CD54D0-9B49-4403-99CC-2481555720D5}" destId="{EEB75E14-F8D4-4AB3-9934-587B7B3ECD97}" srcOrd="1" destOrd="0" presId="urn:microsoft.com/office/officeart/2005/8/layout/lProcess2"/>
    <dgm:cxn modelId="{37EEA4AA-DDA2-4294-993E-7C70801880A4}" srcId="{255A9DA6-4BEA-4402-9386-24737A1D5C10}" destId="{65A83A04-5D28-4EC1-B0DD-A64DFA5DB504}" srcOrd="1" destOrd="0" parTransId="{A2F91671-58FE-499E-8A02-191387FF2C91}" sibTransId="{E9795895-250B-445F-A9A1-BBB9E384D58D}"/>
    <dgm:cxn modelId="{6C7CAA1F-A96A-4ED2-A4C1-300914BB1CCB}" type="presOf" srcId="{ADDC9423-3BA1-41F6-9C9B-583370D5A5B6}" destId="{7F248C82-442C-4F85-9335-E35A30F5E45E}" srcOrd="0" destOrd="0" presId="urn:microsoft.com/office/officeart/2005/8/layout/lProcess2"/>
    <dgm:cxn modelId="{B2D1035B-5EF8-419C-962E-439217667844}" type="presOf" srcId="{255A9DA6-4BEA-4402-9386-24737A1D5C10}" destId="{61251B2C-F988-47B3-A901-ED0157701646}" srcOrd="0" destOrd="0" presId="urn:microsoft.com/office/officeart/2005/8/layout/lProcess2"/>
    <dgm:cxn modelId="{6555A5D2-5126-403C-8E45-DFBCFE04DA2F}" type="presOf" srcId="{65A83A04-5D28-4EC1-B0DD-A64DFA5DB504}" destId="{B3026D1C-28B7-45AA-BB45-1DE9E279B8D0}" srcOrd="0" destOrd="0" presId="urn:microsoft.com/office/officeart/2005/8/layout/lProcess2"/>
    <dgm:cxn modelId="{5F86867C-DB27-4802-81BF-6012EC9792D6}" type="presOf" srcId="{99C518C1-0BB9-435C-A0CD-FD8D1C7E64CB}" destId="{DD4388B9-4281-4DAF-A18E-488D834FE10D}" srcOrd="0" destOrd="0" presId="urn:microsoft.com/office/officeart/2005/8/layout/lProcess2"/>
    <dgm:cxn modelId="{CA68B64F-3BB2-4CCE-93AC-E1ADB02AE9FD}" srcId="{97CD54D0-9B49-4403-99CC-2481555720D5}" destId="{99C518C1-0BB9-435C-A0CD-FD8D1C7E64CB}" srcOrd="0" destOrd="0" parTransId="{7615C2AF-809F-4879-B4F5-8B975344D596}" sibTransId="{6224F48E-211A-4C55-BB39-C853D4C697F2}"/>
    <dgm:cxn modelId="{913111F7-3D76-4D24-BDE4-2BE02CC90C7C}" srcId="{65A83A04-5D28-4EC1-B0DD-A64DFA5DB504}" destId="{9C10B071-3686-4C4A-B46A-63A6A5A272E8}" srcOrd="1" destOrd="0" parTransId="{526A03DF-56BD-4489-90F9-AC7F82EB1B7D}" sibTransId="{2A0D3B99-CF75-41DC-9D1C-F7ED9AC71FDD}"/>
    <dgm:cxn modelId="{7D12BB28-DFA4-4F6F-AEBA-95343A9BE973}" type="presOf" srcId="{65A83A04-5D28-4EC1-B0DD-A64DFA5DB504}" destId="{03ACA656-313C-46F1-8F59-7549F46F43FC}" srcOrd="1" destOrd="0" presId="urn:microsoft.com/office/officeart/2005/8/layout/lProcess2"/>
    <dgm:cxn modelId="{E7CE39B3-C0ED-4F0B-9CC5-44ADD08DB4E2}" type="presOf" srcId="{97CD54D0-9B49-4403-99CC-2481555720D5}" destId="{6FC5F7DA-05BF-4BE3-AA32-2718AE35CD92}" srcOrd="0" destOrd="0" presId="urn:microsoft.com/office/officeart/2005/8/layout/lProcess2"/>
    <dgm:cxn modelId="{49217E88-779C-4C58-8DCB-43A3A6A3A421}" srcId="{65A83A04-5D28-4EC1-B0DD-A64DFA5DB504}" destId="{28A83804-A054-48C8-BF61-1ECB8CE61F25}" srcOrd="0" destOrd="0" parTransId="{C67F3C56-6044-40DB-AB42-DAE69D65C0CF}" sibTransId="{538FD1C9-03C9-4C57-A64A-B8DE6B41CF4B}"/>
    <dgm:cxn modelId="{666A5C91-495C-4876-B76C-F9D992662ADA}" type="presParOf" srcId="{61251B2C-F988-47B3-A901-ED0157701646}" destId="{E8FDDDE1-031D-4A4C-9B79-A61AD9C22298}" srcOrd="0" destOrd="0" presId="urn:microsoft.com/office/officeart/2005/8/layout/lProcess2"/>
    <dgm:cxn modelId="{F1CDBBF4-BEE0-48BC-8594-99DC8B78BFAD}" type="presParOf" srcId="{E8FDDDE1-031D-4A4C-9B79-A61AD9C22298}" destId="{6FC5F7DA-05BF-4BE3-AA32-2718AE35CD92}" srcOrd="0" destOrd="0" presId="urn:microsoft.com/office/officeart/2005/8/layout/lProcess2"/>
    <dgm:cxn modelId="{57B160D3-8769-4B22-A564-554C30D6E838}" type="presParOf" srcId="{E8FDDDE1-031D-4A4C-9B79-A61AD9C22298}" destId="{EEB75E14-F8D4-4AB3-9934-587B7B3ECD97}" srcOrd="1" destOrd="0" presId="urn:microsoft.com/office/officeart/2005/8/layout/lProcess2"/>
    <dgm:cxn modelId="{06AAAA7F-5288-4167-B068-679DB1F8F9FA}" type="presParOf" srcId="{E8FDDDE1-031D-4A4C-9B79-A61AD9C22298}" destId="{161A2510-B1F9-4B93-A532-FA558FAA6539}" srcOrd="2" destOrd="0" presId="urn:microsoft.com/office/officeart/2005/8/layout/lProcess2"/>
    <dgm:cxn modelId="{02458DEF-0F05-46C8-A938-5072284119E4}" type="presParOf" srcId="{161A2510-B1F9-4B93-A532-FA558FAA6539}" destId="{B8257CA0-5895-417C-AA09-6D6582849EA8}" srcOrd="0" destOrd="0" presId="urn:microsoft.com/office/officeart/2005/8/layout/lProcess2"/>
    <dgm:cxn modelId="{8D575E44-38B5-4A59-8D85-2D659FD1AD01}" type="presParOf" srcId="{B8257CA0-5895-417C-AA09-6D6582849EA8}" destId="{DD4388B9-4281-4DAF-A18E-488D834FE10D}" srcOrd="0" destOrd="0" presId="urn:microsoft.com/office/officeart/2005/8/layout/lProcess2"/>
    <dgm:cxn modelId="{3CBE59AA-1F25-427E-902F-0BCD652DEBD5}" type="presParOf" srcId="{B8257CA0-5895-417C-AA09-6D6582849EA8}" destId="{52ECBD4D-329A-4C3B-B4B1-E924F8CB6E53}" srcOrd="1" destOrd="0" presId="urn:microsoft.com/office/officeart/2005/8/layout/lProcess2"/>
    <dgm:cxn modelId="{EF5BBF28-052E-4567-8158-DBFBD98527F1}" type="presParOf" srcId="{B8257CA0-5895-417C-AA09-6D6582849EA8}" destId="{7F248C82-442C-4F85-9335-E35A30F5E45E}" srcOrd="2" destOrd="0" presId="urn:microsoft.com/office/officeart/2005/8/layout/lProcess2"/>
    <dgm:cxn modelId="{EEF3209B-59EE-44E5-A35B-7D2E7AD4735E}" type="presParOf" srcId="{61251B2C-F988-47B3-A901-ED0157701646}" destId="{C2FEC26F-6DA4-4D88-A9B0-D9803502AFD8}" srcOrd="1" destOrd="0" presId="urn:microsoft.com/office/officeart/2005/8/layout/lProcess2"/>
    <dgm:cxn modelId="{FF20BB86-700D-4DFB-82CB-7D8C3C8D9BBA}" type="presParOf" srcId="{61251B2C-F988-47B3-A901-ED0157701646}" destId="{2A6351BB-1BAF-4188-8DD4-F4EC0C8595D5}" srcOrd="2" destOrd="0" presId="urn:microsoft.com/office/officeart/2005/8/layout/lProcess2"/>
    <dgm:cxn modelId="{2A0EFF55-5346-4C6C-B942-D67A085D68F4}" type="presParOf" srcId="{2A6351BB-1BAF-4188-8DD4-F4EC0C8595D5}" destId="{B3026D1C-28B7-45AA-BB45-1DE9E279B8D0}" srcOrd="0" destOrd="0" presId="urn:microsoft.com/office/officeart/2005/8/layout/lProcess2"/>
    <dgm:cxn modelId="{86D21CCD-D9D8-4546-A869-3CA806FD5B86}" type="presParOf" srcId="{2A6351BB-1BAF-4188-8DD4-F4EC0C8595D5}" destId="{03ACA656-313C-46F1-8F59-7549F46F43FC}" srcOrd="1" destOrd="0" presId="urn:microsoft.com/office/officeart/2005/8/layout/lProcess2"/>
    <dgm:cxn modelId="{BBCA49CE-D9AF-44E8-B31C-C38AFEDE5633}" type="presParOf" srcId="{2A6351BB-1BAF-4188-8DD4-F4EC0C8595D5}" destId="{F9C691F1-26AD-4746-8F17-CCEF0F33B887}" srcOrd="2" destOrd="0" presId="urn:microsoft.com/office/officeart/2005/8/layout/lProcess2"/>
    <dgm:cxn modelId="{184E8C36-BB4B-454D-8810-771CD2192162}" type="presParOf" srcId="{F9C691F1-26AD-4746-8F17-CCEF0F33B887}" destId="{2BEBD5F9-C3E9-4915-835C-BA4D0DAA8C71}" srcOrd="0" destOrd="0" presId="urn:microsoft.com/office/officeart/2005/8/layout/lProcess2"/>
    <dgm:cxn modelId="{69145596-5CD7-4463-B6FE-A7AB3E7D8605}" type="presParOf" srcId="{2BEBD5F9-C3E9-4915-835C-BA4D0DAA8C71}" destId="{9F395A62-EDA9-4A06-8EA4-B12231306B67}" srcOrd="0" destOrd="0" presId="urn:microsoft.com/office/officeart/2005/8/layout/lProcess2"/>
    <dgm:cxn modelId="{E16C44BA-4263-4E5A-8167-19699480369E}" type="presParOf" srcId="{2BEBD5F9-C3E9-4915-835C-BA4D0DAA8C71}" destId="{B4E5966C-E40B-4956-8203-42E50F3C5876}" srcOrd="1" destOrd="0" presId="urn:microsoft.com/office/officeart/2005/8/layout/lProcess2"/>
    <dgm:cxn modelId="{FEABCEC1-F4A0-4EC8-A5F9-9327F85142BF}" type="presParOf" srcId="{2BEBD5F9-C3E9-4915-835C-BA4D0DAA8C71}" destId="{9EF175C3-2DAC-4007-B074-6A64F3D21DA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55A9DA6-4BEA-4402-9386-24737A1D5C10}" type="doc">
      <dgm:prSet loTypeId="urn:microsoft.com/office/officeart/2005/8/layout/lProcess2" loCatId="list" qsTypeId="urn:microsoft.com/office/officeart/2005/8/quickstyle/3d1" qsCatId="3D" csTypeId="urn:microsoft.com/office/officeart/2005/8/colors/accent3_2" csCatId="accent3" phldr="1"/>
      <dgm:spPr/>
      <dgm:t>
        <a:bodyPr/>
        <a:lstStyle/>
        <a:p>
          <a:endParaRPr lang="tr-TR"/>
        </a:p>
      </dgm:t>
    </dgm:pt>
    <dgm:pt modelId="{97CD54D0-9B49-4403-99CC-2481555720D5}">
      <dgm:prSet phldrT="[Metin]" phldr="1" custT="1">
        <dgm:style>
          <a:lnRef idx="0">
            <a:schemeClr val="accent3"/>
          </a:lnRef>
          <a:fillRef idx="3">
            <a:schemeClr val="accent3"/>
          </a:fillRef>
          <a:effectRef idx="3">
            <a:schemeClr val="accent3"/>
          </a:effectRef>
          <a:fontRef idx="minor">
            <a:schemeClr val="lt1"/>
          </a:fontRef>
        </dgm:style>
      </dgm:prSet>
      <dgm:spPr>
        <a:gradFill rotWithShape="0">
          <a:gsLst>
            <a:gs pos="0">
              <a:srgbClr val="96BD47"/>
            </a:gs>
            <a:gs pos="80000">
              <a:schemeClr val="accent3">
                <a:shade val="93000"/>
                <a:satMod val="130000"/>
              </a:schemeClr>
            </a:gs>
            <a:gs pos="100000">
              <a:schemeClr val="accent3">
                <a:shade val="94000"/>
                <a:satMod val="135000"/>
              </a:schemeClr>
            </a:gs>
          </a:gsLst>
        </a:gradFill>
      </dgm:spPr>
      <dgm:t>
        <a:bodyPr/>
        <a:lstStyle/>
        <a:p>
          <a:endParaRPr lang="tr-TR" sz="2800" dirty="0"/>
        </a:p>
      </dgm:t>
    </dgm:pt>
    <dgm:pt modelId="{6B207347-1CD2-4B6D-BD80-9930A68ADA20}" type="parTrans" cxnId="{64A68189-66B1-4A2E-B35B-E15926D72440}">
      <dgm:prSet/>
      <dgm:spPr/>
      <dgm:t>
        <a:bodyPr/>
        <a:lstStyle/>
        <a:p>
          <a:endParaRPr lang="tr-TR"/>
        </a:p>
      </dgm:t>
    </dgm:pt>
    <dgm:pt modelId="{46C8DB0A-0E4A-4A03-91E5-C202396EF2D5}" type="sibTrans" cxnId="{64A68189-66B1-4A2E-B35B-E15926D72440}">
      <dgm:prSet/>
      <dgm:spPr/>
      <dgm:t>
        <a:bodyPr/>
        <a:lstStyle/>
        <a:p>
          <a:endParaRPr lang="tr-TR"/>
        </a:p>
      </dgm:t>
    </dgm:pt>
    <dgm:pt modelId="{99C518C1-0BB9-435C-A0CD-FD8D1C7E64CB}">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b="1" dirty="0" smtClean="0">
              <a:solidFill>
                <a:schemeClr val="tx1"/>
              </a:solidFill>
              <a:latin typeface="+mn-lt"/>
            </a:rPr>
            <a:t>İkinci düzeyleri arasında </a:t>
          </a:r>
          <a:r>
            <a:rPr lang="tr-TR" sz="1800" dirty="0" smtClean="0">
              <a:latin typeface="+mn-lt"/>
            </a:rPr>
            <a:t>aktarma yapılması durumunda </a:t>
          </a:r>
        </a:p>
        <a:p>
          <a:r>
            <a:rPr lang="tr-TR" sz="1800" dirty="0" smtClean="0">
              <a:latin typeface="+mn-lt"/>
            </a:rPr>
            <a:t>(Örneğin 03.</a:t>
          </a:r>
          <a:r>
            <a:rPr lang="tr-TR" sz="1800" b="1" dirty="0" smtClean="0">
              <a:solidFill>
                <a:schemeClr val="tx1"/>
              </a:solidFill>
              <a:latin typeface="+mn-lt"/>
            </a:rPr>
            <a:t>2</a:t>
          </a:r>
          <a:r>
            <a:rPr lang="tr-TR" sz="1800" dirty="0" smtClean="0">
              <a:latin typeface="+mn-lt"/>
            </a:rPr>
            <a:t>.9.90- 03.</a:t>
          </a:r>
          <a:r>
            <a:rPr lang="tr-TR" sz="1800" b="1" dirty="0" smtClean="0">
              <a:solidFill>
                <a:schemeClr val="tx1"/>
              </a:solidFill>
              <a:latin typeface="+mn-lt"/>
            </a:rPr>
            <a:t>5</a:t>
          </a:r>
          <a:r>
            <a:rPr lang="tr-TR" sz="1800" dirty="0" smtClean="0">
              <a:latin typeface="+mn-lt"/>
            </a:rPr>
            <a:t>.9.90)</a:t>
          </a:r>
          <a:endParaRPr lang="tr-TR" sz="1800" dirty="0">
            <a:latin typeface="+mn-lt"/>
          </a:endParaRPr>
        </a:p>
      </dgm:t>
    </dgm:pt>
    <dgm:pt modelId="{7615C2AF-809F-4879-B4F5-8B975344D596}" type="parTrans" cxnId="{CA68B64F-3BB2-4CCE-93AC-E1ADB02AE9FD}">
      <dgm:prSet/>
      <dgm:spPr/>
      <dgm:t>
        <a:bodyPr/>
        <a:lstStyle/>
        <a:p>
          <a:endParaRPr lang="tr-TR"/>
        </a:p>
      </dgm:t>
    </dgm:pt>
    <dgm:pt modelId="{6224F48E-211A-4C55-BB39-C853D4C697F2}" type="sibTrans" cxnId="{CA68B64F-3BB2-4CCE-93AC-E1ADB02AE9FD}">
      <dgm:prSet/>
      <dgm:spPr/>
      <dgm:t>
        <a:bodyPr/>
        <a:lstStyle/>
        <a:p>
          <a:endParaRPr lang="tr-TR"/>
        </a:p>
      </dgm:t>
    </dgm:pt>
    <dgm:pt modelId="{ADDC9423-3BA1-41F6-9C9B-583370D5A5B6}">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dirty="0" smtClean="0">
              <a:latin typeface="+mn-lt"/>
            </a:rPr>
            <a:t>PY tarafından, ekleme yapılacak kodda yer alan ödenek toplamının </a:t>
          </a:r>
          <a:r>
            <a:rPr lang="tr-TR" sz="1800" b="1" dirty="0" smtClean="0">
              <a:solidFill>
                <a:schemeClr val="tx1"/>
              </a:solidFill>
              <a:latin typeface="+mn-lt"/>
            </a:rPr>
            <a:t>%20’sine kadar </a:t>
          </a:r>
          <a:r>
            <a:rPr lang="tr-TR" sz="1800" dirty="0" smtClean="0">
              <a:latin typeface="+mn-lt"/>
            </a:rPr>
            <a:t>aktarma yapılır.</a:t>
          </a:r>
          <a:endParaRPr lang="tr-TR" sz="1800" dirty="0">
            <a:latin typeface="+mn-lt"/>
          </a:endParaRPr>
        </a:p>
      </dgm:t>
    </dgm:pt>
    <dgm:pt modelId="{008C54C8-2B99-457A-80BA-C8869A93841A}" type="parTrans" cxnId="{5C739F79-8F7A-46AE-94D9-FAC7016621DC}">
      <dgm:prSet/>
      <dgm:spPr/>
      <dgm:t>
        <a:bodyPr/>
        <a:lstStyle/>
        <a:p>
          <a:endParaRPr lang="tr-TR"/>
        </a:p>
      </dgm:t>
    </dgm:pt>
    <dgm:pt modelId="{AB426CD0-97B3-469F-BDCB-E37460368F98}" type="sibTrans" cxnId="{5C739F79-8F7A-46AE-94D9-FAC7016621DC}">
      <dgm:prSet/>
      <dgm:spPr/>
      <dgm:t>
        <a:bodyPr/>
        <a:lstStyle/>
        <a:p>
          <a:endParaRPr lang="tr-TR"/>
        </a:p>
      </dgm:t>
    </dgm:pt>
    <dgm:pt modelId="{65A83A04-5D28-4EC1-B0DD-A64DFA5DB504}">
      <dgm:prSet phldrT="[Metin]">
        <dgm:style>
          <a:lnRef idx="1">
            <a:schemeClr val="accent3"/>
          </a:lnRef>
          <a:fillRef idx="3">
            <a:schemeClr val="accent3"/>
          </a:fillRef>
          <a:effectRef idx="2">
            <a:schemeClr val="accent3"/>
          </a:effectRef>
          <a:fontRef idx="minor">
            <a:schemeClr val="lt1"/>
          </a:fontRef>
        </dgm:style>
      </dgm:prSet>
      <dgm:spPr>
        <a:gradFill rotWithShape="0">
          <a:gsLst>
            <a:gs pos="0">
              <a:srgbClr val="96BD47"/>
            </a:gs>
            <a:gs pos="80000">
              <a:schemeClr val="accent3">
                <a:shade val="93000"/>
                <a:satMod val="130000"/>
              </a:schemeClr>
            </a:gs>
            <a:gs pos="100000">
              <a:schemeClr val="accent3">
                <a:shade val="94000"/>
                <a:satMod val="135000"/>
              </a:schemeClr>
            </a:gs>
          </a:gsLst>
        </a:gradFill>
      </dgm:spPr>
      <dgm:t>
        <a:bodyPr/>
        <a:lstStyle/>
        <a:p>
          <a:endParaRPr lang="tr-TR" dirty="0"/>
        </a:p>
      </dgm:t>
    </dgm:pt>
    <dgm:pt modelId="{A2F91671-58FE-499E-8A02-191387FF2C91}" type="parTrans" cxnId="{37EEA4AA-DDA2-4294-993E-7C70801880A4}">
      <dgm:prSet/>
      <dgm:spPr/>
      <dgm:t>
        <a:bodyPr/>
        <a:lstStyle/>
        <a:p>
          <a:endParaRPr lang="tr-TR"/>
        </a:p>
      </dgm:t>
    </dgm:pt>
    <dgm:pt modelId="{E9795895-250B-445F-A9A1-BBB9E384D58D}" type="sibTrans" cxnId="{37EEA4AA-DDA2-4294-993E-7C70801880A4}">
      <dgm:prSet/>
      <dgm:spPr/>
      <dgm:t>
        <a:bodyPr/>
        <a:lstStyle/>
        <a:p>
          <a:endParaRPr lang="tr-TR"/>
        </a:p>
      </dgm:t>
    </dgm:pt>
    <dgm:pt modelId="{28A83804-A054-48C8-BF61-1ECB8CE61F25}">
      <dgm:prSet phldrT="[Metin]" custT="1">
        <dgm:style>
          <a:lnRef idx="1">
            <a:schemeClr val="accent3"/>
          </a:lnRef>
          <a:fillRef idx="2">
            <a:schemeClr val="accent3"/>
          </a:fillRef>
          <a:effectRef idx="1">
            <a:schemeClr val="accent3"/>
          </a:effectRef>
          <a:fontRef idx="minor">
            <a:schemeClr val="dk1"/>
          </a:fontRef>
        </dgm:style>
      </dgm:prSet>
      <dgm:spPr/>
      <dgm:t>
        <a:bodyPr/>
        <a:lstStyle/>
        <a:p>
          <a:pPr algn="ctr">
            <a:lnSpc>
              <a:spcPct val="100000"/>
            </a:lnSpc>
            <a:spcAft>
              <a:spcPts val="0"/>
            </a:spcAft>
          </a:pPr>
          <a:r>
            <a:rPr lang="tr-TR" sz="1600" dirty="0" smtClean="0"/>
            <a:t>Söz konusu talep PY tarafından </a:t>
          </a:r>
        </a:p>
        <a:p>
          <a:pPr algn="ctr">
            <a:lnSpc>
              <a:spcPct val="100000"/>
            </a:lnSpc>
            <a:spcAft>
              <a:spcPts val="0"/>
            </a:spcAft>
          </a:pPr>
          <a:r>
            <a:rPr lang="tr-TR" sz="1600" dirty="0" smtClean="0"/>
            <a:t> TÜBİTAK’a ayrıntılı olarak iletilir.</a:t>
          </a:r>
        </a:p>
        <a:p>
          <a:pPr algn="l">
            <a:lnSpc>
              <a:spcPct val="100000"/>
            </a:lnSpc>
            <a:spcAft>
              <a:spcPts val="0"/>
            </a:spcAft>
          </a:pPr>
          <a:r>
            <a:rPr lang="tr-TR" sz="1600" b="1" dirty="0" smtClean="0"/>
            <a:t>- </a:t>
          </a:r>
          <a:r>
            <a:rPr lang="tr-TR" sz="1550" dirty="0" smtClean="0"/>
            <a:t>Aktarım sebebi (kur farkı vb.)</a:t>
          </a:r>
        </a:p>
        <a:p>
          <a:pPr algn="l">
            <a:lnSpc>
              <a:spcPct val="100000"/>
            </a:lnSpc>
            <a:spcAft>
              <a:spcPts val="0"/>
            </a:spcAft>
          </a:pPr>
          <a:r>
            <a:rPr lang="tr-TR" sz="1550" b="1" dirty="0" smtClean="0"/>
            <a:t>- </a:t>
          </a:r>
          <a:r>
            <a:rPr lang="tr-TR" sz="1550" dirty="0" smtClean="0"/>
            <a:t>Nitelik değişikliği olmadığına ilişkin beyan</a:t>
          </a:r>
        </a:p>
        <a:p>
          <a:pPr algn="l">
            <a:lnSpc>
              <a:spcPct val="100000"/>
            </a:lnSpc>
            <a:spcAft>
              <a:spcPts val="0"/>
            </a:spcAft>
          </a:pPr>
          <a:r>
            <a:rPr lang="tr-TR" sz="1550" b="1" dirty="0" smtClean="0"/>
            <a:t>- </a:t>
          </a:r>
          <a:r>
            <a:rPr lang="tr-TR" sz="1550" dirty="0" smtClean="0"/>
            <a:t>Ekonomik kod altındaki alt kalem bilgisi</a:t>
          </a:r>
          <a:endParaRPr lang="tr-TR" sz="1550" dirty="0"/>
        </a:p>
      </dgm:t>
    </dgm:pt>
    <dgm:pt modelId="{C67F3C56-6044-40DB-AB42-DAE69D65C0CF}" type="parTrans" cxnId="{49217E88-779C-4C58-8DCB-43A3A6A3A421}">
      <dgm:prSet/>
      <dgm:spPr/>
      <dgm:t>
        <a:bodyPr/>
        <a:lstStyle/>
        <a:p>
          <a:endParaRPr lang="tr-TR"/>
        </a:p>
      </dgm:t>
    </dgm:pt>
    <dgm:pt modelId="{538FD1C9-03C9-4C57-A64A-B8DE6B41CF4B}" type="sibTrans" cxnId="{49217E88-779C-4C58-8DCB-43A3A6A3A421}">
      <dgm:prSet/>
      <dgm:spPr/>
      <dgm:t>
        <a:bodyPr/>
        <a:lstStyle/>
        <a:p>
          <a:endParaRPr lang="tr-TR"/>
        </a:p>
      </dgm:t>
    </dgm:pt>
    <dgm:pt modelId="{9C10B071-3686-4C4A-B46A-63A6A5A272E8}">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700" dirty="0" smtClean="0"/>
            <a:t>MADES tarafından aktarım incelenir, uygun olması durumunda TTS’ye yansıtılır.</a:t>
          </a:r>
          <a:endParaRPr lang="tr-TR" sz="1700" dirty="0"/>
        </a:p>
      </dgm:t>
    </dgm:pt>
    <dgm:pt modelId="{526A03DF-56BD-4489-90F9-AC7F82EB1B7D}" type="parTrans" cxnId="{913111F7-3D76-4D24-BDE4-2BE02CC90C7C}">
      <dgm:prSet/>
      <dgm:spPr/>
      <dgm:t>
        <a:bodyPr/>
        <a:lstStyle/>
        <a:p>
          <a:endParaRPr lang="tr-TR"/>
        </a:p>
      </dgm:t>
    </dgm:pt>
    <dgm:pt modelId="{2A0D3B99-CF75-41DC-9D1C-F7ED9AC71FDD}" type="sibTrans" cxnId="{913111F7-3D76-4D24-BDE4-2BE02CC90C7C}">
      <dgm:prSet/>
      <dgm:spPr/>
      <dgm:t>
        <a:bodyPr/>
        <a:lstStyle/>
        <a:p>
          <a:endParaRPr lang="tr-TR"/>
        </a:p>
      </dgm:t>
    </dgm:pt>
    <dgm:pt modelId="{61251B2C-F988-47B3-A901-ED0157701646}" type="pres">
      <dgm:prSet presAssocID="{255A9DA6-4BEA-4402-9386-24737A1D5C10}" presName="theList" presStyleCnt="0">
        <dgm:presLayoutVars>
          <dgm:dir/>
          <dgm:animLvl val="lvl"/>
          <dgm:resizeHandles val="exact"/>
        </dgm:presLayoutVars>
      </dgm:prSet>
      <dgm:spPr/>
      <dgm:t>
        <a:bodyPr/>
        <a:lstStyle/>
        <a:p>
          <a:endParaRPr lang="tr-TR"/>
        </a:p>
      </dgm:t>
    </dgm:pt>
    <dgm:pt modelId="{E8FDDDE1-031D-4A4C-9B79-A61AD9C22298}" type="pres">
      <dgm:prSet presAssocID="{97CD54D0-9B49-4403-99CC-2481555720D5}" presName="compNode" presStyleCnt="0"/>
      <dgm:spPr/>
    </dgm:pt>
    <dgm:pt modelId="{6FC5F7DA-05BF-4BE3-AA32-2718AE35CD92}" type="pres">
      <dgm:prSet presAssocID="{97CD54D0-9B49-4403-99CC-2481555720D5}" presName="aNode" presStyleLbl="bgShp" presStyleIdx="0" presStyleCnt="2"/>
      <dgm:spPr/>
      <dgm:t>
        <a:bodyPr/>
        <a:lstStyle/>
        <a:p>
          <a:endParaRPr lang="tr-TR"/>
        </a:p>
      </dgm:t>
    </dgm:pt>
    <dgm:pt modelId="{EEB75E14-F8D4-4AB3-9934-587B7B3ECD97}" type="pres">
      <dgm:prSet presAssocID="{97CD54D0-9B49-4403-99CC-2481555720D5}" presName="textNode" presStyleLbl="bgShp" presStyleIdx="0" presStyleCnt="2"/>
      <dgm:spPr/>
      <dgm:t>
        <a:bodyPr/>
        <a:lstStyle/>
        <a:p>
          <a:endParaRPr lang="tr-TR"/>
        </a:p>
      </dgm:t>
    </dgm:pt>
    <dgm:pt modelId="{161A2510-B1F9-4B93-A532-FA558FAA6539}" type="pres">
      <dgm:prSet presAssocID="{97CD54D0-9B49-4403-99CC-2481555720D5}" presName="compChildNode" presStyleCnt="0"/>
      <dgm:spPr/>
    </dgm:pt>
    <dgm:pt modelId="{B8257CA0-5895-417C-AA09-6D6582849EA8}" type="pres">
      <dgm:prSet presAssocID="{97CD54D0-9B49-4403-99CC-2481555720D5}" presName="theInnerList" presStyleCnt="0"/>
      <dgm:spPr/>
    </dgm:pt>
    <dgm:pt modelId="{DD4388B9-4281-4DAF-A18E-488D834FE10D}" type="pres">
      <dgm:prSet presAssocID="{99C518C1-0BB9-435C-A0CD-FD8D1C7E64CB}" presName="childNode" presStyleLbl="node1" presStyleIdx="0" presStyleCnt="4" custScaleX="110029" custLinFactY="-65368" custLinFactNeighborY="-100000">
        <dgm:presLayoutVars>
          <dgm:bulletEnabled val="1"/>
        </dgm:presLayoutVars>
      </dgm:prSet>
      <dgm:spPr/>
      <dgm:t>
        <a:bodyPr/>
        <a:lstStyle/>
        <a:p>
          <a:endParaRPr lang="tr-TR"/>
        </a:p>
      </dgm:t>
    </dgm:pt>
    <dgm:pt modelId="{52ECBD4D-329A-4C3B-B4B1-E924F8CB6E53}" type="pres">
      <dgm:prSet presAssocID="{99C518C1-0BB9-435C-A0CD-FD8D1C7E64CB}" presName="aSpace2" presStyleCnt="0"/>
      <dgm:spPr/>
    </dgm:pt>
    <dgm:pt modelId="{7F248C82-442C-4F85-9335-E35A30F5E45E}" type="pres">
      <dgm:prSet presAssocID="{ADDC9423-3BA1-41F6-9C9B-583370D5A5B6}" presName="childNode" presStyleLbl="node1" presStyleIdx="1" presStyleCnt="4" custScaleX="113029" custLinFactY="-65368" custLinFactNeighborY="-100000">
        <dgm:presLayoutVars>
          <dgm:bulletEnabled val="1"/>
        </dgm:presLayoutVars>
      </dgm:prSet>
      <dgm:spPr/>
      <dgm:t>
        <a:bodyPr/>
        <a:lstStyle/>
        <a:p>
          <a:endParaRPr lang="tr-TR"/>
        </a:p>
      </dgm:t>
    </dgm:pt>
    <dgm:pt modelId="{C2FEC26F-6DA4-4D88-A9B0-D9803502AFD8}" type="pres">
      <dgm:prSet presAssocID="{97CD54D0-9B49-4403-99CC-2481555720D5}" presName="aSpace" presStyleCnt="0"/>
      <dgm:spPr/>
    </dgm:pt>
    <dgm:pt modelId="{2A6351BB-1BAF-4188-8DD4-F4EC0C8595D5}" type="pres">
      <dgm:prSet presAssocID="{65A83A04-5D28-4EC1-B0DD-A64DFA5DB504}" presName="compNode" presStyleCnt="0"/>
      <dgm:spPr/>
    </dgm:pt>
    <dgm:pt modelId="{B3026D1C-28B7-45AA-BB45-1DE9E279B8D0}" type="pres">
      <dgm:prSet presAssocID="{65A83A04-5D28-4EC1-B0DD-A64DFA5DB504}" presName="aNode" presStyleLbl="bgShp" presStyleIdx="1" presStyleCnt="2" custScaleX="76060"/>
      <dgm:spPr/>
      <dgm:t>
        <a:bodyPr/>
        <a:lstStyle/>
        <a:p>
          <a:endParaRPr lang="tr-TR"/>
        </a:p>
      </dgm:t>
    </dgm:pt>
    <dgm:pt modelId="{03ACA656-313C-46F1-8F59-7549F46F43FC}" type="pres">
      <dgm:prSet presAssocID="{65A83A04-5D28-4EC1-B0DD-A64DFA5DB504}" presName="textNode" presStyleLbl="bgShp" presStyleIdx="1" presStyleCnt="2"/>
      <dgm:spPr/>
      <dgm:t>
        <a:bodyPr/>
        <a:lstStyle/>
        <a:p>
          <a:endParaRPr lang="tr-TR"/>
        </a:p>
      </dgm:t>
    </dgm:pt>
    <dgm:pt modelId="{F9C691F1-26AD-4746-8F17-CCEF0F33B887}" type="pres">
      <dgm:prSet presAssocID="{65A83A04-5D28-4EC1-B0DD-A64DFA5DB504}" presName="compChildNode" presStyleCnt="0"/>
      <dgm:spPr/>
    </dgm:pt>
    <dgm:pt modelId="{2BEBD5F9-C3E9-4915-835C-BA4D0DAA8C71}" type="pres">
      <dgm:prSet presAssocID="{65A83A04-5D28-4EC1-B0DD-A64DFA5DB504}" presName="theInnerList" presStyleCnt="0"/>
      <dgm:spPr/>
    </dgm:pt>
    <dgm:pt modelId="{9F395A62-EDA9-4A06-8EA4-B12231306B67}" type="pres">
      <dgm:prSet presAssocID="{28A83804-A054-48C8-BF61-1ECB8CE61F25}" presName="childNode" presStyleLbl="node1" presStyleIdx="2" presStyleCnt="4" custScaleX="84536" custScaleY="244232" custLinFactY="-108203" custLinFactNeighborY="-200000">
        <dgm:presLayoutVars>
          <dgm:bulletEnabled val="1"/>
        </dgm:presLayoutVars>
      </dgm:prSet>
      <dgm:spPr/>
      <dgm:t>
        <a:bodyPr/>
        <a:lstStyle/>
        <a:p>
          <a:endParaRPr lang="tr-TR"/>
        </a:p>
      </dgm:t>
    </dgm:pt>
    <dgm:pt modelId="{B4E5966C-E40B-4956-8203-42E50F3C5876}" type="pres">
      <dgm:prSet presAssocID="{28A83804-A054-48C8-BF61-1ECB8CE61F25}" presName="aSpace2" presStyleCnt="0"/>
      <dgm:spPr/>
    </dgm:pt>
    <dgm:pt modelId="{9EF175C3-2DAC-4007-B074-6A64F3D21DAE}" type="pres">
      <dgm:prSet presAssocID="{9C10B071-3686-4C4A-B46A-63A6A5A272E8}" presName="childNode" presStyleLbl="node1" presStyleIdx="3" presStyleCnt="4" custScaleX="82900" custScaleY="109172" custLinFactY="-100000" custLinFactNeighborX="769" custLinFactNeighborY="-141691">
        <dgm:presLayoutVars>
          <dgm:bulletEnabled val="1"/>
        </dgm:presLayoutVars>
      </dgm:prSet>
      <dgm:spPr/>
      <dgm:t>
        <a:bodyPr/>
        <a:lstStyle/>
        <a:p>
          <a:endParaRPr lang="tr-TR"/>
        </a:p>
      </dgm:t>
    </dgm:pt>
  </dgm:ptLst>
  <dgm:cxnLst>
    <dgm:cxn modelId="{5C739F79-8F7A-46AE-94D9-FAC7016621DC}" srcId="{97CD54D0-9B49-4403-99CC-2481555720D5}" destId="{ADDC9423-3BA1-41F6-9C9B-583370D5A5B6}" srcOrd="1" destOrd="0" parTransId="{008C54C8-2B99-457A-80BA-C8869A93841A}" sibTransId="{AB426CD0-97B3-469F-BDCB-E37460368F98}"/>
    <dgm:cxn modelId="{64A68189-66B1-4A2E-B35B-E15926D72440}" srcId="{255A9DA6-4BEA-4402-9386-24737A1D5C10}" destId="{97CD54D0-9B49-4403-99CC-2481555720D5}" srcOrd="0" destOrd="0" parTransId="{6B207347-1CD2-4B6D-BD80-9930A68ADA20}" sibTransId="{46C8DB0A-0E4A-4A03-91E5-C202396EF2D5}"/>
    <dgm:cxn modelId="{3DC657AE-5FC5-44DC-B7CE-899065230A26}" type="presOf" srcId="{97CD54D0-9B49-4403-99CC-2481555720D5}" destId="{EEB75E14-F8D4-4AB3-9934-587B7B3ECD97}" srcOrd="1" destOrd="0" presId="urn:microsoft.com/office/officeart/2005/8/layout/lProcess2"/>
    <dgm:cxn modelId="{816B76C6-7A8E-45E5-A8F5-0D20D4516346}" type="presOf" srcId="{97CD54D0-9B49-4403-99CC-2481555720D5}" destId="{6FC5F7DA-05BF-4BE3-AA32-2718AE35CD92}" srcOrd="0" destOrd="0" presId="urn:microsoft.com/office/officeart/2005/8/layout/lProcess2"/>
    <dgm:cxn modelId="{5EDE57AF-B75F-468B-97AE-421246817624}" type="presOf" srcId="{ADDC9423-3BA1-41F6-9C9B-583370D5A5B6}" destId="{7F248C82-442C-4F85-9335-E35A30F5E45E}" srcOrd="0" destOrd="0" presId="urn:microsoft.com/office/officeart/2005/8/layout/lProcess2"/>
    <dgm:cxn modelId="{37EEA4AA-DDA2-4294-993E-7C70801880A4}" srcId="{255A9DA6-4BEA-4402-9386-24737A1D5C10}" destId="{65A83A04-5D28-4EC1-B0DD-A64DFA5DB504}" srcOrd="1" destOrd="0" parTransId="{A2F91671-58FE-499E-8A02-191387FF2C91}" sibTransId="{E9795895-250B-445F-A9A1-BBB9E384D58D}"/>
    <dgm:cxn modelId="{2545DBDA-B849-436E-A0FA-7C3CC6CD4413}" type="presOf" srcId="{99C518C1-0BB9-435C-A0CD-FD8D1C7E64CB}" destId="{DD4388B9-4281-4DAF-A18E-488D834FE10D}" srcOrd="0" destOrd="0" presId="urn:microsoft.com/office/officeart/2005/8/layout/lProcess2"/>
    <dgm:cxn modelId="{DABAB32C-07EF-4D05-BE11-67845FE0E919}" type="presOf" srcId="{9C10B071-3686-4C4A-B46A-63A6A5A272E8}" destId="{9EF175C3-2DAC-4007-B074-6A64F3D21DAE}" srcOrd="0" destOrd="0" presId="urn:microsoft.com/office/officeart/2005/8/layout/lProcess2"/>
    <dgm:cxn modelId="{CA68B64F-3BB2-4CCE-93AC-E1ADB02AE9FD}" srcId="{97CD54D0-9B49-4403-99CC-2481555720D5}" destId="{99C518C1-0BB9-435C-A0CD-FD8D1C7E64CB}" srcOrd="0" destOrd="0" parTransId="{7615C2AF-809F-4879-B4F5-8B975344D596}" sibTransId="{6224F48E-211A-4C55-BB39-C853D4C697F2}"/>
    <dgm:cxn modelId="{913111F7-3D76-4D24-BDE4-2BE02CC90C7C}" srcId="{65A83A04-5D28-4EC1-B0DD-A64DFA5DB504}" destId="{9C10B071-3686-4C4A-B46A-63A6A5A272E8}" srcOrd="1" destOrd="0" parTransId="{526A03DF-56BD-4489-90F9-AC7F82EB1B7D}" sibTransId="{2A0D3B99-CF75-41DC-9D1C-F7ED9AC71FDD}"/>
    <dgm:cxn modelId="{23D23909-1887-4FF3-A57A-613C44CA3C51}" type="presOf" srcId="{28A83804-A054-48C8-BF61-1ECB8CE61F25}" destId="{9F395A62-EDA9-4A06-8EA4-B12231306B67}" srcOrd="0" destOrd="0" presId="urn:microsoft.com/office/officeart/2005/8/layout/lProcess2"/>
    <dgm:cxn modelId="{0C3CA7B3-2DDB-42D0-B238-5760939E4394}" type="presOf" srcId="{65A83A04-5D28-4EC1-B0DD-A64DFA5DB504}" destId="{B3026D1C-28B7-45AA-BB45-1DE9E279B8D0}" srcOrd="0" destOrd="0" presId="urn:microsoft.com/office/officeart/2005/8/layout/lProcess2"/>
    <dgm:cxn modelId="{2C1EDDEB-ECA3-4BB1-806C-9CDF8563CA29}" type="presOf" srcId="{65A83A04-5D28-4EC1-B0DD-A64DFA5DB504}" destId="{03ACA656-313C-46F1-8F59-7549F46F43FC}" srcOrd="1" destOrd="0" presId="urn:microsoft.com/office/officeart/2005/8/layout/lProcess2"/>
    <dgm:cxn modelId="{49217E88-779C-4C58-8DCB-43A3A6A3A421}" srcId="{65A83A04-5D28-4EC1-B0DD-A64DFA5DB504}" destId="{28A83804-A054-48C8-BF61-1ECB8CE61F25}" srcOrd="0" destOrd="0" parTransId="{C67F3C56-6044-40DB-AB42-DAE69D65C0CF}" sibTransId="{538FD1C9-03C9-4C57-A64A-B8DE6B41CF4B}"/>
    <dgm:cxn modelId="{71D2FB2F-B157-4019-927A-F66CBF1D9E0C}" type="presOf" srcId="{255A9DA6-4BEA-4402-9386-24737A1D5C10}" destId="{61251B2C-F988-47B3-A901-ED0157701646}" srcOrd="0" destOrd="0" presId="urn:microsoft.com/office/officeart/2005/8/layout/lProcess2"/>
    <dgm:cxn modelId="{5DEEF5BF-9B3C-44A7-ABA3-A4B167643C10}" type="presParOf" srcId="{61251B2C-F988-47B3-A901-ED0157701646}" destId="{E8FDDDE1-031D-4A4C-9B79-A61AD9C22298}" srcOrd="0" destOrd="0" presId="urn:microsoft.com/office/officeart/2005/8/layout/lProcess2"/>
    <dgm:cxn modelId="{AE3B358E-70E9-4617-AD6F-40728074E671}" type="presParOf" srcId="{E8FDDDE1-031D-4A4C-9B79-A61AD9C22298}" destId="{6FC5F7DA-05BF-4BE3-AA32-2718AE35CD92}" srcOrd="0" destOrd="0" presId="urn:microsoft.com/office/officeart/2005/8/layout/lProcess2"/>
    <dgm:cxn modelId="{369A1E33-28C9-4A78-9166-92573D3ABD48}" type="presParOf" srcId="{E8FDDDE1-031D-4A4C-9B79-A61AD9C22298}" destId="{EEB75E14-F8D4-4AB3-9934-587B7B3ECD97}" srcOrd="1" destOrd="0" presId="urn:microsoft.com/office/officeart/2005/8/layout/lProcess2"/>
    <dgm:cxn modelId="{7BFD9295-7921-49E2-91E7-F2FADAF8CF23}" type="presParOf" srcId="{E8FDDDE1-031D-4A4C-9B79-A61AD9C22298}" destId="{161A2510-B1F9-4B93-A532-FA558FAA6539}" srcOrd="2" destOrd="0" presId="urn:microsoft.com/office/officeart/2005/8/layout/lProcess2"/>
    <dgm:cxn modelId="{A182FCC2-BA82-4E29-B935-66C665E4B159}" type="presParOf" srcId="{161A2510-B1F9-4B93-A532-FA558FAA6539}" destId="{B8257CA0-5895-417C-AA09-6D6582849EA8}" srcOrd="0" destOrd="0" presId="urn:microsoft.com/office/officeart/2005/8/layout/lProcess2"/>
    <dgm:cxn modelId="{BCA0595F-53FE-472D-B877-74EF7B707D47}" type="presParOf" srcId="{B8257CA0-5895-417C-AA09-6D6582849EA8}" destId="{DD4388B9-4281-4DAF-A18E-488D834FE10D}" srcOrd="0" destOrd="0" presId="urn:microsoft.com/office/officeart/2005/8/layout/lProcess2"/>
    <dgm:cxn modelId="{138DA2E7-F11B-41F2-9E9E-B71290C69977}" type="presParOf" srcId="{B8257CA0-5895-417C-AA09-6D6582849EA8}" destId="{52ECBD4D-329A-4C3B-B4B1-E924F8CB6E53}" srcOrd="1" destOrd="0" presId="urn:microsoft.com/office/officeart/2005/8/layout/lProcess2"/>
    <dgm:cxn modelId="{DCCE5741-1927-48D4-954E-801680690C4E}" type="presParOf" srcId="{B8257CA0-5895-417C-AA09-6D6582849EA8}" destId="{7F248C82-442C-4F85-9335-E35A30F5E45E}" srcOrd="2" destOrd="0" presId="urn:microsoft.com/office/officeart/2005/8/layout/lProcess2"/>
    <dgm:cxn modelId="{8DAA3C44-FC97-4602-8B5B-576BE8F1DA84}" type="presParOf" srcId="{61251B2C-F988-47B3-A901-ED0157701646}" destId="{C2FEC26F-6DA4-4D88-A9B0-D9803502AFD8}" srcOrd="1" destOrd="0" presId="urn:microsoft.com/office/officeart/2005/8/layout/lProcess2"/>
    <dgm:cxn modelId="{EE46E575-AE4A-4D3F-9925-4DBD2E82AF4E}" type="presParOf" srcId="{61251B2C-F988-47B3-A901-ED0157701646}" destId="{2A6351BB-1BAF-4188-8DD4-F4EC0C8595D5}" srcOrd="2" destOrd="0" presId="urn:microsoft.com/office/officeart/2005/8/layout/lProcess2"/>
    <dgm:cxn modelId="{9DA8B8C9-45CA-4D6B-A954-8D062CB859FD}" type="presParOf" srcId="{2A6351BB-1BAF-4188-8DD4-F4EC0C8595D5}" destId="{B3026D1C-28B7-45AA-BB45-1DE9E279B8D0}" srcOrd="0" destOrd="0" presId="urn:microsoft.com/office/officeart/2005/8/layout/lProcess2"/>
    <dgm:cxn modelId="{1000F7FF-F730-49A4-AD00-4C5F1D072254}" type="presParOf" srcId="{2A6351BB-1BAF-4188-8DD4-F4EC0C8595D5}" destId="{03ACA656-313C-46F1-8F59-7549F46F43FC}" srcOrd="1" destOrd="0" presId="urn:microsoft.com/office/officeart/2005/8/layout/lProcess2"/>
    <dgm:cxn modelId="{5E34C163-3D3F-4BF8-AF97-E7E43AE6FE04}" type="presParOf" srcId="{2A6351BB-1BAF-4188-8DD4-F4EC0C8595D5}" destId="{F9C691F1-26AD-4746-8F17-CCEF0F33B887}" srcOrd="2" destOrd="0" presId="urn:microsoft.com/office/officeart/2005/8/layout/lProcess2"/>
    <dgm:cxn modelId="{D9DD04D6-D16C-4D96-8C85-A5DC6037F4B7}" type="presParOf" srcId="{F9C691F1-26AD-4746-8F17-CCEF0F33B887}" destId="{2BEBD5F9-C3E9-4915-835C-BA4D0DAA8C71}" srcOrd="0" destOrd="0" presId="urn:microsoft.com/office/officeart/2005/8/layout/lProcess2"/>
    <dgm:cxn modelId="{452B4270-3E15-452F-A767-4A9BA0F111F5}" type="presParOf" srcId="{2BEBD5F9-C3E9-4915-835C-BA4D0DAA8C71}" destId="{9F395A62-EDA9-4A06-8EA4-B12231306B67}" srcOrd="0" destOrd="0" presId="urn:microsoft.com/office/officeart/2005/8/layout/lProcess2"/>
    <dgm:cxn modelId="{5BE972AA-C47D-451A-A3D0-56C7939AACD0}" type="presParOf" srcId="{2BEBD5F9-C3E9-4915-835C-BA4D0DAA8C71}" destId="{B4E5966C-E40B-4956-8203-42E50F3C5876}" srcOrd="1" destOrd="0" presId="urn:microsoft.com/office/officeart/2005/8/layout/lProcess2"/>
    <dgm:cxn modelId="{C88832E7-2DED-48D5-9291-423821A846D2}" type="presParOf" srcId="{2BEBD5F9-C3E9-4915-835C-BA4D0DAA8C71}" destId="{9EF175C3-2DAC-4007-B074-6A64F3D21DA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565868A-185B-413B-9C53-C2C2CC67AAE9}" type="doc">
      <dgm:prSet loTypeId="urn:diagrams.loki3.com/BracketList+Icon" loCatId="list" qsTypeId="urn:microsoft.com/office/officeart/2005/8/quickstyle/simple1#20" qsCatId="simple" csTypeId="urn:microsoft.com/office/officeart/2005/8/colors/accent1_2#7" csCatId="accent1" phldr="1"/>
      <dgm:spPr/>
      <dgm:t>
        <a:bodyPr/>
        <a:lstStyle/>
        <a:p>
          <a:endParaRPr lang="tr-TR"/>
        </a:p>
      </dgm:t>
    </dgm:pt>
    <dgm:pt modelId="{A13080E2-15FD-4634-9215-C7AEB08C99BD}">
      <dgm:prSet phldrT="[Metin]">
        <dgm:style>
          <a:lnRef idx="3">
            <a:schemeClr val="lt1"/>
          </a:lnRef>
          <a:fillRef idx="1">
            <a:schemeClr val="accent3"/>
          </a:fillRef>
          <a:effectRef idx="1">
            <a:schemeClr val="accent3"/>
          </a:effectRef>
          <a:fontRef idx="minor">
            <a:schemeClr val="lt1"/>
          </a:fontRef>
        </dgm:style>
      </dgm:prSet>
      <dgm:spPr/>
      <dgm:t>
        <a:bodyPr/>
        <a:lstStyle/>
        <a:p>
          <a:r>
            <a:rPr lang="tr-TR" dirty="0" smtClean="0"/>
            <a:t>Tür ve nicelik değişiklikleri</a:t>
          </a:r>
          <a:endParaRPr lang="tr-TR" dirty="0"/>
        </a:p>
      </dgm:t>
    </dgm:pt>
    <dgm:pt modelId="{1E65C178-6115-40F7-8AE5-0776750F7C94}" type="parTrans" cxnId="{8DA16777-BDB8-4A7F-ADC4-6960B85B7B51}">
      <dgm:prSet/>
      <dgm:spPr/>
      <dgm:t>
        <a:bodyPr/>
        <a:lstStyle/>
        <a:p>
          <a:endParaRPr lang="tr-TR"/>
        </a:p>
      </dgm:t>
    </dgm:pt>
    <dgm:pt modelId="{056AD61E-29F6-4FDF-8945-AD95F9AE0413}" type="sibTrans" cxnId="{8DA16777-BDB8-4A7F-ADC4-6960B85B7B51}">
      <dgm:prSet/>
      <dgm:spPr/>
      <dgm:t>
        <a:bodyPr/>
        <a:lstStyle/>
        <a:p>
          <a:endParaRPr lang="tr-TR"/>
        </a:p>
      </dgm:t>
    </dgm:pt>
    <dgm:pt modelId="{B146E821-41E1-4449-B6B0-5EE52887106B}">
      <dgm:prSet phldrT="[Metin]">
        <dgm:style>
          <a:lnRef idx="3">
            <a:schemeClr val="lt1"/>
          </a:lnRef>
          <a:fillRef idx="1">
            <a:schemeClr val="accent3"/>
          </a:fillRef>
          <a:effectRef idx="1">
            <a:schemeClr val="accent3"/>
          </a:effectRef>
          <a:fontRef idx="minor">
            <a:schemeClr val="lt1"/>
          </a:fontRef>
        </dgm:style>
      </dgm:prSet>
      <dgm:spPr/>
      <dgm:t>
        <a:bodyPr/>
        <a:lstStyle/>
        <a:p>
          <a:r>
            <a:rPr lang="tr-TR" dirty="0" smtClean="0"/>
            <a:t>Alımın döneminde gerçekleşen geriye dönük değişiklikler</a:t>
          </a:r>
          <a:endParaRPr lang="tr-TR" dirty="0"/>
        </a:p>
      </dgm:t>
    </dgm:pt>
    <dgm:pt modelId="{D318DCFB-40F2-4797-8577-4B2CB688C786}" type="parTrans" cxnId="{46D531F6-C2DB-4A43-9F03-3CF4699953DB}">
      <dgm:prSet/>
      <dgm:spPr/>
      <dgm:t>
        <a:bodyPr/>
        <a:lstStyle/>
        <a:p>
          <a:endParaRPr lang="tr-TR"/>
        </a:p>
      </dgm:t>
    </dgm:pt>
    <dgm:pt modelId="{E261AF0B-78CB-42A0-B7FC-54D7C5A83BA0}" type="sibTrans" cxnId="{46D531F6-C2DB-4A43-9F03-3CF4699953DB}">
      <dgm:prSet/>
      <dgm:spPr/>
      <dgm:t>
        <a:bodyPr/>
        <a:lstStyle/>
        <a:p>
          <a:endParaRPr lang="tr-TR"/>
        </a:p>
      </dgm:t>
    </dgm:pt>
    <dgm:pt modelId="{9C6B0FA8-AA07-4B81-9107-42CEA218B3EA}">
      <dgm:prSet phldrT="[Metin]">
        <dgm:style>
          <a:lnRef idx="3">
            <a:schemeClr val="lt1"/>
          </a:lnRef>
          <a:fillRef idx="1">
            <a:schemeClr val="accent3"/>
          </a:fillRef>
          <a:effectRef idx="1">
            <a:schemeClr val="accent3"/>
          </a:effectRef>
          <a:fontRef idx="minor">
            <a:schemeClr val="lt1"/>
          </a:fontRef>
        </dgm:style>
      </dgm:prSet>
      <dgm:spPr/>
      <dgm:t>
        <a:bodyPr/>
        <a:lstStyle/>
        <a:p>
          <a:r>
            <a:rPr lang="tr-TR" dirty="0" smtClean="0"/>
            <a:t>Aktarım yapılacak ekonomik kodun ya da kalemin dönem içerisinde olmaması</a:t>
          </a:r>
          <a:endParaRPr lang="tr-TR" dirty="0"/>
        </a:p>
      </dgm:t>
    </dgm:pt>
    <dgm:pt modelId="{6B8AF931-9A5A-4883-9E10-050E0F0A8F5B}" type="parTrans" cxnId="{70C31D24-BE6C-42D5-AB3F-2EAE8EE4AE20}">
      <dgm:prSet/>
      <dgm:spPr/>
      <dgm:t>
        <a:bodyPr/>
        <a:lstStyle/>
        <a:p>
          <a:endParaRPr lang="tr-TR"/>
        </a:p>
      </dgm:t>
    </dgm:pt>
    <dgm:pt modelId="{B7ACEFB1-2083-401A-AAC6-F6CF50617E66}" type="sibTrans" cxnId="{70C31D24-BE6C-42D5-AB3F-2EAE8EE4AE20}">
      <dgm:prSet/>
      <dgm:spPr/>
      <dgm:t>
        <a:bodyPr/>
        <a:lstStyle/>
        <a:p>
          <a:endParaRPr lang="tr-TR"/>
        </a:p>
      </dgm:t>
    </dgm:pt>
    <dgm:pt modelId="{9F69A1BD-3763-4959-8698-A86217D3F7B0}">
      <dgm:prSet phldrT="[Metin]">
        <dgm:style>
          <a:lnRef idx="3">
            <a:schemeClr val="lt1"/>
          </a:lnRef>
          <a:fillRef idx="1">
            <a:schemeClr val="accent3"/>
          </a:fillRef>
          <a:effectRef idx="1">
            <a:schemeClr val="accent3"/>
          </a:effectRef>
          <a:fontRef idx="minor">
            <a:schemeClr val="lt1"/>
          </a:fontRef>
        </dgm:style>
      </dgm:prSet>
      <dgm:spPr/>
      <dgm:t>
        <a:bodyPr/>
        <a:lstStyle/>
        <a:p>
          <a:r>
            <a:rPr lang="tr-TR" dirty="0" smtClean="0"/>
            <a:t>Aktarım yapılmak istenen kalemin projede öngörülmeyen yeni bir kalem olması (yeni kalem eklenmesi)</a:t>
          </a:r>
          <a:endParaRPr lang="tr-TR" dirty="0"/>
        </a:p>
      </dgm:t>
    </dgm:pt>
    <dgm:pt modelId="{88B2FEB9-B11D-4B57-95E3-C5DC10B84E01}" type="parTrans" cxnId="{B4CC0054-DD8E-4152-88B5-A50BA9929863}">
      <dgm:prSet/>
      <dgm:spPr/>
      <dgm:t>
        <a:bodyPr/>
        <a:lstStyle/>
        <a:p>
          <a:endParaRPr lang="tr-TR"/>
        </a:p>
      </dgm:t>
    </dgm:pt>
    <dgm:pt modelId="{84AAF575-817B-4E93-B409-ABAB89CE40ED}" type="sibTrans" cxnId="{B4CC0054-DD8E-4152-88B5-A50BA9929863}">
      <dgm:prSet/>
      <dgm:spPr/>
      <dgm:t>
        <a:bodyPr/>
        <a:lstStyle/>
        <a:p>
          <a:endParaRPr lang="tr-TR"/>
        </a:p>
      </dgm:t>
    </dgm:pt>
    <dgm:pt modelId="{376B487E-E833-463B-BACE-E9DC52114596}">
      <dgm:prSet phldrT="[Metin]"/>
      <dgm:spPr/>
      <dgm:t>
        <a:bodyPr/>
        <a:lstStyle/>
        <a:p>
          <a:endParaRPr lang="tr-TR" dirty="0"/>
        </a:p>
      </dgm:t>
    </dgm:pt>
    <dgm:pt modelId="{0B09FB92-3420-4833-8989-DE6A46A428BA}" type="sibTrans" cxnId="{F953A419-F2A0-4DF8-A0A1-AAAE5F731C9A}">
      <dgm:prSet/>
      <dgm:spPr/>
      <dgm:t>
        <a:bodyPr/>
        <a:lstStyle/>
        <a:p>
          <a:endParaRPr lang="tr-TR"/>
        </a:p>
      </dgm:t>
    </dgm:pt>
    <dgm:pt modelId="{C3C83ED8-B5DC-4943-AB66-C19749870595}" type="parTrans" cxnId="{F953A419-F2A0-4DF8-A0A1-AAAE5F731C9A}">
      <dgm:prSet/>
      <dgm:spPr/>
      <dgm:t>
        <a:bodyPr/>
        <a:lstStyle/>
        <a:p>
          <a:endParaRPr lang="tr-TR"/>
        </a:p>
      </dgm:t>
    </dgm:pt>
    <dgm:pt modelId="{C1A553AA-6B15-4297-B764-DA444C05A0D7}">
      <dgm:prSet phldrT="[Metin]">
        <dgm:style>
          <a:lnRef idx="3">
            <a:schemeClr val="lt1"/>
          </a:lnRef>
          <a:fillRef idx="1">
            <a:schemeClr val="accent3"/>
          </a:fillRef>
          <a:effectRef idx="1">
            <a:schemeClr val="accent3"/>
          </a:effectRef>
          <a:fontRef idx="minor">
            <a:schemeClr val="lt1"/>
          </a:fontRef>
        </dgm:style>
      </dgm:prSet>
      <dgm:spPr/>
      <dgm:t>
        <a:bodyPr/>
        <a:lstStyle/>
        <a:p>
          <a:r>
            <a:rPr lang="tr-TR" dirty="0" smtClean="0"/>
            <a:t>Projeler arası fasıl aktarımları </a:t>
          </a:r>
          <a:endParaRPr lang="tr-TR" dirty="0"/>
        </a:p>
      </dgm:t>
    </dgm:pt>
    <dgm:pt modelId="{50513C65-2E27-4B78-B531-94300365FD54}" type="parTrans" cxnId="{230C176E-FFAE-444C-AEC3-6AC5FF0737A7}">
      <dgm:prSet/>
      <dgm:spPr/>
      <dgm:t>
        <a:bodyPr/>
        <a:lstStyle/>
        <a:p>
          <a:endParaRPr lang="tr-TR"/>
        </a:p>
      </dgm:t>
    </dgm:pt>
    <dgm:pt modelId="{90088890-2595-4584-863A-53594FDD5176}" type="sibTrans" cxnId="{230C176E-FFAE-444C-AEC3-6AC5FF0737A7}">
      <dgm:prSet/>
      <dgm:spPr/>
      <dgm:t>
        <a:bodyPr/>
        <a:lstStyle/>
        <a:p>
          <a:endParaRPr lang="tr-TR"/>
        </a:p>
      </dgm:t>
    </dgm:pt>
    <dgm:pt modelId="{77862D21-5B68-42BF-ADA5-BAF9171EE1C1}" type="pres">
      <dgm:prSet presAssocID="{6565868A-185B-413B-9C53-C2C2CC67AAE9}" presName="Name0" presStyleCnt="0">
        <dgm:presLayoutVars>
          <dgm:dir/>
          <dgm:animLvl val="lvl"/>
          <dgm:resizeHandles val="exact"/>
        </dgm:presLayoutVars>
      </dgm:prSet>
      <dgm:spPr/>
      <dgm:t>
        <a:bodyPr/>
        <a:lstStyle/>
        <a:p>
          <a:endParaRPr lang="tr-TR"/>
        </a:p>
      </dgm:t>
    </dgm:pt>
    <dgm:pt modelId="{CDD94C8B-D56F-43F9-9B25-811E7E138AA5}" type="pres">
      <dgm:prSet presAssocID="{376B487E-E833-463B-BACE-E9DC52114596}" presName="linNode" presStyleCnt="0"/>
      <dgm:spPr/>
    </dgm:pt>
    <dgm:pt modelId="{B00A7E65-68B2-413F-8C21-79376707289A}" type="pres">
      <dgm:prSet presAssocID="{376B487E-E833-463B-BACE-E9DC52114596}" presName="parTx" presStyleLbl="revTx" presStyleIdx="0" presStyleCnt="1" custScaleY="67836" custLinFactX="160897" custLinFactNeighborX="200000" custLinFactNeighborY="80893">
        <dgm:presLayoutVars>
          <dgm:chMax val="1"/>
          <dgm:bulletEnabled val="1"/>
        </dgm:presLayoutVars>
      </dgm:prSet>
      <dgm:spPr/>
      <dgm:t>
        <a:bodyPr/>
        <a:lstStyle/>
        <a:p>
          <a:endParaRPr lang="tr-TR"/>
        </a:p>
      </dgm:t>
    </dgm:pt>
    <dgm:pt modelId="{235E6C7B-6AA6-4A12-9C5B-60D2C27A19A7}" type="pres">
      <dgm:prSet presAssocID="{376B487E-E833-463B-BACE-E9DC52114596}" presName="bracket" presStyleLbl="parChTrans1D1" presStyleIdx="0" presStyleCnt="1" custFlipHor="1" custScaleY="64390" custLinFactX="605327" custLinFactNeighborX="700000" custLinFactNeighborY="-2800">
        <dgm:style>
          <a:lnRef idx="3">
            <a:schemeClr val="lt1"/>
          </a:lnRef>
          <a:fillRef idx="1">
            <a:schemeClr val="accent3"/>
          </a:fillRef>
          <a:effectRef idx="1">
            <a:schemeClr val="accent3"/>
          </a:effectRef>
          <a:fontRef idx="minor">
            <a:schemeClr val="lt1"/>
          </a:fontRef>
        </dgm:style>
      </dgm:prSet>
      <dgm:spPr>
        <a:ln>
          <a:solidFill>
            <a:srgbClr val="7EA03A"/>
          </a:solidFill>
        </a:ln>
      </dgm:spPr>
    </dgm:pt>
    <dgm:pt modelId="{2BD7DD0C-B9F6-4E61-B928-BFB9DC28A65C}" type="pres">
      <dgm:prSet presAssocID="{376B487E-E833-463B-BACE-E9DC52114596}" presName="spH" presStyleCnt="0"/>
      <dgm:spPr/>
    </dgm:pt>
    <dgm:pt modelId="{43222261-2599-44DA-BC82-1D285DF1BDFF}" type="pres">
      <dgm:prSet presAssocID="{376B487E-E833-463B-BACE-E9DC52114596}" presName="desTx" presStyleLbl="node1" presStyleIdx="0" presStyleCnt="1" custScaleY="63897" custLinFactX="-41960" custLinFactNeighborX="-100000" custLinFactNeighborY="-2915">
        <dgm:presLayoutVars>
          <dgm:bulletEnabled val="1"/>
        </dgm:presLayoutVars>
      </dgm:prSet>
      <dgm:spPr/>
      <dgm:t>
        <a:bodyPr/>
        <a:lstStyle/>
        <a:p>
          <a:endParaRPr lang="tr-TR"/>
        </a:p>
      </dgm:t>
    </dgm:pt>
  </dgm:ptLst>
  <dgm:cxnLst>
    <dgm:cxn modelId="{230C176E-FFAE-444C-AEC3-6AC5FF0737A7}" srcId="{376B487E-E833-463B-BACE-E9DC52114596}" destId="{C1A553AA-6B15-4297-B764-DA444C05A0D7}" srcOrd="4" destOrd="0" parTransId="{50513C65-2E27-4B78-B531-94300365FD54}" sibTransId="{90088890-2595-4584-863A-53594FDD5176}"/>
    <dgm:cxn modelId="{AB31BEE0-C719-4F49-B8E1-6A88A0D3C7CC}" type="presOf" srcId="{9F69A1BD-3763-4959-8698-A86217D3F7B0}" destId="{43222261-2599-44DA-BC82-1D285DF1BDFF}" srcOrd="0" destOrd="3" presId="urn:diagrams.loki3.com/BracketList+Icon"/>
    <dgm:cxn modelId="{46D531F6-C2DB-4A43-9F03-3CF4699953DB}" srcId="{376B487E-E833-463B-BACE-E9DC52114596}" destId="{B146E821-41E1-4449-B6B0-5EE52887106B}" srcOrd="1" destOrd="0" parTransId="{D318DCFB-40F2-4797-8577-4B2CB688C786}" sibTransId="{E261AF0B-78CB-42A0-B7FC-54D7C5A83BA0}"/>
    <dgm:cxn modelId="{3726BA48-5E82-4772-91C0-479D98245D24}" type="presOf" srcId="{C1A553AA-6B15-4297-B764-DA444C05A0D7}" destId="{43222261-2599-44DA-BC82-1D285DF1BDFF}" srcOrd="0" destOrd="4" presId="urn:diagrams.loki3.com/BracketList+Icon"/>
    <dgm:cxn modelId="{F953A419-F2A0-4DF8-A0A1-AAAE5F731C9A}" srcId="{6565868A-185B-413B-9C53-C2C2CC67AAE9}" destId="{376B487E-E833-463B-BACE-E9DC52114596}" srcOrd="0" destOrd="0" parTransId="{C3C83ED8-B5DC-4943-AB66-C19749870595}" sibTransId="{0B09FB92-3420-4833-8989-DE6A46A428BA}"/>
    <dgm:cxn modelId="{D0EE4A66-DE0C-46ED-9FDC-95580A85EE46}" type="presOf" srcId="{A13080E2-15FD-4634-9215-C7AEB08C99BD}" destId="{43222261-2599-44DA-BC82-1D285DF1BDFF}" srcOrd="0" destOrd="0" presId="urn:diagrams.loki3.com/BracketList+Icon"/>
    <dgm:cxn modelId="{5CA25A1B-21D9-40BE-94E9-65B771ACBCB9}" type="presOf" srcId="{376B487E-E833-463B-BACE-E9DC52114596}" destId="{B00A7E65-68B2-413F-8C21-79376707289A}" srcOrd="0" destOrd="0" presId="urn:diagrams.loki3.com/BracketList+Icon"/>
    <dgm:cxn modelId="{B4CC0054-DD8E-4152-88B5-A50BA9929863}" srcId="{376B487E-E833-463B-BACE-E9DC52114596}" destId="{9F69A1BD-3763-4959-8698-A86217D3F7B0}" srcOrd="3" destOrd="0" parTransId="{88B2FEB9-B11D-4B57-95E3-C5DC10B84E01}" sibTransId="{84AAF575-817B-4E93-B409-ABAB89CE40ED}"/>
    <dgm:cxn modelId="{7AD46028-575D-44C1-9C3C-BBE5D9CA55B9}" type="presOf" srcId="{6565868A-185B-413B-9C53-C2C2CC67AAE9}" destId="{77862D21-5B68-42BF-ADA5-BAF9171EE1C1}" srcOrd="0" destOrd="0" presId="urn:diagrams.loki3.com/BracketList+Icon"/>
    <dgm:cxn modelId="{E3599ACF-2F76-43E7-8F69-BA7F7472C2A0}" type="presOf" srcId="{B146E821-41E1-4449-B6B0-5EE52887106B}" destId="{43222261-2599-44DA-BC82-1D285DF1BDFF}" srcOrd="0" destOrd="1" presId="urn:diagrams.loki3.com/BracketList+Icon"/>
    <dgm:cxn modelId="{8DA16777-BDB8-4A7F-ADC4-6960B85B7B51}" srcId="{376B487E-E833-463B-BACE-E9DC52114596}" destId="{A13080E2-15FD-4634-9215-C7AEB08C99BD}" srcOrd="0" destOrd="0" parTransId="{1E65C178-6115-40F7-8AE5-0776750F7C94}" sibTransId="{056AD61E-29F6-4FDF-8945-AD95F9AE0413}"/>
    <dgm:cxn modelId="{70C31D24-BE6C-42D5-AB3F-2EAE8EE4AE20}" srcId="{376B487E-E833-463B-BACE-E9DC52114596}" destId="{9C6B0FA8-AA07-4B81-9107-42CEA218B3EA}" srcOrd="2" destOrd="0" parTransId="{6B8AF931-9A5A-4883-9E10-050E0F0A8F5B}" sibTransId="{B7ACEFB1-2083-401A-AAC6-F6CF50617E66}"/>
    <dgm:cxn modelId="{CBFD6724-2440-4E45-80BC-F000CA8D1EEE}" type="presOf" srcId="{9C6B0FA8-AA07-4B81-9107-42CEA218B3EA}" destId="{43222261-2599-44DA-BC82-1D285DF1BDFF}" srcOrd="0" destOrd="2" presId="urn:diagrams.loki3.com/BracketList+Icon"/>
    <dgm:cxn modelId="{1DCB4FA3-BA95-44D6-BB8F-16BB95EB5ED8}" type="presParOf" srcId="{77862D21-5B68-42BF-ADA5-BAF9171EE1C1}" destId="{CDD94C8B-D56F-43F9-9B25-811E7E138AA5}" srcOrd="0" destOrd="0" presId="urn:diagrams.loki3.com/BracketList+Icon"/>
    <dgm:cxn modelId="{05141690-0B31-4CDF-8258-E8EFA6AE3BCB}" type="presParOf" srcId="{CDD94C8B-D56F-43F9-9B25-811E7E138AA5}" destId="{B00A7E65-68B2-413F-8C21-79376707289A}" srcOrd="0" destOrd="0" presId="urn:diagrams.loki3.com/BracketList+Icon"/>
    <dgm:cxn modelId="{7B5F9024-8758-427B-8172-7C884B1B7AD5}" type="presParOf" srcId="{CDD94C8B-D56F-43F9-9B25-811E7E138AA5}" destId="{235E6C7B-6AA6-4A12-9C5B-60D2C27A19A7}" srcOrd="1" destOrd="0" presId="urn:diagrams.loki3.com/BracketList+Icon"/>
    <dgm:cxn modelId="{89226951-ADCF-433B-912E-047E35EFB176}" type="presParOf" srcId="{CDD94C8B-D56F-43F9-9B25-811E7E138AA5}" destId="{2BD7DD0C-B9F6-4E61-B928-BFB9DC28A65C}" srcOrd="2" destOrd="0" presId="urn:diagrams.loki3.com/BracketList+Icon"/>
    <dgm:cxn modelId="{7FDB63E2-471D-4F76-A911-2A9F05EC2F07}" type="presParOf" srcId="{CDD94C8B-D56F-43F9-9B25-811E7E138AA5}" destId="{43222261-2599-44DA-BC82-1D285DF1BDF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40190-3C9F-494C-A728-2F9443E795EA}" type="doc">
      <dgm:prSet loTypeId="urn:microsoft.com/office/officeart/2005/8/layout/vList5" loCatId="list" qsTypeId="urn:microsoft.com/office/officeart/2005/8/quickstyle/simple1#5" qsCatId="simple" csTypeId="urn:microsoft.com/office/officeart/2005/8/colors/accent6_2" csCatId="accent6" phldr="1"/>
      <dgm:spPr/>
      <dgm:t>
        <a:bodyPr/>
        <a:lstStyle/>
        <a:p>
          <a:endParaRPr lang="tr-TR"/>
        </a:p>
      </dgm:t>
    </dgm:pt>
    <dgm:pt modelId="{070200F0-FBCD-4FE3-91C0-5BF0850FF44C}">
      <dgm:prSet phldrT="[Metin]" custT="1"/>
      <dgm:spPr/>
      <dgm:t>
        <a:bodyPr/>
        <a:lstStyle/>
        <a:p>
          <a:r>
            <a:rPr lang="tr-TR" sz="2400" dirty="0" smtClean="0"/>
            <a:t>Zuhal Esra BİLİR KAT</a:t>
          </a:r>
          <a:endParaRPr lang="tr-TR" sz="2400" dirty="0"/>
        </a:p>
      </dgm:t>
    </dgm:pt>
    <dgm:pt modelId="{3E192555-CECF-4691-8730-34A6B02993D5}" type="parTrans" cxnId="{D47A4757-1CAA-4CD8-8CEE-D80AB57696CA}">
      <dgm:prSet/>
      <dgm:spPr/>
      <dgm:t>
        <a:bodyPr/>
        <a:lstStyle/>
        <a:p>
          <a:endParaRPr lang="tr-TR"/>
        </a:p>
      </dgm:t>
    </dgm:pt>
    <dgm:pt modelId="{B87FB0F7-1AE9-442A-AC08-22E24E757F7B}" type="sibTrans" cxnId="{D47A4757-1CAA-4CD8-8CEE-D80AB57696CA}">
      <dgm:prSet/>
      <dgm:spPr/>
      <dgm:t>
        <a:bodyPr/>
        <a:lstStyle/>
        <a:p>
          <a:endParaRPr lang="tr-TR"/>
        </a:p>
      </dgm:t>
    </dgm:pt>
    <dgm:pt modelId="{3594C279-B8B2-4331-ACE7-B9C973BFCABC}">
      <dgm:prSet phldrT="[Metin]" custT="1"/>
      <dgm:spPr/>
      <dgm:t>
        <a:bodyPr/>
        <a:lstStyle/>
        <a:p>
          <a:r>
            <a:rPr lang="tr-TR" sz="1900" dirty="0" smtClean="0"/>
            <a:t>Seyahat Ödemeleri</a:t>
          </a:r>
          <a:endParaRPr lang="tr-TR" sz="1900" dirty="0"/>
        </a:p>
      </dgm:t>
    </dgm:pt>
    <dgm:pt modelId="{01383FE9-760A-461C-B2FA-5BC9CAA15F05}" type="parTrans" cxnId="{51505816-8F66-4586-8206-932C4BD1F2A5}">
      <dgm:prSet/>
      <dgm:spPr/>
      <dgm:t>
        <a:bodyPr/>
        <a:lstStyle/>
        <a:p>
          <a:endParaRPr lang="tr-TR"/>
        </a:p>
      </dgm:t>
    </dgm:pt>
    <dgm:pt modelId="{54223363-320B-4D41-9DD7-91880D281CE9}" type="sibTrans" cxnId="{51505816-8F66-4586-8206-932C4BD1F2A5}">
      <dgm:prSet/>
      <dgm:spPr/>
      <dgm:t>
        <a:bodyPr/>
        <a:lstStyle/>
        <a:p>
          <a:endParaRPr lang="tr-TR"/>
        </a:p>
      </dgm:t>
    </dgm:pt>
    <dgm:pt modelId="{183F8AD4-781C-4E5F-8469-203FED6E2EC7}">
      <dgm:prSet phldrT="[Metin]" custT="1"/>
      <dgm:spPr/>
      <dgm:t>
        <a:bodyPr/>
        <a:lstStyle/>
        <a:p>
          <a:r>
            <a:rPr lang="tr-TR" sz="1900" dirty="0" smtClean="0"/>
            <a:t>Satın Alma</a:t>
          </a:r>
          <a:endParaRPr lang="tr-TR" sz="1900" dirty="0"/>
        </a:p>
      </dgm:t>
    </dgm:pt>
    <dgm:pt modelId="{47C44F1B-4D6A-4483-A3F6-9FB700B83081}" type="parTrans" cxnId="{E9C160BE-D346-471F-A3C9-7BA0551D8CC4}">
      <dgm:prSet/>
      <dgm:spPr/>
      <dgm:t>
        <a:bodyPr/>
        <a:lstStyle/>
        <a:p>
          <a:endParaRPr lang="en-US"/>
        </a:p>
      </dgm:t>
    </dgm:pt>
    <dgm:pt modelId="{D2609D21-A297-4DCE-81E8-A5B1A0453FDD}" type="sibTrans" cxnId="{E9C160BE-D346-471F-A3C9-7BA0551D8CC4}">
      <dgm:prSet/>
      <dgm:spPr/>
      <dgm:t>
        <a:bodyPr/>
        <a:lstStyle/>
        <a:p>
          <a:endParaRPr lang="en-US"/>
        </a:p>
      </dgm:t>
    </dgm:pt>
    <dgm:pt modelId="{1D6B9B8F-D3C5-43E2-8E0A-0FAE6AEACBB5}" type="pres">
      <dgm:prSet presAssocID="{8C540190-3C9F-494C-A728-2F9443E795EA}" presName="Name0" presStyleCnt="0">
        <dgm:presLayoutVars>
          <dgm:dir/>
          <dgm:animLvl val="lvl"/>
          <dgm:resizeHandles val="exact"/>
        </dgm:presLayoutVars>
      </dgm:prSet>
      <dgm:spPr/>
      <dgm:t>
        <a:bodyPr/>
        <a:lstStyle/>
        <a:p>
          <a:endParaRPr lang="en-US"/>
        </a:p>
      </dgm:t>
    </dgm:pt>
    <dgm:pt modelId="{385295AB-2F86-452C-91A3-192D574F6F96}" type="pres">
      <dgm:prSet presAssocID="{070200F0-FBCD-4FE3-91C0-5BF0850FF44C}" presName="linNode" presStyleCnt="0"/>
      <dgm:spPr/>
      <dgm:t>
        <a:bodyPr/>
        <a:lstStyle/>
        <a:p>
          <a:endParaRPr lang="en-US"/>
        </a:p>
      </dgm:t>
    </dgm:pt>
    <dgm:pt modelId="{D784F3BD-4923-46A0-8016-1ADABCE27A7A}" type="pres">
      <dgm:prSet presAssocID="{070200F0-FBCD-4FE3-91C0-5BF0850FF44C}" presName="parentText" presStyleLbl="node1" presStyleIdx="0" presStyleCnt="1">
        <dgm:presLayoutVars>
          <dgm:chMax val="1"/>
          <dgm:bulletEnabled val="1"/>
        </dgm:presLayoutVars>
      </dgm:prSet>
      <dgm:spPr/>
      <dgm:t>
        <a:bodyPr/>
        <a:lstStyle/>
        <a:p>
          <a:endParaRPr lang="en-US"/>
        </a:p>
      </dgm:t>
    </dgm:pt>
    <dgm:pt modelId="{3F837591-F4B2-4976-B4A0-6145FA246E17}" type="pres">
      <dgm:prSet presAssocID="{070200F0-FBCD-4FE3-91C0-5BF0850FF44C}" presName="descendantText" presStyleLbl="alignAccFollowNode1" presStyleIdx="0" presStyleCnt="1">
        <dgm:presLayoutVars>
          <dgm:bulletEnabled val="1"/>
        </dgm:presLayoutVars>
      </dgm:prSet>
      <dgm:spPr/>
      <dgm:t>
        <a:bodyPr/>
        <a:lstStyle/>
        <a:p>
          <a:endParaRPr lang="en-US"/>
        </a:p>
      </dgm:t>
    </dgm:pt>
  </dgm:ptLst>
  <dgm:cxnLst>
    <dgm:cxn modelId="{8BFA2FA7-ADA7-4A45-9F9E-6031481BD6BC}" type="presOf" srcId="{070200F0-FBCD-4FE3-91C0-5BF0850FF44C}" destId="{D784F3BD-4923-46A0-8016-1ADABCE27A7A}" srcOrd="0" destOrd="0" presId="urn:microsoft.com/office/officeart/2005/8/layout/vList5"/>
    <dgm:cxn modelId="{D47A4757-1CAA-4CD8-8CEE-D80AB57696CA}" srcId="{8C540190-3C9F-494C-A728-2F9443E795EA}" destId="{070200F0-FBCD-4FE3-91C0-5BF0850FF44C}" srcOrd="0" destOrd="0" parTransId="{3E192555-CECF-4691-8730-34A6B02993D5}" sibTransId="{B87FB0F7-1AE9-442A-AC08-22E24E757F7B}"/>
    <dgm:cxn modelId="{11D4C425-6554-4195-8D6C-ED922CE92935}" type="presOf" srcId="{183F8AD4-781C-4E5F-8469-203FED6E2EC7}" destId="{3F837591-F4B2-4976-B4A0-6145FA246E17}" srcOrd="0" destOrd="1" presId="urn:microsoft.com/office/officeart/2005/8/layout/vList5"/>
    <dgm:cxn modelId="{E9C160BE-D346-471F-A3C9-7BA0551D8CC4}" srcId="{070200F0-FBCD-4FE3-91C0-5BF0850FF44C}" destId="{183F8AD4-781C-4E5F-8469-203FED6E2EC7}" srcOrd="1" destOrd="0" parTransId="{47C44F1B-4D6A-4483-A3F6-9FB700B83081}" sibTransId="{D2609D21-A297-4DCE-81E8-A5B1A0453FDD}"/>
    <dgm:cxn modelId="{EE7C1428-1934-4090-85C2-B7919EAF8766}" type="presOf" srcId="{3594C279-B8B2-4331-ACE7-B9C973BFCABC}" destId="{3F837591-F4B2-4976-B4A0-6145FA246E17}" srcOrd="0" destOrd="0" presId="urn:microsoft.com/office/officeart/2005/8/layout/vList5"/>
    <dgm:cxn modelId="{E859C2A3-2EE0-49CA-8950-BF3F5B902EA9}" type="presOf" srcId="{8C540190-3C9F-494C-A728-2F9443E795EA}" destId="{1D6B9B8F-D3C5-43E2-8E0A-0FAE6AEACBB5}" srcOrd="0" destOrd="0" presId="urn:microsoft.com/office/officeart/2005/8/layout/vList5"/>
    <dgm:cxn modelId="{51505816-8F66-4586-8206-932C4BD1F2A5}" srcId="{070200F0-FBCD-4FE3-91C0-5BF0850FF44C}" destId="{3594C279-B8B2-4331-ACE7-B9C973BFCABC}" srcOrd="0" destOrd="0" parTransId="{01383FE9-760A-461C-B2FA-5BC9CAA15F05}" sibTransId="{54223363-320B-4D41-9DD7-91880D281CE9}"/>
    <dgm:cxn modelId="{96078B1E-A91B-4CEC-AE64-9C073F1990A4}" type="presParOf" srcId="{1D6B9B8F-D3C5-43E2-8E0A-0FAE6AEACBB5}" destId="{385295AB-2F86-452C-91A3-192D574F6F96}" srcOrd="0" destOrd="0" presId="urn:microsoft.com/office/officeart/2005/8/layout/vList5"/>
    <dgm:cxn modelId="{74244186-C270-4C24-B065-2705E61DBA30}" type="presParOf" srcId="{385295AB-2F86-452C-91A3-192D574F6F96}" destId="{D784F3BD-4923-46A0-8016-1ADABCE27A7A}" srcOrd="0" destOrd="0" presId="urn:microsoft.com/office/officeart/2005/8/layout/vList5"/>
    <dgm:cxn modelId="{3C24A103-A9C7-409D-91FD-53B5EEBBF20D}" type="presParOf" srcId="{385295AB-2F86-452C-91A3-192D574F6F96}" destId="{3F837591-F4B2-4976-B4A0-6145FA246E17}" srcOrd="1" destOrd="0" presId="urn:microsoft.com/office/officeart/2005/8/layout/vList5"/>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3C214AB-3862-4651-8DEB-E4433EDDD515}" type="doc">
      <dgm:prSet loTypeId="urn:microsoft.com/office/officeart/2005/8/layout/chevron1" loCatId="process" qsTypeId="urn:microsoft.com/office/officeart/2005/8/quickstyle/simple2" qsCatId="simple" csTypeId="urn:microsoft.com/office/officeart/2005/8/colors/accent2_2" csCatId="accent2" phldr="1"/>
      <dgm:spPr/>
    </dgm:pt>
    <dgm:pt modelId="{5CAC92CD-E43A-46EF-B66C-628FC4DF0A4B}">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dirty="0" smtClean="0"/>
            <a:t>Proforma, fatura vb. belgeler eklenerek Gruba gerekçeli başvuru yapılır.</a:t>
          </a:r>
          <a:endParaRPr lang="tr-TR" sz="1800" dirty="0"/>
        </a:p>
      </dgm:t>
    </dgm:pt>
    <dgm:pt modelId="{571FAB42-8A6E-4443-98E1-C1E9CA50E992}" type="parTrans" cxnId="{3C06B7F1-345B-4E08-884F-298ACC29D541}">
      <dgm:prSet/>
      <dgm:spPr/>
      <dgm:t>
        <a:bodyPr/>
        <a:lstStyle/>
        <a:p>
          <a:endParaRPr lang="tr-TR"/>
        </a:p>
      </dgm:t>
    </dgm:pt>
    <dgm:pt modelId="{8408ABE5-099D-4912-92A8-9277DDF7493C}" type="sibTrans" cxnId="{3C06B7F1-345B-4E08-884F-298ACC29D541}">
      <dgm:prSet/>
      <dgm:spPr/>
      <dgm:t>
        <a:bodyPr/>
        <a:lstStyle/>
        <a:p>
          <a:endParaRPr lang="tr-TR"/>
        </a:p>
      </dgm:t>
    </dgm:pt>
    <dgm:pt modelId="{81B58C4F-B86F-4E86-9DF3-DB2D497B5FB3}">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1800" dirty="0" smtClean="0"/>
            <a:t>Aktarım, TÜBİTAK onayı ile MADES tarafından TTS’ye yansıtılır.</a:t>
          </a:r>
          <a:endParaRPr lang="tr-TR" sz="1800" dirty="0"/>
        </a:p>
      </dgm:t>
    </dgm:pt>
    <dgm:pt modelId="{C891DB91-6C9A-4922-8D54-3082DC2DDA8B}" type="parTrans" cxnId="{2C0A5DBE-F824-485F-8CAF-F47E0313D30B}">
      <dgm:prSet/>
      <dgm:spPr/>
      <dgm:t>
        <a:bodyPr/>
        <a:lstStyle/>
        <a:p>
          <a:endParaRPr lang="tr-TR"/>
        </a:p>
      </dgm:t>
    </dgm:pt>
    <dgm:pt modelId="{CB17AFE0-6077-42B6-92D2-3FED3C2780C7}" type="sibTrans" cxnId="{2C0A5DBE-F824-485F-8CAF-F47E0313D30B}">
      <dgm:prSet/>
      <dgm:spPr/>
      <dgm:t>
        <a:bodyPr/>
        <a:lstStyle/>
        <a:p>
          <a:endParaRPr lang="tr-TR"/>
        </a:p>
      </dgm:t>
    </dgm:pt>
    <dgm:pt modelId="{9964A9C4-3F39-478E-8801-B5792DD37085}" type="pres">
      <dgm:prSet presAssocID="{93C214AB-3862-4651-8DEB-E4433EDDD515}" presName="Name0" presStyleCnt="0">
        <dgm:presLayoutVars>
          <dgm:dir/>
          <dgm:animLvl val="lvl"/>
          <dgm:resizeHandles val="exact"/>
        </dgm:presLayoutVars>
      </dgm:prSet>
      <dgm:spPr/>
    </dgm:pt>
    <dgm:pt modelId="{DB07C79B-FB40-4807-A07F-B9C8BF3C30FA}" type="pres">
      <dgm:prSet presAssocID="{5CAC92CD-E43A-46EF-B66C-628FC4DF0A4B}" presName="parTxOnly" presStyleLbl="node1" presStyleIdx="0" presStyleCnt="2" custScaleX="158739" custScaleY="107189" custLinFactNeighborX="73241">
        <dgm:presLayoutVars>
          <dgm:chMax val="0"/>
          <dgm:chPref val="0"/>
          <dgm:bulletEnabled val="1"/>
        </dgm:presLayoutVars>
      </dgm:prSet>
      <dgm:spPr/>
      <dgm:t>
        <a:bodyPr/>
        <a:lstStyle/>
        <a:p>
          <a:endParaRPr lang="tr-TR"/>
        </a:p>
      </dgm:t>
    </dgm:pt>
    <dgm:pt modelId="{E4A7C535-4C50-4C78-B53F-BD3B16373A6D}" type="pres">
      <dgm:prSet presAssocID="{8408ABE5-099D-4912-92A8-9277DDF7493C}" presName="parTxOnlySpace" presStyleCnt="0"/>
      <dgm:spPr/>
    </dgm:pt>
    <dgm:pt modelId="{17A7465C-26DC-4ED6-8A7A-627BEA61809E}" type="pres">
      <dgm:prSet presAssocID="{81B58C4F-B86F-4E86-9DF3-DB2D497B5FB3}" presName="parTxOnly" presStyleLbl="node1" presStyleIdx="1" presStyleCnt="2" custScaleX="127113">
        <dgm:presLayoutVars>
          <dgm:chMax val="0"/>
          <dgm:chPref val="0"/>
          <dgm:bulletEnabled val="1"/>
        </dgm:presLayoutVars>
      </dgm:prSet>
      <dgm:spPr/>
      <dgm:t>
        <a:bodyPr/>
        <a:lstStyle/>
        <a:p>
          <a:endParaRPr lang="tr-TR"/>
        </a:p>
      </dgm:t>
    </dgm:pt>
  </dgm:ptLst>
  <dgm:cxnLst>
    <dgm:cxn modelId="{3C06B7F1-345B-4E08-884F-298ACC29D541}" srcId="{93C214AB-3862-4651-8DEB-E4433EDDD515}" destId="{5CAC92CD-E43A-46EF-B66C-628FC4DF0A4B}" srcOrd="0" destOrd="0" parTransId="{571FAB42-8A6E-4443-98E1-C1E9CA50E992}" sibTransId="{8408ABE5-099D-4912-92A8-9277DDF7493C}"/>
    <dgm:cxn modelId="{A5A5ABCA-A027-4FE6-A0A5-78750CC23D2E}" type="presOf" srcId="{93C214AB-3862-4651-8DEB-E4433EDDD515}" destId="{9964A9C4-3F39-478E-8801-B5792DD37085}" srcOrd="0" destOrd="0" presId="urn:microsoft.com/office/officeart/2005/8/layout/chevron1"/>
    <dgm:cxn modelId="{2C0A5DBE-F824-485F-8CAF-F47E0313D30B}" srcId="{93C214AB-3862-4651-8DEB-E4433EDDD515}" destId="{81B58C4F-B86F-4E86-9DF3-DB2D497B5FB3}" srcOrd="1" destOrd="0" parTransId="{C891DB91-6C9A-4922-8D54-3082DC2DDA8B}" sibTransId="{CB17AFE0-6077-42B6-92D2-3FED3C2780C7}"/>
    <dgm:cxn modelId="{E0DEB3B5-0E0C-4647-B4C8-F85F5B96AFBC}" type="presOf" srcId="{5CAC92CD-E43A-46EF-B66C-628FC4DF0A4B}" destId="{DB07C79B-FB40-4807-A07F-B9C8BF3C30FA}" srcOrd="0" destOrd="0" presId="urn:microsoft.com/office/officeart/2005/8/layout/chevron1"/>
    <dgm:cxn modelId="{44B7651C-43CE-4F2B-B4C4-6950EA25E007}" type="presOf" srcId="{81B58C4F-B86F-4E86-9DF3-DB2D497B5FB3}" destId="{17A7465C-26DC-4ED6-8A7A-627BEA61809E}" srcOrd="0" destOrd="0" presId="urn:microsoft.com/office/officeart/2005/8/layout/chevron1"/>
    <dgm:cxn modelId="{85DFA8E9-A689-4163-837A-5271A2DC5131}" type="presParOf" srcId="{9964A9C4-3F39-478E-8801-B5792DD37085}" destId="{DB07C79B-FB40-4807-A07F-B9C8BF3C30FA}" srcOrd="0" destOrd="0" presId="urn:microsoft.com/office/officeart/2005/8/layout/chevron1"/>
    <dgm:cxn modelId="{EAFC1C5D-EDF6-4209-B8EB-2068F68E3BCB}" type="presParOf" srcId="{9964A9C4-3F39-478E-8801-B5792DD37085}" destId="{E4A7C535-4C50-4C78-B53F-BD3B16373A6D}" srcOrd="1" destOrd="0" presId="urn:microsoft.com/office/officeart/2005/8/layout/chevron1"/>
    <dgm:cxn modelId="{FF2F24A5-4E0D-4D7C-B7EB-2A3A9942882E}" type="presParOf" srcId="{9964A9C4-3F39-478E-8801-B5792DD37085}" destId="{17A7465C-26DC-4ED6-8A7A-627BEA61809E}"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A5009F1-8330-4BB8-881F-A40E7CED8C30}" type="doc">
      <dgm:prSet loTypeId="urn:microsoft.com/office/officeart/2011/layout/CircleProcess" loCatId="process" qsTypeId="urn:microsoft.com/office/officeart/2005/8/quickstyle/simple1#21" qsCatId="simple" csTypeId="urn:microsoft.com/office/officeart/2005/8/colors/accent1_2#8" csCatId="accent1" phldr="1"/>
      <dgm:spPr/>
      <dgm:t>
        <a:bodyPr/>
        <a:lstStyle/>
        <a:p>
          <a:endParaRPr lang="tr-TR"/>
        </a:p>
      </dgm:t>
    </dgm:pt>
    <dgm:pt modelId="{F2DDEAF2-2420-4C15-B230-FFE342793420}">
      <dgm:prSet phldrT="[Metin]"/>
      <dgm:spPr>
        <a:ln>
          <a:solidFill>
            <a:srgbClr val="7EA03A"/>
          </a:solidFill>
        </a:ln>
      </dgm:spPr>
      <dgm:t>
        <a:bodyPr/>
        <a:lstStyle/>
        <a:p>
          <a:r>
            <a:rPr lang="tr-TR" dirty="0" smtClean="0">
              <a:solidFill>
                <a:prstClr val="black"/>
              </a:solidFill>
            </a:rPr>
            <a:t>Fasıl aktarımı taleplerinde yaşanan bilgi eksikliğinden kaynaklanan aksaklıkları gidermek üzere bir form tasarlanmıştır.</a:t>
          </a:r>
          <a:endParaRPr lang="tr-TR" dirty="0"/>
        </a:p>
      </dgm:t>
    </dgm:pt>
    <dgm:pt modelId="{B815C25C-887A-4CB2-9387-6689A805A7A7}" type="parTrans" cxnId="{D8E48884-6B34-45A0-87CC-E49F7AA4A117}">
      <dgm:prSet/>
      <dgm:spPr/>
      <dgm:t>
        <a:bodyPr/>
        <a:lstStyle/>
        <a:p>
          <a:endParaRPr lang="tr-TR"/>
        </a:p>
      </dgm:t>
    </dgm:pt>
    <dgm:pt modelId="{9BA61B64-DA69-4CA0-8E9E-9583E4F394E7}" type="sibTrans" cxnId="{D8E48884-6B34-45A0-87CC-E49F7AA4A117}">
      <dgm:prSet/>
      <dgm:spPr/>
      <dgm:t>
        <a:bodyPr/>
        <a:lstStyle/>
        <a:p>
          <a:endParaRPr lang="tr-TR"/>
        </a:p>
      </dgm:t>
    </dgm:pt>
    <dgm:pt modelId="{7ADFDC95-074B-4586-A8A3-4FFF5C3DF458}">
      <dgm:prSet phldrT="[Metin]">
        <dgm:style>
          <a:lnRef idx="0">
            <a:schemeClr val="accent3"/>
          </a:lnRef>
          <a:fillRef idx="3">
            <a:schemeClr val="accent3"/>
          </a:fillRef>
          <a:effectRef idx="3">
            <a:schemeClr val="accent3"/>
          </a:effectRef>
          <a:fontRef idx="minor">
            <a:schemeClr val="lt1"/>
          </a:fontRef>
        </dgm:style>
      </dgm:prSet>
      <dgm:spPr>
        <a:solidFill>
          <a:srgbClr val="A7C46E"/>
        </a:solidFill>
      </dgm:spPr>
      <dgm:t>
        <a:bodyPr/>
        <a:lstStyle/>
        <a:p>
          <a:r>
            <a:rPr lang="tr-TR" dirty="0" smtClean="0">
              <a:solidFill>
                <a:schemeClr val="bg1"/>
              </a:solidFill>
              <a:latin typeface="Corbel" pitchFamily="34" charset="0"/>
              <a:hlinkClick xmlns:r="http://schemas.openxmlformats.org/officeDocument/2006/relationships" r:id="rId1" action="ppaction://hlinkfile"/>
            </a:rPr>
            <a:t>Fasıl Aktarımı Talep Formu</a:t>
          </a:r>
          <a:endParaRPr lang="tr-TR" dirty="0">
            <a:solidFill>
              <a:schemeClr val="bg1"/>
            </a:solidFill>
          </a:endParaRPr>
        </a:p>
      </dgm:t>
    </dgm:pt>
    <dgm:pt modelId="{11594C9C-5D94-4EEE-826C-4B83DB6361BB}" type="parTrans" cxnId="{C13AC558-FA82-43AE-92AA-A871F5B9B602}">
      <dgm:prSet/>
      <dgm:spPr/>
      <dgm:t>
        <a:bodyPr/>
        <a:lstStyle/>
        <a:p>
          <a:endParaRPr lang="tr-TR"/>
        </a:p>
      </dgm:t>
    </dgm:pt>
    <dgm:pt modelId="{41D94B9F-19B6-4E57-83EE-AE557F2CE6E1}" type="sibTrans" cxnId="{C13AC558-FA82-43AE-92AA-A871F5B9B602}">
      <dgm:prSet/>
      <dgm:spPr/>
      <dgm:t>
        <a:bodyPr/>
        <a:lstStyle/>
        <a:p>
          <a:endParaRPr lang="tr-TR"/>
        </a:p>
      </dgm:t>
    </dgm:pt>
    <dgm:pt modelId="{A8C85CEF-1CFD-4A1B-A1A1-677CF46A73A8}" type="pres">
      <dgm:prSet presAssocID="{6A5009F1-8330-4BB8-881F-A40E7CED8C30}" presName="Name0" presStyleCnt="0">
        <dgm:presLayoutVars>
          <dgm:chMax val="11"/>
          <dgm:chPref val="11"/>
          <dgm:dir/>
          <dgm:resizeHandles/>
        </dgm:presLayoutVars>
      </dgm:prSet>
      <dgm:spPr/>
      <dgm:t>
        <a:bodyPr/>
        <a:lstStyle/>
        <a:p>
          <a:endParaRPr lang="tr-TR"/>
        </a:p>
      </dgm:t>
    </dgm:pt>
    <dgm:pt modelId="{D26674A4-FEA9-462F-A817-4A17427070AA}" type="pres">
      <dgm:prSet presAssocID="{7ADFDC95-074B-4586-A8A3-4FFF5C3DF458}" presName="Accent2" presStyleCnt="0"/>
      <dgm:spPr/>
    </dgm:pt>
    <dgm:pt modelId="{D97AFAF5-57F7-428D-82BB-525AD7EE5851}" type="pres">
      <dgm:prSet presAssocID="{7ADFDC95-074B-4586-A8A3-4FFF5C3DF458}" presName="Accent" presStyleLbl="node1" presStyleIdx="0" presStyleCnt="2">
        <dgm:style>
          <a:lnRef idx="2">
            <a:schemeClr val="accent3">
              <a:shade val="50000"/>
            </a:schemeClr>
          </a:lnRef>
          <a:fillRef idx="1">
            <a:schemeClr val="accent3"/>
          </a:fillRef>
          <a:effectRef idx="0">
            <a:schemeClr val="accent3"/>
          </a:effectRef>
          <a:fontRef idx="minor">
            <a:schemeClr val="lt1"/>
          </a:fontRef>
        </dgm:style>
      </dgm:prSet>
      <dgm:spPr>
        <a:ln/>
      </dgm:spPr>
    </dgm:pt>
    <dgm:pt modelId="{4A2978A0-6285-4A03-BC0F-C150992ADF37}" type="pres">
      <dgm:prSet presAssocID="{7ADFDC95-074B-4586-A8A3-4FFF5C3DF458}" presName="ParentBackground2" presStyleCnt="0"/>
      <dgm:spPr/>
    </dgm:pt>
    <dgm:pt modelId="{18C37B66-50DD-4A7C-A032-AEB165884483}" type="pres">
      <dgm:prSet presAssocID="{7ADFDC95-074B-4586-A8A3-4FFF5C3DF458}" presName="ParentBackground" presStyleLbl="fgAcc1" presStyleIdx="0" presStyleCnt="2"/>
      <dgm:spPr/>
      <dgm:t>
        <a:bodyPr/>
        <a:lstStyle/>
        <a:p>
          <a:endParaRPr lang="tr-TR"/>
        </a:p>
      </dgm:t>
    </dgm:pt>
    <dgm:pt modelId="{9432E3FF-365B-4E07-8270-909397F04808}" type="pres">
      <dgm:prSet presAssocID="{7ADFDC95-074B-4586-A8A3-4FFF5C3DF458}" presName="Parent2" presStyleLbl="revTx" presStyleIdx="0" presStyleCnt="0">
        <dgm:presLayoutVars>
          <dgm:chMax val="1"/>
          <dgm:chPref val="1"/>
          <dgm:bulletEnabled val="1"/>
        </dgm:presLayoutVars>
      </dgm:prSet>
      <dgm:spPr/>
      <dgm:t>
        <a:bodyPr/>
        <a:lstStyle/>
        <a:p>
          <a:endParaRPr lang="tr-TR"/>
        </a:p>
      </dgm:t>
    </dgm:pt>
    <dgm:pt modelId="{0513523C-4BC3-467B-BD46-D21297FCDDCC}" type="pres">
      <dgm:prSet presAssocID="{F2DDEAF2-2420-4C15-B230-FFE342793420}" presName="Accent1" presStyleCnt="0"/>
      <dgm:spPr/>
    </dgm:pt>
    <dgm:pt modelId="{6AEFCFA6-CF1F-4E0D-B97B-837F7B176C6A}" type="pres">
      <dgm:prSet presAssocID="{F2DDEAF2-2420-4C15-B230-FFE342793420}" presName="Accent" presStyleLbl="node1" presStyleIdx="1" presStyleCnt="2">
        <dgm:style>
          <a:lnRef idx="2">
            <a:schemeClr val="accent3">
              <a:shade val="50000"/>
            </a:schemeClr>
          </a:lnRef>
          <a:fillRef idx="1">
            <a:schemeClr val="accent3"/>
          </a:fillRef>
          <a:effectRef idx="0">
            <a:schemeClr val="accent3"/>
          </a:effectRef>
          <a:fontRef idx="minor">
            <a:schemeClr val="lt1"/>
          </a:fontRef>
        </dgm:style>
      </dgm:prSet>
      <dgm:spPr/>
    </dgm:pt>
    <dgm:pt modelId="{3C439777-1747-43F5-AF3A-D829488EAE38}" type="pres">
      <dgm:prSet presAssocID="{F2DDEAF2-2420-4C15-B230-FFE342793420}" presName="ParentBackground1" presStyleCnt="0"/>
      <dgm:spPr/>
    </dgm:pt>
    <dgm:pt modelId="{952FDC46-9481-4B15-BA85-2041E4BE538F}" type="pres">
      <dgm:prSet presAssocID="{F2DDEAF2-2420-4C15-B230-FFE342793420}" presName="ParentBackground" presStyleLbl="fgAcc1" presStyleIdx="1" presStyleCnt="2"/>
      <dgm:spPr/>
      <dgm:t>
        <a:bodyPr/>
        <a:lstStyle/>
        <a:p>
          <a:endParaRPr lang="tr-TR"/>
        </a:p>
      </dgm:t>
    </dgm:pt>
    <dgm:pt modelId="{17405697-2935-476B-B112-162A0AEF525E}" type="pres">
      <dgm:prSet presAssocID="{F2DDEAF2-2420-4C15-B230-FFE342793420}" presName="Parent1" presStyleLbl="revTx" presStyleIdx="0" presStyleCnt="0">
        <dgm:presLayoutVars>
          <dgm:chMax val="1"/>
          <dgm:chPref val="1"/>
          <dgm:bulletEnabled val="1"/>
        </dgm:presLayoutVars>
      </dgm:prSet>
      <dgm:spPr/>
      <dgm:t>
        <a:bodyPr/>
        <a:lstStyle/>
        <a:p>
          <a:endParaRPr lang="tr-TR"/>
        </a:p>
      </dgm:t>
    </dgm:pt>
  </dgm:ptLst>
  <dgm:cxnLst>
    <dgm:cxn modelId="{C8189831-558F-4C29-8CCF-213BC982FA09}" type="presOf" srcId="{7ADFDC95-074B-4586-A8A3-4FFF5C3DF458}" destId="{9432E3FF-365B-4E07-8270-909397F04808}" srcOrd="1" destOrd="0" presId="urn:microsoft.com/office/officeart/2011/layout/CircleProcess"/>
    <dgm:cxn modelId="{C13AC558-FA82-43AE-92AA-A871F5B9B602}" srcId="{6A5009F1-8330-4BB8-881F-A40E7CED8C30}" destId="{7ADFDC95-074B-4586-A8A3-4FFF5C3DF458}" srcOrd="1" destOrd="0" parTransId="{11594C9C-5D94-4EEE-826C-4B83DB6361BB}" sibTransId="{41D94B9F-19B6-4E57-83EE-AE557F2CE6E1}"/>
    <dgm:cxn modelId="{08940476-E868-44FB-9C1A-F20922DCF7EE}" type="presOf" srcId="{6A5009F1-8330-4BB8-881F-A40E7CED8C30}" destId="{A8C85CEF-1CFD-4A1B-A1A1-677CF46A73A8}" srcOrd="0" destOrd="0" presId="urn:microsoft.com/office/officeart/2011/layout/CircleProcess"/>
    <dgm:cxn modelId="{D42855A0-FA0B-40D8-A95F-15DB6C71F4E7}" type="presOf" srcId="{F2DDEAF2-2420-4C15-B230-FFE342793420}" destId="{17405697-2935-476B-B112-162A0AEF525E}" srcOrd="1" destOrd="0" presId="urn:microsoft.com/office/officeart/2011/layout/CircleProcess"/>
    <dgm:cxn modelId="{D8E48884-6B34-45A0-87CC-E49F7AA4A117}" srcId="{6A5009F1-8330-4BB8-881F-A40E7CED8C30}" destId="{F2DDEAF2-2420-4C15-B230-FFE342793420}" srcOrd="0" destOrd="0" parTransId="{B815C25C-887A-4CB2-9387-6689A805A7A7}" sibTransId="{9BA61B64-DA69-4CA0-8E9E-9583E4F394E7}"/>
    <dgm:cxn modelId="{45C211A8-573F-4DDA-8DFD-36B4DA010717}" type="presOf" srcId="{7ADFDC95-074B-4586-A8A3-4FFF5C3DF458}" destId="{18C37B66-50DD-4A7C-A032-AEB165884483}" srcOrd="0" destOrd="0" presId="urn:microsoft.com/office/officeart/2011/layout/CircleProcess"/>
    <dgm:cxn modelId="{8FE5200B-647D-43BC-96CF-D83C442BB0CF}" type="presOf" srcId="{F2DDEAF2-2420-4C15-B230-FFE342793420}" destId="{952FDC46-9481-4B15-BA85-2041E4BE538F}" srcOrd="0" destOrd="0" presId="urn:microsoft.com/office/officeart/2011/layout/CircleProcess"/>
    <dgm:cxn modelId="{C82FB2E3-B593-4158-B473-3B95EE5AF5C0}" type="presParOf" srcId="{A8C85CEF-1CFD-4A1B-A1A1-677CF46A73A8}" destId="{D26674A4-FEA9-462F-A817-4A17427070AA}" srcOrd="0" destOrd="0" presId="urn:microsoft.com/office/officeart/2011/layout/CircleProcess"/>
    <dgm:cxn modelId="{E3505183-FA3E-4DA6-BDBA-CDD8C1B840B1}" type="presParOf" srcId="{D26674A4-FEA9-462F-A817-4A17427070AA}" destId="{D97AFAF5-57F7-428D-82BB-525AD7EE5851}" srcOrd="0" destOrd="0" presId="urn:microsoft.com/office/officeart/2011/layout/CircleProcess"/>
    <dgm:cxn modelId="{1961C89E-708F-4A79-88B3-86F6C061D3BC}" type="presParOf" srcId="{A8C85CEF-1CFD-4A1B-A1A1-677CF46A73A8}" destId="{4A2978A0-6285-4A03-BC0F-C150992ADF37}" srcOrd="1" destOrd="0" presId="urn:microsoft.com/office/officeart/2011/layout/CircleProcess"/>
    <dgm:cxn modelId="{75544222-D022-4263-BF31-E82624FABD6B}" type="presParOf" srcId="{4A2978A0-6285-4A03-BC0F-C150992ADF37}" destId="{18C37B66-50DD-4A7C-A032-AEB165884483}" srcOrd="0" destOrd="0" presId="urn:microsoft.com/office/officeart/2011/layout/CircleProcess"/>
    <dgm:cxn modelId="{1F199AF6-6179-46B7-8953-78301EA6F2AB}" type="presParOf" srcId="{A8C85CEF-1CFD-4A1B-A1A1-677CF46A73A8}" destId="{9432E3FF-365B-4E07-8270-909397F04808}" srcOrd="2" destOrd="0" presId="urn:microsoft.com/office/officeart/2011/layout/CircleProcess"/>
    <dgm:cxn modelId="{5423C224-C911-405B-A7CF-3388EA0D6E0E}" type="presParOf" srcId="{A8C85CEF-1CFD-4A1B-A1A1-677CF46A73A8}" destId="{0513523C-4BC3-467B-BD46-D21297FCDDCC}" srcOrd="3" destOrd="0" presId="urn:microsoft.com/office/officeart/2011/layout/CircleProcess"/>
    <dgm:cxn modelId="{D483506B-DD0F-437A-8D75-1CFDBA27EBDB}" type="presParOf" srcId="{0513523C-4BC3-467B-BD46-D21297FCDDCC}" destId="{6AEFCFA6-CF1F-4E0D-B97B-837F7B176C6A}" srcOrd="0" destOrd="0" presId="urn:microsoft.com/office/officeart/2011/layout/CircleProcess"/>
    <dgm:cxn modelId="{51E65A18-C2DF-4CEF-A5A9-0BAF14B5F1FA}" type="presParOf" srcId="{A8C85CEF-1CFD-4A1B-A1A1-677CF46A73A8}" destId="{3C439777-1747-43F5-AF3A-D829488EAE38}" srcOrd="4" destOrd="0" presId="urn:microsoft.com/office/officeart/2011/layout/CircleProcess"/>
    <dgm:cxn modelId="{D4BB336F-0A92-477D-9E13-6EFD2453DB89}" type="presParOf" srcId="{3C439777-1747-43F5-AF3A-D829488EAE38}" destId="{952FDC46-9481-4B15-BA85-2041E4BE538F}" srcOrd="0" destOrd="0" presId="urn:microsoft.com/office/officeart/2011/layout/CircleProcess"/>
    <dgm:cxn modelId="{BC07B93E-0B5C-4D90-9BDA-787ED000B9CF}" type="presParOf" srcId="{A8C85CEF-1CFD-4A1B-A1A1-677CF46A73A8}" destId="{17405697-2935-476B-B112-162A0AEF525E}"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D983C06-9AD5-4F34-B4B3-EAEE0597B5E1}" type="doc">
      <dgm:prSet loTypeId="urn:microsoft.com/office/officeart/2008/layout/TitledPictureBlocks" loCatId="picture" qsTypeId="urn:microsoft.com/office/officeart/2005/8/quickstyle/simple1#22" qsCatId="simple" csTypeId="urn:microsoft.com/office/officeart/2005/8/colors/accent1_2#9" csCatId="accent1" phldr="1"/>
      <dgm:spPr/>
    </dgm:pt>
    <dgm:pt modelId="{407CED50-54C7-4DAB-BBC1-7DE5C930BC37}">
      <dgm:prSet phldrT="[Metin]"/>
      <dgm:spPr>
        <a:solidFill>
          <a:srgbClr val="91B941"/>
        </a:solidFill>
      </dgm:spPr>
      <dgm:t>
        <a:bodyPr/>
        <a:lstStyle/>
        <a:p>
          <a:r>
            <a:rPr lang="tr-TR" dirty="0" smtClean="0"/>
            <a:t>Fasıl Aktarımı Talep Formu</a:t>
          </a:r>
          <a:endParaRPr lang="tr-TR" dirty="0"/>
        </a:p>
      </dgm:t>
    </dgm:pt>
    <dgm:pt modelId="{7C73EA76-A64E-4DCA-8CD3-3D7D84B6C2DD}" type="parTrans" cxnId="{77DB1FD0-022C-47E0-BA76-2C06F022911B}">
      <dgm:prSet/>
      <dgm:spPr/>
      <dgm:t>
        <a:bodyPr/>
        <a:lstStyle/>
        <a:p>
          <a:endParaRPr lang="tr-TR"/>
        </a:p>
      </dgm:t>
    </dgm:pt>
    <dgm:pt modelId="{36A123BC-DCAB-4033-AE9D-067CFAEEB2A9}" type="sibTrans" cxnId="{77DB1FD0-022C-47E0-BA76-2C06F022911B}">
      <dgm:prSet/>
      <dgm:spPr/>
      <dgm:t>
        <a:bodyPr/>
        <a:lstStyle/>
        <a:p>
          <a:endParaRPr lang="tr-TR"/>
        </a:p>
      </dgm:t>
    </dgm:pt>
    <dgm:pt modelId="{6842AD50-AAE2-4BBD-B72E-5F9319A79AE2}" type="pres">
      <dgm:prSet presAssocID="{6D983C06-9AD5-4F34-B4B3-EAEE0597B5E1}" presName="rootNode" presStyleCnt="0">
        <dgm:presLayoutVars>
          <dgm:chMax/>
          <dgm:chPref/>
          <dgm:dir/>
          <dgm:animLvl val="lvl"/>
        </dgm:presLayoutVars>
      </dgm:prSet>
      <dgm:spPr/>
    </dgm:pt>
    <dgm:pt modelId="{ED364625-DB87-49E2-B3C9-4E836406237C}" type="pres">
      <dgm:prSet presAssocID="{407CED50-54C7-4DAB-BBC1-7DE5C930BC37}" presName="composite" presStyleCnt="0"/>
      <dgm:spPr/>
    </dgm:pt>
    <dgm:pt modelId="{0D48E9CA-D02C-47D7-BA98-1967E0911008}" type="pres">
      <dgm:prSet presAssocID="{407CED50-54C7-4DAB-BBC1-7DE5C930BC37}" presName="ParentText" presStyleLbl="node1" presStyleIdx="0" presStyleCnt="1" custLinFactNeighborX="-5427" custLinFactNeighborY="-26841">
        <dgm:presLayoutVars>
          <dgm:chMax val="1"/>
          <dgm:chPref val="1"/>
          <dgm:bulletEnabled val="1"/>
        </dgm:presLayoutVars>
      </dgm:prSet>
      <dgm:spPr/>
      <dgm:t>
        <a:bodyPr/>
        <a:lstStyle/>
        <a:p>
          <a:endParaRPr lang="tr-TR"/>
        </a:p>
      </dgm:t>
    </dgm:pt>
    <dgm:pt modelId="{5CD68151-64B1-4968-83F3-01E41DE288CC}" type="pres">
      <dgm:prSet presAssocID="{407CED50-54C7-4DAB-BBC1-7DE5C930BC37}" presName="Image" presStyleLbl="bgImgPlace1" presStyleIdx="0" presStyleCnt="1" custLinFactNeighborX="-5427" custLinFactNeighborY="345"/>
      <dgm:spPr>
        <a:blipFill>
          <a:blip xmlns:r="http://schemas.openxmlformats.org/officeDocument/2006/relationships" r:embed="rId1" cstate="print">
            <a:extLst/>
          </a:blip>
          <a:srcRect/>
          <a:stretch>
            <a:fillRect l="-14000" r="-14000"/>
          </a:stretch>
        </a:blipFill>
        <a:ln w="12700">
          <a:solidFill>
            <a:srgbClr val="BDD292"/>
          </a:solidFill>
        </a:ln>
      </dgm:spPr>
      <dgm:extLst/>
    </dgm:pt>
    <dgm:pt modelId="{96CED7AA-A99C-4AD5-AA89-8917F10773A9}" type="pres">
      <dgm:prSet presAssocID="{407CED50-54C7-4DAB-BBC1-7DE5C930BC37}" presName="ChildText" presStyleLbl="fgAcc1" presStyleIdx="0" presStyleCnt="0">
        <dgm:presLayoutVars>
          <dgm:chMax val="0"/>
          <dgm:chPref val="0"/>
          <dgm:bulletEnabled val="1"/>
        </dgm:presLayoutVars>
      </dgm:prSet>
      <dgm:spPr/>
    </dgm:pt>
  </dgm:ptLst>
  <dgm:cxnLst>
    <dgm:cxn modelId="{77DB1FD0-022C-47E0-BA76-2C06F022911B}" srcId="{6D983C06-9AD5-4F34-B4B3-EAEE0597B5E1}" destId="{407CED50-54C7-4DAB-BBC1-7DE5C930BC37}" srcOrd="0" destOrd="0" parTransId="{7C73EA76-A64E-4DCA-8CD3-3D7D84B6C2DD}" sibTransId="{36A123BC-DCAB-4033-AE9D-067CFAEEB2A9}"/>
    <dgm:cxn modelId="{10222AFE-32EA-4F32-B239-FB0E02930A5E}" type="presOf" srcId="{6D983C06-9AD5-4F34-B4B3-EAEE0597B5E1}" destId="{6842AD50-AAE2-4BBD-B72E-5F9319A79AE2}" srcOrd="0" destOrd="0" presId="urn:microsoft.com/office/officeart/2008/layout/TitledPictureBlocks"/>
    <dgm:cxn modelId="{42681079-505B-4F30-AE5C-D6FD056F3B8B}" type="presOf" srcId="{407CED50-54C7-4DAB-BBC1-7DE5C930BC37}" destId="{0D48E9CA-D02C-47D7-BA98-1967E0911008}" srcOrd="0" destOrd="0" presId="urn:microsoft.com/office/officeart/2008/layout/TitledPictureBlocks"/>
    <dgm:cxn modelId="{D9C94E36-CB64-4AEB-9F98-84D3C2A45D1A}" type="presParOf" srcId="{6842AD50-AAE2-4BBD-B72E-5F9319A79AE2}" destId="{ED364625-DB87-49E2-B3C9-4E836406237C}" srcOrd="0" destOrd="0" presId="urn:microsoft.com/office/officeart/2008/layout/TitledPictureBlocks"/>
    <dgm:cxn modelId="{B8FAEB29-D9AC-4AE3-87D7-F985DABFF046}" type="presParOf" srcId="{ED364625-DB87-49E2-B3C9-4E836406237C}" destId="{0D48E9CA-D02C-47D7-BA98-1967E0911008}" srcOrd="0" destOrd="0" presId="urn:microsoft.com/office/officeart/2008/layout/TitledPictureBlocks"/>
    <dgm:cxn modelId="{FE98DD4D-7843-40E6-B96E-88AD0BCB0D56}" type="presParOf" srcId="{ED364625-DB87-49E2-B3C9-4E836406237C}" destId="{5CD68151-64B1-4968-83F3-01E41DE288CC}" srcOrd="1" destOrd="0" presId="urn:microsoft.com/office/officeart/2008/layout/TitledPictureBlocks"/>
    <dgm:cxn modelId="{828F310B-D365-4881-AD6D-8CFD8A569F50}" type="presParOf" srcId="{ED364625-DB87-49E2-B3C9-4E836406237C}" destId="{96CED7AA-A99C-4AD5-AA89-8917F10773A9}" srcOrd="2" destOrd="0" presId="urn:microsoft.com/office/officeart/2008/layout/Titled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ECCBD5C-4B9F-42DD-B93D-1DE6A0447751}" type="doc">
      <dgm:prSet loTypeId="urn:microsoft.com/office/officeart/2005/8/layout/pList1" loCatId="picture" qsTypeId="urn:microsoft.com/office/officeart/2005/8/quickstyle/simple1#23" qsCatId="simple" csTypeId="urn:microsoft.com/office/officeart/2005/8/colors/accent1_2#10" csCatId="accent1" phldr="1"/>
      <dgm:spPr/>
      <dgm:t>
        <a:bodyPr/>
        <a:lstStyle/>
        <a:p>
          <a:endParaRPr lang="en-US"/>
        </a:p>
      </dgm:t>
    </dgm:pt>
    <dgm:pt modelId="{6FB1AE06-22F5-49AD-91E7-3F09D8A11511}">
      <dgm:prSet phldrT="[Metin]"/>
      <dgm:spPr/>
      <dgm:t>
        <a:bodyPr/>
        <a:lstStyle/>
        <a:p>
          <a:r>
            <a:rPr lang="tr-TR" dirty="0" smtClean="0"/>
            <a:t>Çalışma yüzdesi  ve Adam*ay bilgisi verilmeli</a:t>
          </a:r>
          <a:endParaRPr lang="en-US" dirty="0"/>
        </a:p>
      </dgm:t>
    </dgm:pt>
    <dgm:pt modelId="{86FCAAFB-401A-42B3-8988-03F7A7EAF6BC}" type="parTrans" cxnId="{9C4BCC58-B215-4A83-9C76-B8BD667235ED}">
      <dgm:prSet/>
      <dgm:spPr/>
      <dgm:t>
        <a:bodyPr/>
        <a:lstStyle/>
        <a:p>
          <a:endParaRPr lang="en-US"/>
        </a:p>
      </dgm:t>
    </dgm:pt>
    <dgm:pt modelId="{AA635460-1F47-442E-82A4-7888E81ED260}" type="sibTrans" cxnId="{9C4BCC58-B215-4A83-9C76-B8BD667235ED}">
      <dgm:prSet/>
      <dgm:spPr/>
      <dgm:t>
        <a:bodyPr/>
        <a:lstStyle/>
        <a:p>
          <a:endParaRPr lang="en-US"/>
        </a:p>
      </dgm:t>
    </dgm:pt>
    <dgm:pt modelId="{A9DA4218-D1AE-4E8C-A838-50BAF6BC0276}">
      <dgm:prSet phldrT="[Metin]"/>
      <dgm:spPr/>
      <dgm:t>
        <a:bodyPr/>
        <a:lstStyle/>
        <a:p>
          <a:r>
            <a:rPr lang="tr-TR" dirty="0" smtClean="0">
              <a:solidFill>
                <a:schemeClr val="tx1"/>
              </a:solidFill>
            </a:rPr>
            <a:t>Özgeçmiş verilmeli</a:t>
          </a:r>
          <a:endParaRPr lang="en-US" dirty="0"/>
        </a:p>
      </dgm:t>
    </dgm:pt>
    <dgm:pt modelId="{B7D3408D-4D71-4368-A3CE-18BEE2201C78}" type="parTrans" cxnId="{4DED1B22-F8E8-4C5D-86D8-50CD64768EB0}">
      <dgm:prSet/>
      <dgm:spPr/>
      <dgm:t>
        <a:bodyPr/>
        <a:lstStyle/>
        <a:p>
          <a:endParaRPr lang="en-US"/>
        </a:p>
      </dgm:t>
    </dgm:pt>
    <dgm:pt modelId="{A7CBBCE9-444B-4A4C-A817-24C893D7C2DF}" type="sibTrans" cxnId="{4DED1B22-F8E8-4C5D-86D8-50CD64768EB0}">
      <dgm:prSet/>
      <dgm:spPr/>
      <dgm:t>
        <a:bodyPr/>
        <a:lstStyle/>
        <a:p>
          <a:endParaRPr lang="en-US"/>
        </a:p>
      </dgm:t>
    </dgm:pt>
    <dgm:pt modelId="{AD74AAB9-058C-433E-955C-02EF7D6F7583}">
      <dgm:prSet phldrT="[Metin]" custT="1"/>
      <dgm:spPr/>
      <dgm:t>
        <a:bodyPr/>
        <a:lstStyle/>
        <a:p>
          <a:r>
            <a:rPr lang="tr-TR" sz="1500" b="0" dirty="0" smtClean="0"/>
            <a:t>Talep edilen ödenek </a:t>
          </a:r>
          <a:r>
            <a:rPr lang="tr-TR" sz="1600" b="0" dirty="0" smtClean="0"/>
            <a:t>belirtilmeli</a:t>
          </a:r>
          <a:endParaRPr lang="en-US" sz="1500" dirty="0"/>
        </a:p>
      </dgm:t>
    </dgm:pt>
    <dgm:pt modelId="{5EC8B3C4-55DE-4132-9D6B-EBF2E5DC9D2D}" type="parTrans" cxnId="{5AC1C0F2-0644-4ED0-8DB3-2D2461DB1326}">
      <dgm:prSet/>
      <dgm:spPr/>
      <dgm:t>
        <a:bodyPr/>
        <a:lstStyle/>
        <a:p>
          <a:endParaRPr lang="en-US"/>
        </a:p>
      </dgm:t>
    </dgm:pt>
    <dgm:pt modelId="{8F53F016-715C-4EFA-B42B-3F6A357D0ACC}" type="sibTrans" cxnId="{5AC1C0F2-0644-4ED0-8DB3-2D2461DB1326}">
      <dgm:prSet/>
      <dgm:spPr/>
      <dgm:t>
        <a:bodyPr/>
        <a:lstStyle/>
        <a:p>
          <a:endParaRPr lang="en-US"/>
        </a:p>
      </dgm:t>
    </dgm:pt>
    <dgm:pt modelId="{D38663E9-679F-4987-8F68-6A732F73017D}">
      <dgm:prSet phldrT="[Metin]" custT="1"/>
      <dgm:spPr/>
      <dgm:t>
        <a:bodyPr/>
        <a:lstStyle/>
        <a:p>
          <a:r>
            <a:rPr lang="tr-TR" sz="1500" b="0" dirty="0" smtClean="0"/>
            <a:t>Çalışma </a:t>
          </a:r>
          <a:r>
            <a:rPr lang="tr-TR" sz="1600" b="0" dirty="0" smtClean="0"/>
            <a:t>süresi</a:t>
          </a:r>
          <a:r>
            <a:rPr lang="tr-TR" sz="1500" b="0" dirty="0" smtClean="0"/>
            <a:t> (ay) verilmeli</a:t>
          </a:r>
          <a:endParaRPr lang="en-US" sz="1500" dirty="0"/>
        </a:p>
      </dgm:t>
    </dgm:pt>
    <dgm:pt modelId="{38B4F146-4ED5-4DDE-9875-DBF2C8060024}" type="parTrans" cxnId="{289575B5-6A90-45F6-9E27-BE200CDA9BE0}">
      <dgm:prSet/>
      <dgm:spPr/>
      <dgm:t>
        <a:bodyPr/>
        <a:lstStyle/>
        <a:p>
          <a:endParaRPr lang="en-US"/>
        </a:p>
      </dgm:t>
    </dgm:pt>
    <dgm:pt modelId="{B4824EB9-F03C-4F59-8E47-8CF5248D9C73}" type="sibTrans" cxnId="{289575B5-6A90-45F6-9E27-BE200CDA9BE0}">
      <dgm:prSet/>
      <dgm:spPr/>
      <dgm:t>
        <a:bodyPr/>
        <a:lstStyle/>
        <a:p>
          <a:endParaRPr lang="en-US"/>
        </a:p>
      </dgm:t>
    </dgm:pt>
    <dgm:pt modelId="{0CA25F34-D471-4146-808D-0E376A2603E5}" type="pres">
      <dgm:prSet presAssocID="{0ECCBD5C-4B9F-42DD-B93D-1DE6A0447751}" presName="Name0" presStyleCnt="0">
        <dgm:presLayoutVars>
          <dgm:dir/>
          <dgm:resizeHandles val="exact"/>
        </dgm:presLayoutVars>
      </dgm:prSet>
      <dgm:spPr/>
      <dgm:t>
        <a:bodyPr/>
        <a:lstStyle/>
        <a:p>
          <a:endParaRPr lang="tr-TR"/>
        </a:p>
      </dgm:t>
    </dgm:pt>
    <dgm:pt modelId="{C7D8605F-167E-4722-BAD9-BC639A019AB7}" type="pres">
      <dgm:prSet presAssocID="{6FB1AE06-22F5-49AD-91E7-3F09D8A11511}" presName="compNode" presStyleCnt="0"/>
      <dgm:spPr/>
    </dgm:pt>
    <dgm:pt modelId="{A7BC551A-35D1-467D-9094-07EA5C34B552}" type="pres">
      <dgm:prSet presAssocID="{6FB1AE06-22F5-49AD-91E7-3F09D8A11511}" presName="pictRect" presStyleLbl="node1" presStyleIdx="0" presStyleCnt="4" custLinFactX="13386" custLinFactNeighborX="100000" custLinFactNeighborY="10798"/>
      <dgm:spPr>
        <a:blipFill>
          <a:blip xmlns:r="http://schemas.openxmlformats.org/officeDocument/2006/relationships" r:embed="rId1">
            <a:extLst/>
          </a:blip>
          <a:srcRect/>
          <a:stretch>
            <a:fillRect l="-2000" r="-2000"/>
          </a:stretch>
        </a:blipFill>
        <a:ln>
          <a:solidFill>
            <a:schemeClr val="accent3"/>
          </a:solidFill>
        </a:ln>
      </dgm:spPr>
      <dgm:t>
        <a:bodyPr/>
        <a:lstStyle/>
        <a:p>
          <a:endParaRPr lang="tr-TR"/>
        </a:p>
      </dgm:t>
    </dgm:pt>
    <dgm:pt modelId="{AEA744C6-9B41-4BBD-9245-A8BC52525A4C}" type="pres">
      <dgm:prSet presAssocID="{6FB1AE06-22F5-49AD-91E7-3F09D8A11511}" presName="textRect" presStyleLbl="revTx" presStyleIdx="0" presStyleCnt="4" custScaleX="99241" custScaleY="66038" custLinFactX="13386" custLinFactNeighborX="100000" custLinFactNeighborY="-7467">
        <dgm:presLayoutVars>
          <dgm:bulletEnabled val="1"/>
        </dgm:presLayoutVars>
      </dgm:prSet>
      <dgm:spPr/>
      <dgm:t>
        <a:bodyPr/>
        <a:lstStyle/>
        <a:p>
          <a:endParaRPr lang="en-US"/>
        </a:p>
      </dgm:t>
    </dgm:pt>
    <dgm:pt modelId="{89181D8E-1271-410E-BF0B-D68CBCEE1DF7}" type="pres">
      <dgm:prSet presAssocID="{AA635460-1F47-442E-82A4-7888E81ED260}" presName="sibTrans" presStyleLbl="sibTrans2D1" presStyleIdx="0" presStyleCnt="0"/>
      <dgm:spPr/>
      <dgm:t>
        <a:bodyPr/>
        <a:lstStyle/>
        <a:p>
          <a:endParaRPr lang="tr-TR"/>
        </a:p>
      </dgm:t>
    </dgm:pt>
    <dgm:pt modelId="{3C953758-428A-4A84-8461-AB39EEC76595}" type="pres">
      <dgm:prSet presAssocID="{A9DA4218-D1AE-4E8C-A838-50BAF6BC0276}" presName="compNode" presStyleCnt="0"/>
      <dgm:spPr/>
    </dgm:pt>
    <dgm:pt modelId="{0B8F97A1-E1D0-483C-B3C0-8B548BE50B55}" type="pres">
      <dgm:prSet presAssocID="{A9DA4218-D1AE-4E8C-A838-50BAF6BC0276}" presName="pictRect" presStyleLbl="node1" presStyleIdx="1" presStyleCnt="4" custLinFactX="13386" custLinFactNeighborX="100000" custLinFactNeighborY="7287"/>
      <dgm:spPr>
        <a:blipFill>
          <a:blip xmlns:r="http://schemas.openxmlformats.org/officeDocument/2006/relationships" r:embed="rId2">
            <a:extLst/>
          </a:blip>
          <a:srcRect/>
          <a:stretch>
            <a:fillRect t="-23000" b="-23000"/>
          </a:stretch>
        </a:blipFill>
        <a:ln>
          <a:solidFill>
            <a:schemeClr val="accent3"/>
          </a:solidFill>
        </a:ln>
      </dgm:spPr>
      <dgm:t>
        <a:bodyPr/>
        <a:lstStyle/>
        <a:p>
          <a:endParaRPr lang="en-US"/>
        </a:p>
      </dgm:t>
    </dgm:pt>
    <dgm:pt modelId="{747429DC-B2D2-441C-8A64-455B9DE93DD5}" type="pres">
      <dgm:prSet presAssocID="{A9DA4218-D1AE-4E8C-A838-50BAF6BC0276}" presName="textRect" presStyleLbl="revTx" presStyleIdx="1" presStyleCnt="4" custScaleY="40539" custLinFactX="13386" custLinFactNeighborX="100000" custLinFactNeighborY="-9583">
        <dgm:presLayoutVars>
          <dgm:bulletEnabled val="1"/>
        </dgm:presLayoutVars>
      </dgm:prSet>
      <dgm:spPr/>
      <dgm:t>
        <a:bodyPr/>
        <a:lstStyle/>
        <a:p>
          <a:endParaRPr lang="en-US"/>
        </a:p>
      </dgm:t>
    </dgm:pt>
    <dgm:pt modelId="{3D3E6656-8239-4C8D-9517-DCA7816E1448}" type="pres">
      <dgm:prSet presAssocID="{A7CBBCE9-444B-4A4C-A817-24C893D7C2DF}" presName="sibTrans" presStyleLbl="sibTrans2D1" presStyleIdx="0" presStyleCnt="0"/>
      <dgm:spPr/>
      <dgm:t>
        <a:bodyPr/>
        <a:lstStyle/>
        <a:p>
          <a:endParaRPr lang="tr-TR"/>
        </a:p>
      </dgm:t>
    </dgm:pt>
    <dgm:pt modelId="{5CEC400A-4B0E-42A3-BB86-86C42744FB38}" type="pres">
      <dgm:prSet presAssocID="{AD74AAB9-058C-433E-955C-02EF7D6F7583}" presName="compNode" presStyleCnt="0"/>
      <dgm:spPr/>
    </dgm:pt>
    <dgm:pt modelId="{F888FDD1-D296-4F48-B975-88F022B659CB}" type="pres">
      <dgm:prSet presAssocID="{AD74AAB9-058C-433E-955C-02EF7D6F7583}" presName="pictRect" presStyleLbl="node1" presStyleIdx="2" presStyleCnt="4" custLinFactY="71063" custLinFactNeighborY="100000"/>
      <dgm:spPr>
        <a:blipFill>
          <a:blip xmlns:r="http://schemas.openxmlformats.org/officeDocument/2006/relationships" r:embed="rId3">
            <a:extLst/>
          </a:blip>
          <a:srcRect/>
          <a:stretch>
            <a:fillRect t="-23000" b="-23000"/>
          </a:stretch>
        </a:blipFill>
        <a:ln>
          <a:solidFill>
            <a:schemeClr val="accent3"/>
          </a:solidFill>
        </a:ln>
      </dgm:spPr>
    </dgm:pt>
    <dgm:pt modelId="{E282D290-4EBF-4672-8B2F-453124674945}" type="pres">
      <dgm:prSet presAssocID="{AD74AAB9-058C-433E-955C-02EF7D6F7583}" presName="textRect" presStyleLbl="revTx" presStyleIdx="2" presStyleCnt="4" custLinFactY="117697" custLinFactNeighborY="200000">
        <dgm:presLayoutVars>
          <dgm:bulletEnabled val="1"/>
        </dgm:presLayoutVars>
      </dgm:prSet>
      <dgm:spPr/>
      <dgm:t>
        <a:bodyPr/>
        <a:lstStyle/>
        <a:p>
          <a:endParaRPr lang="en-US"/>
        </a:p>
      </dgm:t>
    </dgm:pt>
    <dgm:pt modelId="{8407BF55-4E48-45B6-8F44-82D75CFEFDE5}" type="pres">
      <dgm:prSet presAssocID="{8F53F016-715C-4EFA-B42B-3F6A357D0ACC}" presName="sibTrans" presStyleLbl="sibTrans2D1" presStyleIdx="0" presStyleCnt="0"/>
      <dgm:spPr/>
      <dgm:t>
        <a:bodyPr/>
        <a:lstStyle/>
        <a:p>
          <a:endParaRPr lang="tr-TR"/>
        </a:p>
      </dgm:t>
    </dgm:pt>
    <dgm:pt modelId="{B6C8EBDB-C472-4B03-88C4-DAB7F080A9E6}" type="pres">
      <dgm:prSet presAssocID="{D38663E9-679F-4987-8F68-6A732F73017D}" presName="compNode" presStyleCnt="0"/>
      <dgm:spPr/>
    </dgm:pt>
    <dgm:pt modelId="{413BD46F-843D-4B18-B325-1805ED40BCD2}" type="pres">
      <dgm:prSet presAssocID="{D38663E9-679F-4987-8F68-6A732F73017D}" presName="pictRect" presStyleLbl="node1" presStyleIdx="3" presStyleCnt="4"/>
      <dgm:spPr>
        <a:blipFill>
          <a:blip xmlns:r="http://schemas.openxmlformats.org/officeDocument/2006/relationships" r:embed="rId4">
            <a:extLst/>
          </a:blip>
          <a:srcRect/>
          <a:stretch>
            <a:fillRect t="-18000" b="-18000"/>
          </a:stretch>
        </a:blipFill>
        <a:ln>
          <a:solidFill>
            <a:schemeClr val="accent3"/>
          </a:solidFill>
        </a:ln>
      </dgm:spPr>
    </dgm:pt>
    <dgm:pt modelId="{CC47B65F-9150-4AEC-BB33-9328BDD480A7}" type="pres">
      <dgm:prSet presAssocID="{D38663E9-679F-4987-8F68-6A732F73017D}" presName="textRect" presStyleLbl="revTx" presStyleIdx="3" presStyleCnt="4">
        <dgm:presLayoutVars>
          <dgm:bulletEnabled val="1"/>
        </dgm:presLayoutVars>
      </dgm:prSet>
      <dgm:spPr/>
      <dgm:t>
        <a:bodyPr/>
        <a:lstStyle/>
        <a:p>
          <a:endParaRPr lang="en-US"/>
        </a:p>
      </dgm:t>
    </dgm:pt>
  </dgm:ptLst>
  <dgm:cxnLst>
    <dgm:cxn modelId="{786B64B5-D6A3-4501-8C94-F7EDCE5A5AD7}" type="presOf" srcId="{AD74AAB9-058C-433E-955C-02EF7D6F7583}" destId="{E282D290-4EBF-4672-8B2F-453124674945}" srcOrd="0" destOrd="0" presId="urn:microsoft.com/office/officeart/2005/8/layout/pList1"/>
    <dgm:cxn modelId="{289575B5-6A90-45F6-9E27-BE200CDA9BE0}" srcId="{0ECCBD5C-4B9F-42DD-B93D-1DE6A0447751}" destId="{D38663E9-679F-4987-8F68-6A732F73017D}" srcOrd="3" destOrd="0" parTransId="{38B4F146-4ED5-4DDE-9875-DBF2C8060024}" sibTransId="{B4824EB9-F03C-4F59-8E47-8CF5248D9C73}"/>
    <dgm:cxn modelId="{32A32CEA-3DEA-4DC2-B9BF-995D9D637DB8}" type="presOf" srcId="{A7CBBCE9-444B-4A4C-A817-24C893D7C2DF}" destId="{3D3E6656-8239-4C8D-9517-DCA7816E1448}" srcOrd="0" destOrd="0" presId="urn:microsoft.com/office/officeart/2005/8/layout/pList1"/>
    <dgm:cxn modelId="{4DED1B22-F8E8-4C5D-86D8-50CD64768EB0}" srcId="{0ECCBD5C-4B9F-42DD-B93D-1DE6A0447751}" destId="{A9DA4218-D1AE-4E8C-A838-50BAF6BC0276}" srcOrd="1" destOrd="0" parTransId="{B7D3408D-4D71-4368-A3CE-18BEE2201C78}" sibTransId="{A7CBBCE9-444B-4A4C-A817-24C893D7C2DF}"/>
    <dgm:cxn modelId="{9C4BCC58-B215-4A83-9C76-B8BD667235ED}" srcId="{0ECCBD5C-4B9F-42DD-B93D-1DE6A0447751}" destId="{6FB1AE06-22F5-49AD-91E7-3F09D8A11511}" srcOrd="0" destOrd="0" parTransId="{86FCAAFB-401A-42B3-8988-03F7A7EAF6BC}" sibTransId="{AA635460-1F47-442E-82A4-7888E81ED260}"/>
    <dgm:cxn modelId="{609B39F1-D4B1-4ECF-82BB-1A58EB5B99FA}" type="presOf" srcId="{0ECCBD5C-4B9F-42DD-B93D-1DE6A0447751}" destId="{0CA25F34-D471-4146-808D-0E376A2603E5}" srcOrd="0" destOrd="0" presId="urn:microsoft.com/office/officeart/2005/8/layout/pList1"/>
    <dgm:cxn modelId="{72E5E6B2-064A-4CCE-A2AC-1971263565AD}" type="presOf" srcId="{6FB1AE06-22F5-49AD-91E7-3F09D8A11511}" destId="{AEA744C6-9B41-4BBD-9245-A8BC52525A4C}" srcOrd="0" destOrd="0" presId="urn:microsoft.com/office/officeart/2005/8/layout/pList1"/>
    <dgm:cxn modelId="{55BC57D6-42D9-47F6-A462-A3FFCC663858}" type="presOf" srcId="{D38663E9-679F-4987-8F68-6A732F73017D}" destId="{CC47B65F-9150-4AEC-BB33-9328BDD480A7}" srcOrd="0" destOrd="0" presId="urn:microsoft.com/office/officeart/2005/8/layout/pList1"/>
    <dgm:cxn modelId="{43B0D44B-49BF-45A0-9D32-7180D799796F}" type="presOf" srcId="{AA635460-1F47-442E-82A4-7888E81ED260}" destId="{89181D8E-1271-410E-BF0B-D68CBCEE1DF7}" srcOrd="0" destOrd="0" presId="urn:microsoft.com/office/officeart/2005/8/layout/pList1"/>
    <dgm:cxn modelId="{47977697-CE55-48AE-9A2D-73DDB450CBEA}" type="presOf" srcId="{A9DA4218-D1AE-4E8C-A838-50BAF6BC0276}" destId="{747429DC-B2D2-441C-8A64-455B9DE93DD5}" srcOrd="0" destOrd="0" presId="urn:microsoft.com/office/officeart/2005/8/layout/pList1"/>
    <dgm:cxn modelId="{5AC1C0F2-0644-4ED0-8DB3-2D2461DB1326}" srcId="{0ECCBD5C-4B9F-42DD-B93D-1DE6A0447751}" destId="{AD74AAB9-058C-433E-955C-02EF7D6F7583}" srcOrd="2" destOrd="0" parTransId="{5EC8B3C4-55DE-4132-9D6B-EBF2E5DC9D2D}" sibTransId="{8F53F016-715C-4EFA-B42B-3F6A357D0ACC}"/>
    <dgm:cxn modelId="{C12A6A52-E8B3-4FDA-8A1C-8F71B5D166C6}" type="presOf" srcId="{8F53F016-715C-4EFA-B42B-3F6A357D0ACC}" destId="{8407BF55-4E48-45B6-8F44-82D75CFEFDE5}" srcOrd="0" destOrd="0" presId="urn:microsoft.com/office/officeart/2005/8/layout/pList1"/>
    <dgm:cxn modelId="{01022AFB-A64C-44D8-9ED2-AD8C814803AA}" type="presParOf" srcId="{0CA25F34-D471-4146-808D-0E376A2603E5}" destId="{C7D8605F-167E-4722-BAD9-BC639A019AB7}" srcOrd="0" destOrd="0" presId="urn:microsoft.com/office/officeart/2005/8/layout/pList1"/>
    <dgm:cxn modelId="{B7195B39-622E-464F-9CF9-05889C1D56E2}" type="presParOf" srcId="{C7D8605F-167E-4722-BAD9-BC639A019AB7}" destId="{A7BC551A-35D1-467D-9094-07EA5C34B552}" srcOrd="0" destOrd="0" presId="urn:microsoft.com/office/officeart/2005/8/layout/pList1"/>
    <dgm:cxn modelId="{EE897791-2832-4894-87A6-B84422902929}" type="presParOf" srcId="{C7D8605F-167E-4722-BAD9-BC639A019AB7}" destId="{AEA744C6-9B41-4BBD-9245-A8BC52525A4C}" srcOrd="1" destOrd="0" presId="urn:microsoft.com/office/officeart/2005/8/layout/pList1"/>
    <dgm:cxn modelId="{B5C7B859-801F-4BB3-BDB3-1EBD0F99A71A}" type="presParOf" srcId="{0CA25F34-D471-4146-808D-0E376A2603E5}" destId="{89181D8E-1271-410E-BF0B-D68CBCEE1DF7}" srcOrd="1" destOrd="0" presId="urn:microsoft.com/office/officeart/2005/8/layout/pList1"/>
    <dgm:cxn modelId="{55A61B61-B986-4F5A-8719-8C7BF4FD4C86}" type="presParOf" srcId="{0CA25F34-D471-4146-808D-0E376A2603E5}" destId="{3C953758-428A-4A84-8461-AB39EEC76595}" srcOrd="2" destOrd="0" presId="urn:microsoft.com/office/officeart/2005/8/layout/pList1"/>
    <dgm:cxn modelId="{2304B533-1CF9-49E8-A16E-3424078D36E2}" type="presParOf" srcId="{3C953758-428A-4A84-8461-AB39EEC76595}" destId="{0B8F97A1-E1D0-483C-B3C0-8B548BE50B55}" srcOrd="0" destOrd="0" presId="urn:microsoft.com/office/officeart/2005/8/layout/pList1"/>
    <dgm:cxn modelId="{4711226B-8C50-422F-8593-7FBC37A84946}" type="presParOf" srcId="{3C953758-428A-4A84-8461-AB39EEC76595}" destId="{747429DC-B2D2-441C-8A64-455B9DE93DD5}" srcOrd="1" destOrd="0" presId="urn:microsoft.com/office/officeart/2005/8/layout/pList1"/>
    <dgm:cxn modelId="{B81E12D8-CDB6-4568-9789-CCFDCB6D290A}" type="presParOf" srcId="{0CA25F34-D471-4146-808D-0E376A2603E5}" destId="{3D3E6656-8239-4C8D-9517-DCA7816E1448}" srcOrd="3" destOrd="0" presId="urn:microsoft.com/office/officeart/2005/8/layout/pList1"/>
    <dgm:cxn modelId="{10ABD380-845E-47D4-8864-1D13DE2F35BD}" type="presParOf" srcId="{0CA25F34-D471-4146-808D-0E376A2603E5}" destId="{5CEC400A-4B0E-42A3-BB86-86C42744FB38}" srcOrd="4" destOrd="0" presId="urn:microsoft.com/office/officeart/2005/8/layout/pList1"/>
    <dgm:cxn modelId="{B4C87E87-A9B6-4ECB-8E9C-43F9D455878E}" type="presParOf" srcId="{5CEC400A-4B0E-42A3-BB86-86C42744FB38}" destId="{F888FDD1-D296-4F48-B975-88F022B659CB}" srcOrd="0" destOrd="0" presId="urn:microsoft.com/office/officeart/2005/8/layout/pList1"/>
    <dgm:cxn modelId="{C18F4C83-6A19-44A0-B2F0-99DE3AACF0C1}" type="presParOf" srcId="{5CEC400A-4B0E-42A3-BB86-86C42744FB38}" destId="{E282D290-4EBF-4672-8B2F-453124674945}" srcOrd="1" destOrd="0" presId="urn:microsoft.com/office/officeart/2005/8/layout/pList1"/>
    <dgm:cxn modelId="{D313E375-04EE-49FB-9D13-15255A2406D1}" type="presParOf" srcId="{0CA25F34-D471-4146-808D-0E376A2603E5}" destId="{8407BF55-4E48-45B6-8F44-82D75CFEFDE5}" srcOrd="5" destOrd="0" presId="urn:microsoft.com/office/officeart/2005/8/layout/pList1"/>
    <dgm:cxn modelId="{FBF80CA9-FE00-41DD-9B2F-BECF5EE4B708}" type="presParOf" srcId="{0CA25F34-D471-4146-808D-0E376A2603E5}" destId="{B6C8EBDB-C472-4B03-88C4-DAB7F080A9E6}" srcOrd="6" destOrd="0" presId="urn:microsoft.com/office/officeart/2005/8/layout/pList1"/>
    <dgm:cxn modelId="{D342C9FD-AF53-4DB5-B55C-062CE9694CE4}" type="presParOf" srcId="{B6C8EBDB-C472-4B03-88C4-DAB7F080A9E6}" destId="{413BD46F-843D-4B18-B325-1805ED40BCD2}" srcOrd="0" destOrd="0" presId="urn:microsoft.com/office/officeart/2005/8/layout/pList1"/>
    <dgm:cxn modelId="{BDD64F00-AAEF-453C-9FB3-F07D95CE0042}" type="presParOf" srcId="{B6C8EBDB-C472-4B03-88C4-DAB7F080A9E6}" destId="{CC47B65F-9150-4AEC-BB33-9328BDD480A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4259E647-E750-4026-B5FC-BBA7A0C79CB8}" type="doc">
      <dgm:prSet loTypeId="urn:microsoft.com/office/officeart/2005/8/layout/arrow6" loCatId="process" qsTypeId="urn:microsoft.com/office/officeart/2005/8/quickstyle/simple2" qsCatId="simple" csTypeId="urn:microsoft.com/office/officeart/2005/8/colors/accent3_3" csCatId="accent3" phldr="1"/>
      <dgm:spPr/>
      <dgm:t>
        <a:bodyPr/>
        <a:lstStyle/>
        <a:p>
          <a:endParaRPr lang="tr-TR"/>
        </a:p>
      </dgm:t>
    </dgm:pt>
    <dgm:pt modelId="{CE68ADF6-5C62-48C5-A70F-A463CFF34CB9}">
      <dgm:prSet phldrT="[Metin]" custT="1"/>
      <dgm:spPr/>
      <dgm:t>
        <a:bodyPr/>
        <a:lstStyle/>
        <a:p>
          <a:r>
            <a:rPr lang="tr-TR" sz="1450" dirty="0" smtClean="0"/>
            <a:t>Projede öngörülen malzeme yada hizmetlerin ödeneklerinin yetersiz kalması durumunda, uygun ekonomik sınıflandırma kodları arasında aktarım yapılabilir. </a:t>
          </a:r>
          <a:endParaRPr lang="tr-TR" sz="1450" dirty="0"/>
        </a:p>
      </dgm:t>
    </dgm:pt>
    <dgm:pt modelId="{63E492AE-7927-4EC0-9E84-28BA1A937456}" type="parTrans" cxnId="{730DEA19-CD37-48CD-BABE-F40B0D1DA6BD}">
      <dgm:prSet/>
      <dgm:spPr/>
      <dgm:t>
        <a:bodyPr/>
        <a:lstStyle/>
        <a:p>
          <a:endParaRPr lang="tr-TR"/>
        </a:p>
      </dgm:t>
    </dgm:pt>
    <dgm:pt modelId="{881B5AC3-56B6-48C8-B9E2-B7398764C6D5}" type="sibTrans" cxnId="{730DEA19-CD37-48CD-BABE-F40B0D1DA6BD}">
      <dgm:prSet/>
      <dgm:spPr/>
      <dgm:t>
        <a:bodyPr/>
        <a:lstStyle/>
        <a:p>
          <a:endParaRPr lang="tr-TR"/>
        </a:p>
      </dgm:t>
    </dgm:pt>
    <dgm:pt modelId="{40F86CC1-8D4B-44F6-BAA1-B230F7C2523B}">
      <dgm:prSet phldrT="[Metin]" custT="1"/>
      <dgm:spPr/>
      <dgm:t>
        <a:bodyPr/>
        <a:lstStyle/>
        <a:p>
          <a:r>
            <a:rPr lang="tr-TR" sz="1450" dirty="0" smtClean="0"/>
            <a:t>Burs, PTİ, Seyahat (arazi çalışmaları hariç) ve Kurum Hissesi fasıllarına aktarım yapılmaz.</a:t>
          </a:r>
        </a:p>
        <a:p>
          <a:r>
            <a:rPr lang="tr-TR" sz="1450" dirty="0" smtClean="0"/>
            <a:t>Bu fasıllarda kalan ödeneğin başka fasıllara aktarımı da yapılmaz. </a:t>
          </a:r>
          <a:endParaRPr lang="tr-TR" sz="1450" dirty="0"/>
        </a:p>
      </dgm:t>
    </dgm:pt>
    <dgm:pt modelId="{56590BDD-E44E-4B94-BEF0-D2B9D5B6F7F8}" type="parTrans" cxnId="{7093C054-C062-4575-A10B-1B4B099C7035}">
      <dgm:prSet/>
      <dgm:spPr/>
      <dgm:t>
        <a:bodyPr/>
        <a:lstStyle/>
        <a:p>
          <a:endParaRPr lang="tr-TR"/>
        </a:p>
      </dgm:t>
    </dgm:pt>
    <dgm:pt modelId="{09C6849F-CD99-4F9F-A020-92B0E9274929}" type="sibTrans" cxnId="{7093C054-C062-4575-A10B-1B4B099C7035}">
      <dgm:prSet/>
      <dgm:spPr/>
      <dgm:t>
        <a:bodyPr/>
        <a:lstStyle/>
        <a:p>
          <a:endParaRPr lang="tr-TR"/>
        </a:p>
      </dgm:t>
    </dgm:pt>
    <dgm:pt modelId="{EDCC13F3-93DB-4B1F-9C1A-0F6D8C7B49DC}" type="pres">
      <dgm:prSet presAssocID="{4259E647-E750-4026-B5FC-BBA7A0C79CB8}" presName="compositeShape" presStyleCnt="0">
        <dgm:presLayoutVars>
          <dgm:chMax val="2"/>
          <dgm:dir/>
          <dgm:resizeHandles val="exact"/>
        </dgm:presLayoutVars>
      </dgm:prSet>
      <dgm:spPr/>
      <dgm:t>
        <a:bodyPr/>
        <a:lstStyle/>
        <a:p>
          <a:endParaRPr lang="tr-TR"/>
        </a:p>
      </dgm:t>
    </dgm:pt>
    <dgm:pt modelId="{70F5FA20-4704-4B92-879C-1471B0B53FE0}" type="pres">
      <dgm:prSet presAssocID="{4259E647-E750-4026-B5FC-BBA7A0C79CB8}" presName="ribbon" presStyleLbl="node1" presStyleIdx="0" presStyleCnt="1"/>
      <dgm:spPr/>
    </dgm:pt>
    <dgm:pt modelId="{2B9B4C05-10A2-461D-B8A9-4F3E83702477}" type="pres">
      <dgm:prSet presAssocID="{4259E647-E750-4026-B5FC-BBA7A0C79CB8}" presName="leftArrowText" presStyleLbl="node1" presStyleIdx="0" presStyleCnt="1" custScaleX="92321" custLinFactNeighborX="7678">
        <dgm:presLayoutVars>
          <dgm:chMax val="0"/>
          <dgm:bulletEnabled val="1"/>
        </dgm:presLayoutVars>
      </dgm:prSet>
      <dgm:spPr/>
      <dgm:t>
        <a:bodyPr/>
        <a:lstStyle/>
        <a:p>
          <a:endParaRPr lang="tr-TR"/>
        </a:p>
      </dgm:t>
    </dgm:pt>
    <dgm:pt modelId="{90D91CE6-C2EE-4298-85F2-0A7B22B6A669}" type="pres">
      <dgm:prSet presAssocID="{4259E647-E750-4026-B5FC-BBA7A0C79CB8}" presName="rightArrowText" presStyleLbl="node1" presStyleIdx="0" presStyleCnt="1" custScaleX="90427" custLinFactNeighborX="-9061">
        <dgm:presLayoutVars>
          <dgm:chMax val="0"/>
          <dgm:bulletEnabled val="1"/>
        </dgm:presLayoutVars>
      </dgm:prSet>
      <dgm:spPr/>
      <dgm:t>
        <a:bodyPr/>
        <a:lstStyle/>
        <a:p>
          <a:endParaRPr lang="tr-TR"/>
        </a:p>
      </dgm:t>
    </dgm:pt>
  </dgm:ptLst>
  <dgm:cxnLst>
    <dgm:cxn modelId="{80617453-51B8-410E-8298-EDC164532494}" type="presOf" srcId="{4259E647-E750-4026-B5FC-BBA7A0C79CB8}" destId="{EDCC13F3-93DB-4B1F-9C1A-0F6D8C7B49DC}" srcOrd="0" destOrd="0" presId="urn:microsoft.com/office/officeart/2005/8/layout/arrow6"/>
    <dgm:cxn modelId="{01D699F9-3193-472A-99BF-F052A799B6A4}" type="presOf" srcId="{CE68ADF6-5C62-48C5-A70F-A463CFF34CB9}" destId="{2B9B4C05-10A2-461D-B8A9-4F3E83702477}" srcOrd="0" destOrd="0" presId="urn:microsoft.com/office/officeart/2005/8/layout/arrow6"/>
    <dgm:cxn modelId="{730DEA19-CD37-48CD-BABE-F40B0D1DA6BD}" srcId="{4259E647-E750-4026-B5FC-BBA7A0C79CB8}" destId="{CE68ADF6-5C62-48C5-A70F-A463CFF34CB9}" srcOrd="0" destOrd="0" parTransId="{63E492AE-7927-4EC0-9E84-28BA1A937456}" sibTransId="{881B5AC3-56B6-48C8-B9E2-B7398764C6D5}"/>
    <dgm:cxn modelId="{7093C054-C062-4575-A10B-1B4B099C7035}" srcId="{4259E647-E750-4026-B5FC-BBA7A0C79CB8}" destId="{40F86CC1-8D4B-44F6-BAA1-B230F7C2523B}" srcOrd="1" destOrd="0" parTransId="{56590BDD-E44E-4B94-BEF0-D2B9D5B6F7F8}" sibTransId="{09C6849F-CD99-4F9F-A020-92B0E9274929}"/>
    <dgm:cxn modelId="{3EE91400-676C-4325-8C9D-CE0F79A57EDC}" type="presOf" srcId="{40F86CC1-8D4B-44F6-BAA1-B230F7C2523B}" destId="{90D91CE6-C2EE-4298-85F2-0A7B22B6A669}" srcOrd="0" destOrd="0" presId="urn:microsoft.com/office/officeart/2005/8/layout/arrow6"/>
    <dgm:cxn modelId="{4D9D24D4-BAFA-4364-96BC-6E1AE2E38C1F}" type="presParOf" srcId="{EDCC13F3-93DB-4B1F-9C1A-0F6D8C7B49DC}" destId="{70F5FA20-4704-4B92-879C-1471B0B53FE0}" srcOrd="0" destOrd="0" presId="urn:microsoft.com/office/officeart/2005/8/layout/arrow6"/>
    <dgm:cxn modelId="{1C1495DB-04A0-49FF-8E6D-BDCB0238F89D}" type="presParOf" srcId="{EDCC13F3-93DB-4B1F-9C1A-0F6D8C7B49DC}" destId="{2B9B4C05-10A2-461D-B8A9-4F3E83702477}" srcOrd="1" destOrd="0" presId="urn:microsoft.com/office/officeart/2005/8/layout/arrow6"/>
    <dgm:cxn modelId="{075D01FC-ADB9-4284-9BC5-7363976561EE}" type="presParOf" srcId="{EDCC13F3-93DB-4B1F-9C1A-0F6D8C7B49DC}" destId="{90D91CE6-C2EE-4298-85F2-0A7B22B6A66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29500B78-05D2-48B7-A44E-BB0D34F86476}" type="presOf" srcId="{9758256F-DE02-4B9B-9533-E11F3FED8E0A}" destId="{CF903763-AE74-41B1-90E7-22DA5CF9F1C6}"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67D840EE-1F8E-43D7-9AAA-A00605CB228D}" srcId="{19EA9ED3-4211-4D2D-9797-0473744C0256}" destId="{97723CC5-37E8-4988-BAF2-D94AFAB51DCA}" srcOrd="2" destOrd="0" parTransId="{6DB773C2-A33D-495B-8B48-73CE4A18B056}" sibTransId="{97DCF6CE-1274-48B2-ABC2-DEB8941FA5F5}"/>
    <dgm:cxn modelId="{D4B8ACD8-ED23-4DFF-9105-A7B03DD46F40}" type="presOf" srcId="{14ED586E-7E0D-4EFF-8257-A52BABD41EF0}" destId="{C3E9D7AC-F38F-48B4-93FC-C4AB0C6E61DE}" srcOrd="0" destOrd="0" presId="urn:microsoft.com/office/officeart/2008/layout/LinedList"/>
    <dgm:cxn modelId="{CD0DE4BB-2DC0-41A1-AEA7-78BBDDFDD823}" type="presOf" srcId="{19EA9ED3-4211-4D2D-9797-0473744C0256}" destId="{68D91427-7BFC-4586-B62D-A8F75D0E2FD4}" srcOrd="0" destOrd="0" presId="urn:microsoft.com/office/officeart/2008/layout/LinedList"/>
    <dgm:cxn modelId="{82B25569-D1A1-4894-975D-00F6BF884C58}" type="presOf" srcId="{50012647-E9CA-40BD-86CC-2562A297676B}" destId="{CD3D5374-32C6-4D67-8C8F-6755FE99D01F}" srcOrd="0" destOrd="0" presId="urn:microsoft.com/office/officeart/2008/layout/LinedList"/>
    <dgm:cxn modelId="{69C86AF9-A53F-45FA-A4B9-E78A4E34C85E}" type="presOf" srcId="{97723CC5-37E8-4988-BAF2-D94AFAB51DCA}" destId="{350B0EBD-7F9F-4504-958C-0F26FDE9B3B2}" srcOrd="0" destOrd="0" presId="urn:microsoft.com/office/officeart/2008/layout/LinedList"/>
    <dgm:cxn modelId="{ED25212C-03BE-40E7-801C-1FD86ED4F176}" type="presParOf" srcId="{C3E9D7AC-F38F-48B4-93FC-C4AB0C6E61DE}" destId="{B9BC7854-0467-40B5-93AC-A736255E634A}" srcOrd="0" destOrd="0" presId="urn:microsoft.com/office/officeart/2008/layout/LinedList"/>
    <dgm:cxn modelId="{626A6F54-C542-47ED-9FAC-81E03B113BA3}" type="presParOf" srcId="{C3E9D7AC-F38F-48B4-93FC-C4AB0C6E61DE}" destId="{A54335BC-9969-4983-9E76-B8901DE48A20}" srcOrd="1" destOrd="0" presId="urn:microsoft.com/office/officeart/2008/layout/LinedList"/>
    <dgm:cxn modelId="{2C5652CC-A300-48DF-951A-34F6E1EED847}" type="presParOf" srcId="{A54335BC-9969-4983-9E76-B8901DE48A20}" destId="{68D91427-7BFC-4586-B62D-A8F75D0E2FD4}" srcOrd="0" destOrd="0" presId="urn:microsoft.com/office/officeart/2008/layout/LinedList"/>
    <dgm:cxn modelId="{1818BC26-15C5-4070-9EF6-BA44872629D8}" type="presParOf" srcId="{A54335BC-9969-4983-9E76-B8901DE48A20}" destId="{2EE2C186-FA91-4962-8803-AC7B70C693E3}" srcOrd="1" destOrd="0" presId="urn:microsoft.com/office/officeart/2008/layout/LinedList"/>
    <dgm:cxn modelId="{895D536C-3D1A-4A18-978E-6EA160CC9FC9}" type="presParOf" srcId="{2EE2C186-FA91-4962-8803-AC7B70C693E3}" destId="{042F68DB-8A7B-413A-B18B-2DB3D5CD4AC6}" srcOrd="0" destOrd="0" presId="urn:microsoft.com/office/officeart/2008/layout/LinedList"/>
    <dgm:cxn modelId="{DDE4D670-DD20-4CF5-B413-533913854DED}" type="presParOf" srcId="{2EE2C186-FA91-4962-8803-AC7B70C693E3}" destId="{C228BCD6-8779-47FA-A464-BB32339A36C2}" srcOrd="1" destOrd="0" presId="urn:microsoft.com/office/officeart/2008/layout/LinedList"/>
    <dgm:cxn modelId="{41038EFB-BB71-482E-8C6F-717FC23923FA}" type="presParOf" srcId="{C228BCD6-8779-47FA-A464-BB32339A36C2}" destId="{CEF7D946-0C00-437B-9A7E-5EEC1780931C}" srcOrd="0" destOrd="0" presId="urn:microsoft.com/office/officeart/2008/layout/LinedList"/>
    <dgm:cxn modelId="{5D1B9BC5-035A-4748-A68A-149663C1A6E4}" type="presParOf" srcId="{C228BCD6-8779-47FA-A464-BB32339A36C2}" destId="{CF903763-AE74-41B1-90E7-22DA5CF9F1C6}" srcOrd="1" destOrd="0" presId="urn:microsoft.com/office/officeart/2008/layout/LinedList"/>
    <dgm:cxn modelId="{230FE1B4-7C43-42A8-B262-67F170CD0518}" type="presParOf" srcId="{C228BCD6-8779-47FA-A464-BB32339A36C2}" destId="{E6B795C6-955B-4C97-84DA-8A10BF1E3D77}" srcOrd="2" destOrd="0" presId="urn:microsoft.com/office/officeart/2008/layout/LinedList"/>
    <dgm:cxn modelId="{8C373236-C947-4718-A751-D99A11D45E60}" type="presParOf" srcId="{2EE2C186-FA91-4962-8803-AC7B70C693E3}" destId="{10AA5E54-732B-41BE-8BE3-EAFF2CD85F3D}" srcOrd="2" destOrd="0" presId="urn:microsoft.com/office/officeart/2008/layout/LinedList"/>
    <dgm:cxn modelId="{068FD1C5-785A-4E96-89B6-1DB998DFACD7}" type="presParOf" srcId="{2EE2C186-FA91-4962-8803-AC7B70C693E3}" destId="{AE210049-8559-4FD0-8469-12F208DB4FED}" srcOrd="3" destOrd="0" presId="urn:microsoft.com/office/officeart/2008/layout/LinedList"/>
    <dgm:cxn modelId="{10776F8F-B2F8-4BC0-A73E-85B0D2D35B84}" type="presParOf" srcId="{2EE2C186-FA91-4962-8803-AC7B70C693E3}" destId="{C4B2BCE9-39B2-4781-B9C9-4A4364859504}" srcOrd="4" destOrd="0" presId="urn:microsoft.com/office/officeart/2008/layout/LinedList"/>
    <dgm:cxn modelId="{2AB3203C-FAF7-42F2-BCE6-1A0065B5F177}" type="presParOf" srcId="{C4B2BCE9-39B2-4781-B9C9-4A4364859504}" destId="{75168B20-C625-4502-BE76-6936C1A9DEB7}" srcOrd="0" destOrd="0" presId="urn:microsoft.com/office/officeart/2008/layout/LinedList"/>
    <dgm:cxn modelId="{38D74B87-46EE-43E4-B5F6-A7CBEBC2831E}" type="presParOf" srcId="{C4B2BCE9-39B2-4781-B9C9-4A4364859504}" destId="{CD3D5374-32C6-4D67-8C8F-6755FE99D01F}" srcOrd="1" destOrd="0" presId="urn:microsoft.com/office/officeart/2008/layout/LinedList"/>
    <dgm:cxn modelId="{73CDDA4A-FA21-4AEF-85FE-BBA66C00D9C2}" type="presParOf" srcId="{C4B2BCE9-39B2-4781-B9C9-4A4364859504}" destId="{08D442E2-21E4-41C8-9D9A-BCA5ADF5BD1B}" srcOrd="2" destOrd="0" presId="urn:microsoft.com/office/officeart/2008/layout/LinedList"/>
    <dgm:cxn modelId="{A0A02A31-C81A-4134-8DEF-D8FAE3A816F8}" type="presParOf" srcId="{2EE2C186-FA91-4962-8803-AC7B70C693E3}" destId="{CCAD6B94-12F1-4F3F-9A5E-2B55CDB455E7}" srcOrd="5" destOrd="0" presId="urn:microsoft.com/office/officeart/2008/layout/LinedList"/>
    <dgm:cxn modelId="{55A6FA58-FA67-4C2C-864A-547F58F92D20}" type="presParOf" srcId="{2EE2C186-FA91-4962-8803-AC7B70C693E3}" destId="{81BDBD5F-8B0F-4693-9BFD-3BBD1FA5BBB6}" srcOrd="6" destOrd="0" presId="urn:microsoft.com/office/officeart/2008/layout/LinedList"/>
    <dgm:cxn modelId="{FFDEEA14-8EEE-4A05-B2D5-F85AEF5D0C73}" type="presParOf" srcId="{2EE2C186-FA91-4962-8803-AC7B70C693E3}" destId="{0F673074-3DDC-47CB-8281-754781DCED20}" srcOrd="7" destOrd="0" presId="urn:microsoft.com/office/officeart/2008/layout/LinedList"/>
    <dgm:cxn modelId="{6009A6E9-7068-4E65-B384-2249DDF26907}" type="presParOf" srcId="{0F673074-3DDC-47CB-8281-754781DCED20}" destId="{21A4B7B7-DA67-476F-AFAB-2264139A2420}" srcOrd="0" destOrd="0" presId="urn:microsoft.com/office/officeart/2008/layout/LinedList"/>
    <dgm:cxn modelId="{B6AFC795-D33B-4E4C-91AD-0C31BA92AE7B}" type="presParOf" srcId="{0F673074-3DDC-47CB-8281-754781DCED20}" destId="{350B0EBD-7F9F-4504-958C-0F26FDE9B3B2}" srcOrd="1" destOrd="0" presId="urn:microsoft.com/office/officeart/2008/layout/LinedList"/>
    <dgm:cxn modelId="{D670B7B3-C4F7-49BC-B6AD-C550F1AC636C}" type="presParOf" srcId="{0F673074-3DDC-47CB-8281-754781DCED20}" destId="{6A14D535-1E4B-4821-AFF9-78B4C32DED36}" srcOrd="2" destOrd="0" presId="urn:microsoft.com/office/officeart/2008/layout/LinedList"/>
    <dgm:cxn modelId="{A96FA71B-1C1E-4221-97CB-325B622377A5}" type="presParOf" srcId="{2EE2C186-FA91-4962-8803-AC7B70C693E3}" destId="{CD45B6D9-968F-4878-8155-4D619E6B01F6}" srcOrd="8" destOrd="0" presId="urn:microsoft.com/office/officeart/2008/layout/LinedList"/>
    <dgm:cxn modelId="{1C0B5FC3-94DE-456B-90A6-7F7093A3903E}"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E0446D9-D83C-4DB6-81A7-C9EAFD6FE562}" type="doc">
      <dgm:prSet loTypeId="urn:microsoft.com/office/officeart/2005/8/layout/target2" loCatId="relationship" qsTypeId="urn:microsoft.com/office/officeart/2005/8/quickstyle/simple5" qsCatId="simple" csTypeId="urn:microsoft.com/office/officeart/2005/8/colors/accent3_2" csCatId="accent3" phldr="1"/>
      <dgm:spPr/>
      <dgm:t>
        <a:bodyPr/>
        <a:lstStyle/>
        <a:p>
          <a:endParaRPr lang="en-US"/>
        </a:p>
      </dgm:t>
    </dgm:pt>
    <dgm:pt modelId="{C373BDC2-EB9A-4DEE-83FF-49819CB7F2A3}">
      <dgm:prSet phldrT="[Metin]" custT="1"/>
      <dgm:spPr/>
      <dgm:t>
        <a:bodyPr/>
        <a:lstStyle/>
        <a:p>
          <a:r>
            <a:rPr lang="tr-TR" sz="2400" dirty="0" smtClean="0">
              <a:solidFill>
                <a:schemeClr val="tx1"/>
              </a:solidFill>
              <a:effectLst/>
            </a:rPr>
            <a:t>Kur Farkı</a:t>
          </a:r>
          <a:endParaRPr lang="en-US" sz="2400" dirty="0">
            <a:solidFill>
              <a:schemeClr val="tx1"/>
            </a:solidFill>
            <a:effectLst/>
          </a:endParaRPr>
        </a:p>
      </dgm:t>
    </dgm:pt>
    <dgm:pt modelId="{A512F5FE-E95F-45C3-AB01-2C752C8DB48B}" type="parTrans" cxnId="{8CE5C25E-5620-46A1-8370-A25299A6249E}">
      <dgm:prSet/>
      <dgm:spPr/>
      <dgm:t>
        <a:bodyPr/>
        <a:lstStyle/>
        <a:p>
          <a:endParaRPr lang="en-US">
            <a:effectLst/>
          </a:endParaRPr>
        </a:p>
      </dgm:t>
    </dgm:pt>
    <dgm:pt modelId="{9B162AEC-0CDE-4C27-9D79-225D91B2F87F}" type="sibTrans" cxnId="{8CE5C25E-5620-46A1-8370-A25299A6249E}">
      <dgm:prSet/>
      <dgm:spPr/>
      <dgm:t>
        <a:bodyPr/>
        <a:lstStyle/>
        <a:p>
          <a:endParaRPr lang="en-US">
            <a:effectLst/>
          </a:endParaRPr>
        </a:p>
      </dgm:t>
    </dgm:pt>
    <dgm:pt modelId="{FF551E3E-ABFC-483E-8723-CFC14395D995}">
      <dgm:prSet phldrT="[Metin]" custT="1"/>
      <dgm:spPr/>
      <dgm:t>
        <a:bodyPr/>
        <a:lstStyle/>
        <a:p>
          <a:r>
            <a:rPr lang="tr-TR" sz="2400" dirty="0" smtClean="0">
              <a:solidFill>
                <a:schemeClr val="tx1"/>
              </a:solidFill>
              <a:effectLst/>
            </a:rPr>
            <a:t>Personel ücret zamları</a:t>
          </a:r>
        </a:p>
        <a:p>
          <a:r>
            <a:rPr lang="tr-TR" sz="1600" dirty="0" smtClean="0">
              <a:solidFill>
                <a:schemeClr val="tx1"/>
              </a:solidFill>
              <a:effectLst/>
            </a:rPr>
            <a:t>(Bilim Kurulu tarafından her yıl belirlenen artış oranında)</a:t>
          </a:r>
          <a:endParaRPr lang="en-US" sz="1400" dirty="0">
            <a:solidFill>
              <a:schemeClr val="tx1"/>
            </a:solidFill>
            <a:effectLst/>
          </a:endParaRPr>
        </a:p>
      </dgm:t>
    </dgm:pt>
    <dgm:pt modelId="{09787E94-3715-4D35-A37C-6C5930A66FF7}" type="parTrans" cxnId="{8577CCA4-EC02-486D-BBAD-E182390AB316}">
      <dgm:prSet/>
      <dgm:spPr/>
      <dgm:t>
        <a:bodyPr/>
        <a:lstStyle/>
        <a:p>
          <a:endParaRPr lang="en-US">
            <a:effectLst/>
          </a:endParaRPr>
        </a:p>
      </dgm:t>
    </dgm:pt>
    <dgm:pt modelId="{F6788080-4676-4F5C-A85A-16C37A632ED8}" type="sibTrans" cxnId="{8577CCA4-EC02-486D-BBAD-E182390AB316}">
      <dgm:prSet/>
      <dgm:spPr/>
      <dgm:t>
        <a:bodyPr/>
        <a:lstStyle/>
        <a:p>
          <a:endParaRPr lang="en-US">
            <a:effectLst/>
          </a:endParaRPr>
        </a:p>
      </dgm:t>
    </dgm:pt>
    <dgm:pt modelId="{24C6DD23-184F-4B58-AA21-03D3CCE0A8EC}">
      <dgm:prSet phldrT="[Metin]" custT="1"/>
      <dgm:spPr>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tr-TR" sz="2400" b="0" i="0" dirty="0" smtClean="0">
              <a:effectLst/>
            </a:rPr>
            <a:t>Söz konusu ek ödenek talepleri doğrudan MADES’e yapılır. </a:t>
          </a:r>
          <a:endParaRPr lang="en-US" sz="2400" b="0" i="0" dirty="0">
            <a:effectLst/>
          </a:endParaRPr>
        </a:p>
      </dgm:t>
    </dgm:pt>
    <dgm:pt modelId="{FD47469B-8A69-4ED4-A4C2-B2F89A6AB817}" type="sibTrans" cxnId="{7440D46D-DFE1-4752-936E-8671ACCAFA7C}">
      <dgm:prSet/>
      <dgm:spPr/>
      <dgm:t>
        <a:bodyPr/>
        <a:lstStyle/>
        <a:p>
          <a:endParaRPr lang="en-US">
            <a:effectLst/>
          </a:endParaRPr>
        </a:p>
      </dgm:t>
    </dgm:pt>
    <dgm:pt modelId="{77393132-0959-45F2-834C-7EAA355E699C}" type="parTrans" cxnId="{7440D46D-DFE1-4752-936E-8671ACCAFA7C}">
      <dgm:prSet/>
      <dgm:spPr/>
      <dgm:t>
        <a:bodyPr/>
        <a:lstStyle/>
        <a:p>
          <a:endParaRPr lang="en-US">
            <a:effectLst/>
          </a:endParaRPr>
        </a:p>
      </dgm:t>
    </dgm:pt>
    <dgm:pt modelId="{6AE83068-DE38-403F-BD3B-0DAE4DD480A8}" type="pres">
      <dgm:prSet presAssocID="{4E0446D9-D83C-4DB6-81A7-C9EAFD6FE562}" presName="Name0" presStyleCnt="0">
        <dgm:presLayoutVars>
          <dgm:chMax val="3"/>
          <dgm:chPref val="1"/>
          <dgm:dir/>
          <dgm:animLvl val="lvl"/>
          <dgm:resizeHandles/>
        </dgm:presLayoutVars>
      </dgm:prSet>
      <dgm:spPr/>
      <dgm:t>
        <a:bodyPr/>
        <a:lstStyle/>
        <a:p>
          <a:endParaRPr lang="en-US"/>
        </a:p>
      </dgm:t>
    </dgm:pt>
    <dgm:pt modelId="{5E43562A-AC9C-433F-A890-D06A76675481}" type="pres">
      <dgm:prSet presAssocID="{4E0446D9-D83C-4DB6-81A7-C9EAFD6FE562}" presName="outerBox" presStyleCnt="0"/>
      <dgm:spPr/>
    </dgm:pt>
    <dgm:pt modelId="{FBEC7554-956A-4E80-A097-6E20B50127D1}" type="pres">
      <dgm:prSet presAssocID="{4E0446D9-D83C-4DB6-81A7-C9EAFD6FE562}" presName="outerBoxParent" presStyleLbl="node1" presStyleIdx="0" presStyleCnt="1"/>
      <dgm:spPr/>
      <dgm:t>
        <a:bodyPr/>
        <a:lstStyle/>
        <a:p>
          <a:endParaRPr lang="en-US"/>
        </a:p>
      </dgm:t>
    </dgm:pt>
    <dgm:pt modelId="{20710029-0CF6-458F-AE68-87054B1C9487}" type="pres">
      <dgm:prSet presAssocID="{4E0446D9-D83C-4DB6-81A7-C9EAFD6FE562}" presName="outerBoxChildren" presStyleCnt="0"/>
      <dgm:spPr/>
    </dgm:pt>
    <dgm:pt modelId="{8F679C3A-BF8B-401E-A448-B1BB61619E36}" type="pres">
      <dgm:prSet presAssocID="{C373BDC2-EB9A-4DEE-83FF-49819CB7F2A3}" presName="oChild" presStyleLbl="fgAcc1" presStyleIdx="0" presStyleCnt="2" custScaleY="131111">
        <dgm:presLayoutVars>
          <dgm:bulletEnabled val="1"/>
        </dgm:presLayoutVars>
      </dgm:prSet>
      <dgm:spPr/>
      <dgm:t>
        <a:bodyPr/>
        <a:lstStyle/>
        <a:p>
          <a:endParaRPr lang="en-US"/>
        </a:p>
      </dgm:t>
    </dgm:pt>
    <dgm:pt modelId="{4C0188EF-38E5-4A09-8918-300B390E0C4B}" type="pres">
      <dgm:prSet presAssocID="{9B162AEC-0CDE-4C27-9D79-225D91B2F87F}" presName="outerSibTrans" presStyleCnt="0"/>
      <dgm:spPr/>
    </dgm:pt>
    <dgm:pt modelId="{409288F5-952D-4746-957E-245544F6C930}" type="pres">
      <dgm:prSet presAssocID="{FF551E3E-ABFC-483E-8723-CFC14395D995}" presName="oChild" presStyleLbl="fgAcc1" presStyleIdx="1" presStyleCnt="2" custScaleY="131111">
        <dgm:presLayoutVars>
          <dgm:bulletEnabled val="1"/>
        </dgm:presLayoutVars>
      </dgm:prSet>
      <dgm:spPr/>
      <dgm:t>
        <a:bodyPr/>
        <a:lstStyle/>
        <a:p>
          <a:endParaRPr lang="en-US"/>
        </a:p>
      </dgm:t>
    </dgm:pt>
  </dgm:ptLst>
  <dgm:cxnLst>
    <dgm:cxn modelId="{7440D46D-DFE1-4752-936E-8671ACCAFA7C}" srcId="{4E0446D9-D83C-4DB6-81A7-C9EAFD6FE562}" destId="{24C6DD23-184F-4B58-AA21-03D3CCE0A8EC}" srcOrd="0" destOrd="0" parTransId="{77393132-0959-45F2-834C-7EAA355E699C}" sibTransId="{FD47469B-8A69-4ED4-A4C2-B2F89A6AB817}"/>
    <dgm:cxn modelId="{B188E296-7BB5-4F4C-9288-D131C207DD9B}" type="presOf" srcId="{24C6DD23-184F-4B58-AA21-03D3CCE0A8EC}" destId="{FBEC7554-956A-4E80-A097-6E20B50127D1}" srcOrd="0" destOrd="0" presId="urn:microsoft.com/office/officeart/2005/8/layout/target2"/>
    <dgm:cxn modelId="{A3360C4E-E139-4119-B1F5-C99B115FB5FB}" type="presOf" srcId="{FF551E3E-ABFC-483E-8723-CFC14395D995}" destId="{409288F5-952D-4746-957E-245544F6C930}" srcOrd="0" destOrd="0" presId="urn:microsoft.com/office/officeart/2005/8/layout/target2"/>
    <dgm:cxn modelId="{EB5FE5B2-6859-4EDA-B617-D979735FFF2D}" type="presOf" srcId="{C373BDC2-EB9A-4DEE-83FF-49819CB7F2A3}" destId="{8F679C3A-BF8B-401E-A448-B1BB61619E36}" srcOrd="0" destOrd="0" presId="urn:microsoft.com/office/officeart/2005/8/layout/target2"/>
    <dgm:cxn modelId="{8CE5C25E-5620-46A1-8370-A25299A6249E}" srcId="{24C6DD23-184F-4B58-AA21-03D3CCE0A8EC}" destId="{C373BDC2-EB9A-4DEE-83FF-49819CB7F2A3}" srcOrd="0" destOrd="0" parTransId="{A512F5FE-E95F-45C3-AB01-2C752C8DB48B}" sibTransId="{9B162AEC-0CDE-4C27-9D79-225D91B2F87F}"/>
    <dgm:cxn modelId="{8577CCA4-EC02-486D-BBAD-E182390AB316}" srcId="{24C6DD23-184F-4B58-AA21-03D3CCE0A8EC}" destId="{FF551E3E-ABFC-483E-8723-CFC14395D995}" srcOrd="1" destOrd="0" parTransId="{09787E94-3715-4D35-A37C-6C5930A66FF7}" sibTransId="{F6788080-4676-4F5C-A85A-16C37A632ED8}"/>
    <dgm:cxn modelId="{B3B920D6-A24F-4038-BD52-A33C4840016F}" type="presOf" srcId="{4E0446D9-D83C-4DB6-81A7-C9EAFD6FE562}" destId="{6AE83068-DE38-403F-BD3B-0DAE4DD480A8}" srcOrd="0" destOrd="0" presId="urn:microsoft.com/office/officeart/2005/8/layout/target2"/>
    <dgm:cxn modelId="{70A2305B-37C1-46EB-A165-F2C56302B196}" type="presParOf" srcId="{6AE83068-DE38-403F-BD3B-0DAE4DD480A8}" destId="{5E43562A-AC9C-433F-A890-D06A76675481}" srcOrd="0" destOrd="0" presId="urn:microsoft.com/office/officeart/2005/8/layout/target2"/>
    <dgm:cxn modelId="{377A0666-28EE-477C-B154-A8C9182A1D2F}" type="presParOf" srcId="{5E43562A-AC9C-433F-A890-D06A76675481}" destId="{FBEC7554-956A-4E80-A097-6E20B50127D1}" srcOrd="0" destOrd="0" presId="urn:microsoft.com/office/officeart/2005/8/layout/target2"/>
    <dgm:cxn modelId="{290F0A9F-ABE6-477B-9E21-A8F46F50DD9B}" type="presParOf" srcId="{5E43562A-AC9C-433F-A890-D06A76675481}" destId="{20710029-0CF6-458F-AE68-87054B1C9487}" srcOrd="1" destOrd="0" presId="urn:microsoft.com/office/officeart/2005/8/layout/target2"/>
    <dgm:cxn modelId="{9D7B65BF-3174-4515-83DB-75EC2E94577A}" type="presParOf" srcId="{20710029-0CF6-458F-AE68-87054B1C9487}" destId="{8F679C3A-BF8B-401E-A448-B1BB61619E36}" srcOrd="0" destOrd="0" presId="urn:microsoft.com/office/officeart/2005/8/layout/target2"/>
    <dgm:cxn modelId="{BE45C31F-06EA-4DF3-AFF0-A316E96B0F07}" type="presParOf" srcId="{20710029-0CF6-458F-AE68-87054B1C9487}" destId="{4C0188EF-38E5-4A09-8918-300B390E0C4B}" srcOrd="1" destOrd="0" presId="urn:microsoft.com/office/officeart/2005/8/layout/target2"/>
    <dgm:cxn modelId="{16145EED-4DE0-412C-AA76-F51DA443E8F4}" type="presParOf" srcId="{20710029-0CF6-458F-AE68-87054B1C9487}" destId="{409288F5-952D-4746-957E-245544F6C930}" srcOrd="2" destOrd="0" presId="urn:microsoft.com/office/officeart/2005/8/layout/targe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1A0BB0D-F841-4471-8AF4-68D8C168A486}" type="doc">
      <dgm:prSet loTypeId="urn:microsoft.com/office/officeart/2005/8/layout/process4" loCatId="list" qsTypeId="urn:microsoft.com/office/officeart/2005/8/quickstyle/simple1#24" qsCatId="simple" csTypeId="urn:microsoft.com/office/officeart/2005/8/colors/accent3_2" csCatId="accent3" phldr="1"/>
      <dgm:spPr/>
      <dgm:t>
        <a:bodyPr/>
        <a:lstStyle/>
        <a:p>
          <a:endParaRPr lang="en-US"/>
        </a:p>
      </dgm:t>
    </dgm:pt>
    <dgm:pt modelId="{19CFB2A8-A6FC-4F60-A090-4D6412DB846B}">
      <dgm:prSet phldrT="[Metin]"/>
      <dgm:spPr/>
      <dgm:t>
        <a:bodyPr/>
        <a:lstStyle/>
        <a:p>
          <a:r>
            <a:rPr lang="tr-TR" dirty="0" smtClean="0"/>
            <a:t>Ek ödenek taleplerinde öncelikle</a:t>
          </a:r>
          <a:endParaRPr lang="en-US" dirty="0"/>
        </a:p>
      </dgm:t>
    </dgm:pt>
    <dgm:pt modelId="{437BC236-733E-476C-8728-F1BA4F2DD191}" type="parTrans" cxnId="{E93A74AA-8DF8-43FF-823F-5FAD9CFDEB0D}">
      <dgm:prSet/>
      <dgm:spPr/>
      <dgm:t>
        <a:bodyPr/>
        <a:lstStyle/>
        <a:p>
          <a:endParaRPr lang="en-US"/>
        </a:p>
      </dgm:t>
    </dgm:pt>
    <dgm:pt modelId="{A78F9EE7-5871-4AF1-A90E-67418D48617A}" type="sibTrans" cxnId="{E93A74AA-8DF8-43FF-823F-5FAD9CFDEB0D}">
      <dgm:prSet/>
      <dgm:spPr/>
      <dgm:t>
        <a:bodyPr/>
        <a:lstStyle/>
        <a:p>
          <a:endParaRPr lang="en-US"/>
        </a:p>
      </dgm:t>
    </dgm:pt>
    <dgm:pt modelId="{04FD2A4B-06A6-449E-AA8D-BAFB9838AB00}">
      <dgm:prSet phldrT="[Metin]"/>
      <dgm:spPr/>
      <dgm:t>
        <a:bodyPr/>
        <a:lstStyle/>
        <a:p>
          <a:r>
            <a:rPr lang="tr-TR" dirty="0" smtClean="0"/>
            <a:t>Projede kullanılmayacak ödeneklerin fasıl aktarımı yoluyla kullanılması</a:t>
          </a:r>
          <a:endParaRPr lang="en-US" dirty="0"/>
        </a:p>
      </dgm:t>
    </dgm:pt>
    <dgm:pt modelId="{4B6C0308-DA22-40E3-86FC-DF53578856B4}" type="parTrans" cxnId="{33597D86-6181-47E4-9C1B-8D6D1E6E53E3}">
      <dgm:prSet/>
      <dgm:spPr/>
      <dgm:t>
        <a:bodyPr/>
        <a:lstStyle/>
        <a:p>
          <a:endParaRPr lang="en-US"/>
        </a:p>
      </dgm:t>
    </dgm:pt>
    <dgm:pt modelId="{BDDA3C70-3CAB-467D-80F4-D7CD8F4F0190}" type="sibTrans" cxnId="{33597D86-6181-47E4-9C1B-8D6D1E6E53E3}">
      <dgm:prSet/>
      <dgm:spPr/>
      <dgm:t>
        <a:bodyPr/>
        <a:lstStyle/>
        <a:p>
          <a:endParaRPr lang="en-US"/>
        </a:p>
      </dgm:t>
    </dgm:pt>
    <dgm:pt modelId="{ED73724C-2209-49D2-85B8-43A1490FC89F}">
      <dgm:prSet phldrT="[Metin]"/>
      <dgm:spPr/>
      <dgm:t>
        <a:bodyPr/>
        <a:lstStyle/>
        <a:p>
          <a:r>
            <a:rPr lang="tr-TR" dirty="0" smtClean="0"/>
            <a:t>Ödenek yetersizliği durumunda</a:t>
          </a:r>
          <a:endParaRPr lang="en-US" dirty="0"/>
        </a:p>
      </dgm:t>
    </dgm:pt>
    <dgm:pt modelId="{C921DC2B-ADAF-4C72-8272-E1D9B97A9159}" type="parTrans" cxnId="{3BF15D5D-AECE-43D1-AAB5-0915A5399D05}">
      <dgm:prSet/>
      <dgm:spPr/>
      <dgm:t>
        <a:bodyPr/>
        <a:lstStyle/>
        <a:p>
          <a:endParaRPr lang="en-US"/>
        </a:p>
      </dgm:t>
    </dgm:pt>
    <dgm:pt modelId="{DDC555BF-CBA5-4A60-A5A4-A211074A6544}" type="sibTrans" cxnId="{3BF15D5D-AECE-43D1-AAB5-0915A5399D05}">
      <dgm:prSet/>
      <dgm:spPr/>
      <dgm:t>
        <a:bodyPr/>
        <a:lstStyle/>
        <a:p>
          <a:endParaRPr lang="en-US"/>
        </a:p>
      </dgm:t>
    </dgm:pt>
    <dgm:pt modelId="{692C08EB-3F71-4660-B97A-A6C726DED173}">
      <dgm:prSet phldrT="[Metin]"/>
      <dgm:spPr/>
      <dgm:t>
        <a:bodyPr/>
        <a:lstStyle/>
        <a:p>
          <a:r>
            <a:rPr lang="tr-TR" dirty="0" smtClean="0"/>
            <a:t>Ek ödenek istenmesi gerekir.</a:t>
          </a:r>
          <a:endParaRPr lang="en-US" dirty="0"/>
        </a:p>
      </dgm:t>
    </dgm:pt>
    <dgm:pt modelId="{4D080221-E0E2-4E86-AF0F-ED6FAA53144A}" type="parTrans" cxnId="{EF83B2B8-AE25-4DF7-ACFB-020514E6B847}">
      <dgm:prSet/>
      <dgm:spPr/>
      <dgm:t>
        <a:bodyPr/>
        <a:lstStyle/>
        <a:p>
          <a:endParaRPr lang="en-US"/>
        </a:p>
      </dgm:t>
    </dgm:pt>
    <dgm:pt modelId="{487F2F6A-C27D-43B7-84E6-33E07CFAEA26}" type="sibTrans" cxnId="{EF83B2B8-AE25-4DF7-ACFB-020514E6B847}">
      <dgm:prSet/>
      <dgm:spPr/>
      <dgm:t>
        <a:bodyPr/>
        <a:lstStyle/>
        <a:p>
          <a:endParaRPr lang="en-US"/>
        </a:p>
      </dgm:t>
    </dgm:pt>
    <dgm:pt modelId="{2D8026E9-33D3-4A3F-B3EE-00D5CE112153}" type="pres">
      <dgm:prSet presAssocID="{51A0BB0D-F841-4471-8AF4-68D8C168A486}" presName="Name0" presStyleCnt="0">
        <dgm:presLayoutVars>
          <dgm:dir/>
          <dgm:animLvl val="lvl"/>
          <dgm:resizeHandles val="exact"/>
        </dgm:presLayoutVars>
      </dgm:prSet>
      <dgm:spPr/>
      <dgm:t>
        <a:bodyPr/>
        <a:lstStyle/>
        <a:p>
          <a:endParaRPr lang="tr-TR"/>
        </a:p>
      </dgm:t>
    </dgm:pt>
    <dgm:pt modelId="{CB047263-4696-437A-9A68-43A9FF32AAA8}" type="pres">
      <dgm:prSet presAssocID="{ED73724C-2209-49D2-85B8-43A1490FC89F}" presName="boxAndChildren" presStyleCnt="0"/>
      <dgm:spPr/>
    </dgm:pt>
    <dgm:pt modelId="{C811FE8B-AEB3-4696-BDB9-B530A91CB35B}" type="pres">
      <dgm:prSet presAssocID="{ED73724C-2209-49D2-85B8-43A1490FC89F}" presName="parentTextBox" presStyleLbl="node1" presStyleIdx="0" presStyleCnt="2"/>
      <dgm:spPr/>
      <dgm:t>
        <a:bodyPr/>
        <a:lstStyle/>
        <a:p>
          <a:endParaRPr lang="tr-TR"/>
        </a:p>
      </dgm:t>
    </dgm:pt>
    <dgm:pt modelId="{A0CC59A5-C6DA-4D96-843E-786F435678D0}" type="pres">
      <dgm:prSet presAssocID="{ED73724C-2209-49D2-85B8-43A1490FC89F}" presName="entireBox" presStyleLbl="node1" presStyleIdx="0" presStyleCnt="2"/>
      <dgm:spPr/>
      <dgm:t>
        <a:bodyPr/>
        <a:lstStyle/>
        <a:p>
          <a:endParaRPr lang="tr-TR"/>
        </a:p>
      </dgm:t>
    </dgm:pt>
    <dgm:pt modelId="{8161FBDF-B14C-486F-8B13-4E9C1D5AFD42}" type="pres">
      <dgm:prSet presAssocID="{ED73724C-2209-49D2-85B8-43A1490FC89F}" presName="descendantBox" presStyleCnt="0"/>
      <dgm:spPr/>
    </dgm:pt>
    <dgm:pt modelId="{8431AD7D-B810-4E81-8D15-90D03B7471F4}" type="pres">
      <dgm:prSet presAssocID="{692C08EB-3F71-4660-B97A-A6C726DED173}" presName="childTextBox" presStyleLbl="fgAccFollowNode1" presStyleIdx="0" presStyleCnt="2">
        <dgm:presLayoutVars>
          <dgm:bulletEnabled val="1"/>
        </dgm:presLayoutVars>
      </dgm:prSet>
      <dgm:spPr/>
      <dgm:t>
        <a:bodyPr/>
        <a:lstStyle/>
        <a:p>
          <a:endParaRPr lang="tr-TR"/>
        </a:p>
      </dgm:t>
    </dgm:pt>
    <dgm:pt modelId="{967B2E6F-7EC7-41D0-AE95-519E6C77AF13}" type="pres">
      <dgm:prSet presAssocID="{A78F9EE7-5871-4AF1-A90E-67418D48617A}" presName="sp" presStyleCnt="0"/>
      <dgm:spPr/>
    </dgm:pt>
    <dgm:pt modelId="{1F3B237E-86EF-4996-81A8-D6965CF2106E}" type="pres">
      <dgm:prSet presAssocID="{19CFB2A8-A6FC-4F60-A090-4D6412DB846B}" presName="arrowAndChildren" presStyleCnt="0"/>
      <dgm:spPr/>
    </dgm:pt>
    <dgm:pt modelId="{3367CBD3-BDF7-4EEE-B288-3835114CC94E}" type="pres">
      <dgm:prSet presAssocID="{19CFB2A8-A6FC-4F60-A090-4D6412DB846B}" presName="parentTextArrow" presStyleLbl="node1" presStyleIdx="0" presStyleCnt="2"/>
      <dgm:spPr/>
      <dgm:t>
        <a:bodyPr/>
        <a:lstStyle/>
        <a:p>
          <a:endParaRPr lang="tr-TR"/>
        </a:p>
      </dgm:t>
    </dgm:pt>
    <dgm:pt modelId="{EB8AF0A7-CD9E-46FB-A18F-AA39EF613C40}" type="pres">
      <dgm:prSet presAssocID="{19CFB2A8-A6FC-4F60-A090-4D6412DB846B}" presName="arrow" presStyleLbl="node1" presStyleIdx="1" presStyleCnt="2"/>
      <dgm:spPr/>
      <dgm:t>
        <a:bodyPr/>
        <a:lstStyle/>
        <a:p>
          <a:endParaRPr lang="tr-TR"/>
        </a:p>
      </dgm:t>
    </dgm:pt>
    <dgm:pt modelId="{ABC64625-D862-4D00-85B3-D39FFBAEBECF}" type="pres">
      <dgm:prSet presAssocID="{19CFB2A8-A6FC-4F60-A090-4D6412DB846B}" presName="descendantArrow" presStyleCnt="0"/>
      <dgm:spPr/>
    </dgm:pt>
    <dgm:pt modelId="{8505E201-E4F7-4E24-AEE0-11FDF2873203}" type="pres">
      <dgm:prSet presAssocID="{04FD2A4B-06A6-449E-AA8D-BAFB9838AB00}" presName="childTextArrow" presStyleLbl="fgAccFollowNode1" presStyleIdx="1" presStyleCnt="2">
        <dgm:presLayoutVars>
          <dgm:bulletEnabled val="1"/>
        </dgm:presLayoutVars>
      </dgm:prSet>
      <dgm:spPr/>
      <dgm:t>
        <a:bodyPr/>
        <a:lstStyle/>
        <a:p>
          <a:endParaRPr lang="tr-TR"/>
        </a:p>
      </dgm:t>
    </dgm:pt>
  </dgm:ptLst>
  <dgm:cxnLst>
    <dgm:cxn modelId="{22634539-8831-4D64-B884-551376FBFA6A}" type="presOf" srcId="{692C08EB-3F71-4660-B97A-A6C726DED173}" destId="{8431AD7D-B810-4E81-8D15-90D03B7471F4}" srcOrd="0" destOrd="0" presId="urn:microsoft.com/office/officeart/2005/8/layout/process4"/>
    <dgm:cxn modelId="{66CA0F52-5984-4651-8E41-B3010EF22FC7}" type="presOf" srcId="{ED73724C-2209-49D2-85B8-43A1490FC89F}" destId="{A0CC59A5-C6DA-4D96-843E-786F435678D0}" srcOrd="1" destOrd="0" presId="urn:microsoft.com/office/officeart/2005/8/layout/process4"/>
    <dgm:cxn modelId="{33597D86-6181-47E4-9C1B-8D6D1E6E53E3}" srcId="{19CFB2A8-A6FC-4F60-A090-4D6412DB846B}" destId="{04FD2A4B-06A6-449E-AA8D-BAFB9838AB00}" srcOrd="0" destOrd="0" parTransId="{4B6C0308-DA22-40E3-86FC-DF53578856B4}" sibTransId="{BDDA3C70-3CAB-467D-80F4-D7CD8F4F0190}"/>
    <dgm:cxn modelId="{D46F4C4D-706A-4E43-AD23-52A4117E99AB}" type="presOf" srcId="{ED73724C-2209-49D2-85B8-43A1490FC89F}" destId="{C811FE8B-AEB3-4696-BDB9-B530A91CB35B}" srcOrd="0" destOrd="0" presId="urn:microsoft.com/office/officeart/2005/8/layout/process4"/>
    <dgm:cxn modelId="{3BF15D5D-AECE-43D1-AAB5-0915A5399D05}" srcId="{51A0BB0D-F841-4471-8AF4-68D8C168A486}" destId="{ED73724C-2209-49D2-85B8-43A1490FC89F}" srcOrd="1" destOrd="0" parTransId="{C921DC2B-ADAF-4C72-8272-E1D9B97A9159}" sibTransId="{DDC555BF-CBA5-4A60-A5A4-A211074A6544}"/>
    <dgm:cxn modelId="{6B7C536D-64AF-4497-8FFE-DEB90146E139}" type="presOf" srcId="{19CFB2A8-A6FC-4F60-A090-4D6412DB846B}" destId="{3367CBD3-BDF7-4EEE-B288-3835114CC94E}" srcOrd="0" destOrd="0" presId="urn:microsoft.com/office/officeart/2005/8/layout/process4"/>
    <dgm:cxn modelId="{E93A74AA-8DF8-43FF-823F-5FAD9CFDEB0D}" srcId="{51A0BB0D-F841-4471-8AF4-68D8C168A486}" destId="{19CFB2A8-A6FC-4F60-A090-4D6412DB846B}" srcOrd="0" destOrd="0" parTransId="{437BC236-733E-476C-8728-F1BA4F2DD191}" sibTransId="{A78F9EE7-5871-4AF1-A90E-67418D48617A}"/>
    <dgm:cxn modelId="{8C2475CE-F105-465D-A673-11807876E061}" type="presOf" srcId="{51A0BB0D-F841-4471-8AF4-68D8C168A486}" destId="{2D8026E9-33D3-4A3F-B3EE-00D5CE112153}" srcOrd="0" destOrd="0" presId="urn:microsoft.com/office/officeart/2005/8/layout/process4"/>
    <dgm:cxn modelId="{450A4523-230B-4251-939A-47ADAE0D790E}" type="presOf" srcId="{19CFB2A8-A6FC-4F60-A090-4D6412DB846B}" destId="{EB8AF0A7-CD9E-46FB-A18F-AA39EF613C40}" srcOrd="1" destOrd="0" presId="urn:microsoft.com/office/officeart/2005/8/layout/process4"/>
    <dgm:cxn modelId="{EF83B2B8-AE25-4DF7-ACFB-020514E6B847}" srcId="{ED73724C-2209-49D2-85B8-43A1490FC89F}" destId="{692C08EB-3F71-4660-B97A-A6C726DED173}" srcOrd="0" destOrd="0" parTransId="{4D080221-E0E2-4E86-AF0F-ED6FAA53144A}" sibTransId="{487F2F6A-C27D-43B7-84E6-33E07CFAEA26}"/>
    <dgm:cxn modelId="{82185247-0259-40DC-B862-7B540F08A27D}" type="presOf" srcId="{04FD2A4B-06A6-449E-AA8D-BAFB9838AB00}" destId="{8505E201-E4F7-4E24-AEE0-11FDF2873203}" srcOrd="0" destOrd="0" presId="urn:microsoft.com/office/officeart/2005/8/layout/process4"/>
    <dgm:cxn modelId="{DA14B80F-5826-41D0-9E3C-961E4E163C1E}" type="presParOf" srcId="{2D8026E9-33D3-4A3F-B3EE-00D5CE112153}" destId="{CB047263-4696-437A-9A68-43A9FF32AAA8}" srcOrd="0" destOrd="0" presId="urn:microsoft.com/office/officeart/2005/8/layout/process4"/>
    <dgm:cxn modelId="{8471F03A-2FFF-4FDF-BE0F-1183D91374BA}" type="presParOf" srcId="{CB047263-4696-437A-9A68-43A9FF32AAA8}" destId="{C811FE8B-AEB3-4696-BDB9-B530A91CB35B}" srcOrd="0" destOrd="0" presId="urn:microsoft.com/office/officeart/2005/8/layout/process4"/>
    <dgm:cxn modelId="{CB8200DB-24B3-4597-9D11-C72527EFB4D7}" type="presParOf" srcId="{CB047263-4696-437A-9A68-43A9FF32AAA8}" destId="{A0CC59A5-C6DA-4D96-843E-786F435678D0}" srcOrd="1" destOrd="0" presId="urn:microsoft.com/office/officeart/2005/8/layout/process4"/>
    <dgm:cxn modelId="{D9AA1BD8-891F-44A3-8455-9CE83FAC648F}" type="presParOf" srcId="{CB047263-4696-437A-9A68-43A9FF32AAA8}" destId="{8161FBDF-B14C-486F-8B13-4E9C1D5AFD42}" srcOrd="2" destOrd="0" presId="urn:microsoft.com/office/officeart/2005/8/layout/process4"/>
    <dgm:cxn modelId="{46E836FF-1D04-4E46-BA3E-F7C13545B680}" type="presParOf" srcId="{8161FBDF-B14C-486F-8B13-4E9C1D5AFD42}" destId="{8431AD7D-B810-4E81-8D15-90D03B7471F4}" srcOrd="0" destOrd="0" presId="urn:microsoft.com/office/officeart/2005/8/layout/process4"/>
    <dgm:cxn modelId="{DAAFC9D8-9391-4106-AD36-8E0DBBFC593B}" type="presParOf" srcId="{2D8026E9-33D3-4A3F-B3EE-00D5CE112153}" destId="{967B2E6F-7EC7-41D0-AE95-519E6C77AF13}" srcOrd="1" destOrd="0" presId="urn:microsoft.com/office/officeart/2005/8/layout/process4"/>
    <dgm:cxn modelId="{4579388E-2002-40D7-8C90-10F28AFA33A0}" type="presParOf" srcId="{2D8026E9-33D3-4A3F-B3EE-00D5CE112153}" destId="{1F3B237E-86EF-4996-81A8-D6965CF2106E}" srcOrd="2" destOrd="0" presId="urn:microsoft.com/office/officeart/2005/8/layout/process4"/>
    <dgm:cxn modelId="{CE316F87-75FE-46D0-A70C-395B6E12A219}" type="presParOf" srcId="{1F3B237E-86EF-4996-81A8-D6965CF2106E}" destId="{3367CBD3-BDF7-4EEE-B288-3835114CC94E}" srcOrd="0" destOrd="0" presId="urn:microsoft.com/office/officeart/2005/8/layout/process4"/>
    <dgm:cxn modelId="{918041F5-D07D-44BC-A10E-F19BC4B67DF8}" type="presParOf" srcId="{1F3B237E-86EF-4996-81A8-D6965CF2106E}" destId="{EB8AF0A7-CD9E-46FB-A18F-AA39EF613C40}" srcOrd="1" destOrd="0" presId="urn:microsoft.com/office/officeart/2005/8/layout/process4"/>
    <dgm:cxn modelId="{7167765A-D888-4248-8A66-924BC7E43907}" type="presParOf" srcId="{1F3B237E-86EF-4996-81A8-D6965CF2106E}" destId="{ABC64625-D862-4D00-85B3-D39FFBAEBECF}" srcOrd="2" destOrd="0" presId="urn:microsoft.com/office/officeart/2005/8/layout/process4"/>
    <dgm:cxn modelId="{717F32C4-C9EB-490E-81F6-565EF61F0985}" type="presParOf" srcId="{ABC64625-D862-4D00-85B3-D39FFBAEBECF}" destId="{8505E201-E4F7-4E24-AEE0-11FDF287320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E652425-54E5-4AD8-ADD4-1DFAFD200AB3}" type="doc">
      <dgm:prSet loTypeId="urn:microsoft.com/office/officeart/2005/8/layout/process4" loCatId="list" qsTypeId="urn:microsoft.com/office/officeart/2005/8/quickstyle/simple1#25" qsCatId="simple" csTypeId="urn:microsoft.com/office/officeart/2005/8/colors/accent1_2#11" csCatId="accent1" phldr="1"/>
      <dgm:spPr/>
      <dgm:t>
        <a:bodyPr/>
        <a:lstStyle/>
        <a:p>
          <a:endParaRPr lang="tr-TR"/>
        </a:p>
      </dgm:t>
    </dgm:pt>
    <dgm:pt modelId="{0AF3644F-5B6E-463D-A2BE-B4EA40F4DE5C}">
      <dgm:prSet phldrT="[Metin]" custT="1"/>
      <dgm:spPr>
        <a:solidFill>
          <a:srgbClr val="84CA36"/>
        </a:solidFill>
        <a:ln>
          <a:solidFill>
            <a:srgbClr val="69A12B"/>
          </a:solidFill>
        </a:ln>
      </dgm:spPr>
      <dgm:t>
        <a:bodyPr/>
        <a:lstStyle/>
        <a:p>
          <a:r>
            <a:rPr lang="tr-TR" sz="1800" dirty="0" smtClean="0"/>
            <a:t>Projede öngörülmeyen harcamalara ilişkin ek ödenek talepleri       Gruba iletilmelidir.</a:t>
          </a:r>
          <a:endParaRPr lang="tr-TR" sz="1800" dirty="0">
            <a:solidFill>
              <a:schemeClr val="bg1"/>
            </a:solidFill>
          </a:endParaRPr>
        </a:p>
      </dgm:t>
    </dgm:pt>
    <dgm:pt modelId="{F481547F-66D2-40BC-AAFA-B7BB4AD7CC04}" type="parTrans" cxnId="{EFDEE477-E562-44B0-B8E8-50862BD2F22D}">
      <dgm:prSet/>
      <dgm:spPr/>
      <dgm:t>
        <a:bodyPr/>
        <a:lstStyle/>
        <a:p>
          <a:endParaRPr lang="tr-TR"/>
        </a:p>
      </dgm:t>
    </dgm:pt>
    <dgm:pt modelId="{42572B93-220A-4429-8C7F-23180845C5E1}" type="sibTrans" cxnId="{EFDEE477-E562-44B0-B8E8-50862BD2F22D}">
      <dgm:prSet/>
      <dgm:spPr/>
      <dgm:t>
        <a:bodyPr/>
        <a:lstStyle/>
        <a:p>
          <a:endParaRPr lang="tr-TR"/>
        </a:p>
      </dgm:t>
    </dgm:pt>
    <dgm:pt modelId="{44CEFE4A-4BA0-42D5-9338-D2ACCA4C72F6}">
      <dgm:prSet phldrT="[Metin]" custT="1"/>
      <dgm:spPr>
        <a:solidFill>
          <a:srgbClr val="84CA36"/>
        </a:solidFill>
        <a:ln>
          <a:solidFill>
            <a:srgbClr val="69A12B"/>
          </a:solidFill>
        </a:ln>
      </dgm:spPr>
      <dgm:t>
        <a:bodyPr/>
        <a:lstStyle/>
        <a:p>
          <a:r>
            <a:rPr lang="tr-TR" sz="1800" dirty="0" smtClean="0"/>
            <a:t>Ek ödenek talebi ayrıntılı gerekçeleri içerecek şekilde hazırlanmalı, alımlara ait fatura ya da proforma faturalar talebe eklenmelidir.</a:t>
          </a:r>
          <a:endParaRPr lang="tr-TR" sz="1800" dirty="0">
            <a:solidFill>
              <a:schemeClr val="bg1"/>
            </a:solidFill>
          </a:endParaRPr>
        </a:p>
      </dgm:t>
    </dgm:pt>
    <dgm:pt modelId="{CF09F96C-3702-4C25-B09B-2ACA417DF085}" type="parTrans" cxnId="{580338B9-0C7D-4E31-8454-F3170F50AD6C}">
      <dgm:prSet/>
      <dgm:spPr/>
      <dgm:t>
        <a:bodyPr/>
        <a:lstStyle/>
        <a:p>
          <a:endParaRPr lang="tr-TR"/>
        </a:p>
      </dgm:t>
    </dgm:pt>
    <dgm:pt modelId="{C174300A-F704-4BB4-BE51-E48D465DB0CE}" type="sibTrans" cxnId="{580338B9-0C7D-4E31-8454-F3170F50AD6C}">
      <dgm:prSet/>
      <dgm:spPr/>
      <dgm:t>
        <a:bodyPr/>
        <a:lstStyle/>
        <a:p>
          <a:endParaRPr lang="tr-TR"/>
        </a:p>
      </dgm:t>
    </dgm:pt>
    <dgm:pt modelId="{4F5D7DC1-C9D2-4597-A0ED-D0A9E5CA3377}">
      <dgm:prSet phldrT="[Metin]" custT="1"/>
      <dgm:spPr>
        <a:solidFill>
          <a:srgbClr val="84CA36"/>
        </a:solidFill>
        <a:ln>
          <a:solidFill>
            <a:srgbClr val="69A12B"/>
          </a:solidFill>
        </a:ln>
      </dgm:spPr>
      <dgm:t>
        <a:bodyPr/>
        <a:lstStyle/>
        <a:p>
          <a:r>
            <a:rPr lang="tr-TR" sz="1800" dirty="0" smtClean="0"/>
            <a:t>Talep Grup tarafından uygun bulunduğu taktirde MADES’e iletilir.</a:t>
          </a:r>
          <a:endParaRPr lang="tr-TR" sz="1800" dirty="0">
            <a:solidFill>
              <a:schemeClr val="bg1"/>
            </a:solidFill>
          </a:endParaRPr>
        </a:p>
      </dgm:t>
    </dgm:pt>
    <dgm:pt modelId="{E22CBF22-FE32-4931-900D-4AC6C8EFEA26}" type="parTrans" cxnId="{5FD06DF3-8029-4720-B1FC-675C072E2081}">
      <dgm:prSet/>
      <dgm:spPr/>
      <dgm:t>
        <a:bodyPr/>
        <a:lstStyle/>
        <a:p>
          <a:endParaRPr lang="tr-TR"/>
        </a:p>
      </dgm:t>
    </dgm:pt>
    <dgm:pt modelId="{D5CC740F-E1EA-4F69-829A-BB5E1C09AFA0}" type="sibTrans" cxnId="{5FD06DF3-8029-4720-B1FC-675C072E2081}">
      <dgm:prSet/>
      <dgm:spPr/>
      <dgm:t>
        <a:bodyPr/>
        <a:lstStyle/>
        <a:p>
          <a:endParaRPr lang="tr-TR"/>
        </a:p>
      </dgm:t>
    </dgm:pt>
    <dgm:pt modelId="{55F9D4D2-8A66-4D90-8B3D-A957A57A1D3D}" type="pres">
      <dgm:prSet presAssocID="{CE652425-54E5-4AD8-ADD4-1DFAFD200AB3}" presName="Name0" presStyleCnt="0">
        <dgm:presLayoutVars>
          <dgm:dir/>
          <dgm:animLvl val="lvl"/>
          <dgm:resizeHandles val="exact"/>
        </dgm:presLayoutVars>
      </dgm:prSet>
      <dgm:spPr/>
      <dgm:t>
        <a:bodyPr/>
        <a:lstStyle/>
        <a:p>
          <a:endParaRPr lang="tr-TR"/>
        </a:p>
      </dgm:t>
    </dgm:pt>
    <dgm:pt modelId="{C6C59AC6-BEB0-41A4-B4EB-D0993160B714}" type="pres">
      <dgm:prSet presAssocID="{4F5D7DC1-C9D2-4597-A0ED-D0A9E5CA3377}" presName="boxAndChildren" presStyleCnt="0"/>
      <dgm:spPr/>
    </dgm:pt>
    <dgm:pt modelId="{49141C4A-5F81-4287-983B-219FFE2DBF07}" type="pres">
      <dgm:prSet presAssocID="{4F5D7DC1-C9D2-4597-A0ED-D0A9E5CA3377}" presName="parentTextBox" presStyleLbl="node1" presStyleIdx="0" presStyleCnt="3" custScaleY="63096"/>
      <dgm:spPr/>
      <dgm:t>
        <a:bodyPr/>
        <a:lstStyle/>
        <a:p>
          <a:endParaRPr lang="tr-TR"/>
        </a:p>
      </dgm:t>
    </dgm:pt>
    <dgm:pt modelId="{DB319DAB-1E91-4820-A3D1-0620AF0C5562}" type="pres">
      <dgm:prSet presAssocID="{C174300A-F704-4BB4-BE51-E48D465DB0CE}" presName="sp" presStyleCnt="0"/>
      <dgm:spPr/>
    </dgm:pt>
    <dgm:pt modelId="{9DEF62E5-E7D1-47EC-B7DA-33DE0D29A05E}" type="pres">
      <dgm:prSet presAssocID="{44CEFE4A-4BA0-42D5-9338-D2ACCA4C72F6}" presName="arrowAndChildren" presStyleCnt="0"/>
      <dgm:spPr/>
    </dgm:pt>
    <dgm:pt modelId="{F2D1AB69-0DE1-4358-8F38-ACFE1A642EEC}" type="pres">
      <dgm:prSet presAssocID="{44CEFE4A-4BA0-42D5-9338-D2ACCA4C72F6}" presName="parentTextArrow" presStyleLbl="node1" presStyleIdx="1" presStyleCnt="3" custScaleY="74680"/>
      <dgm:spPr/>
      <dgm:t>
        <a:bodyPr/>
        <a:lstStyle/>
        <a:p>
          <a:endParaRPr lang="tr-TR"/>
        </a:p>
      </dgm:t>
    </dgm:pt>
    <dgm:pt modelId="{0D0D71BE-BBBE-4ADC-9F9B-5F52A900FA4D}" type="pres">
      <dgm:prSet presAssocID="{42572B93-220A-4429-8C7F-23180845C5E1}" presName="sp" presStyleCnt="0"/>
      <dgm:spPr/>
    </dgm:pt>
    <dgm:pt modelId="{607967FD-2D22-4537-B1CD-220E85B6F439}" type="pres">
      <dgm:prSet presAssocID="{0AF3644F-5B6E-463D-A2BE-B4EA40F4DE5C}" presName="arrowAndChildren" presStyleCnt="0"/>
      <dgm:spPr/>
    </dgm:pt>
    <dgm:pt modelId="{A23D37DB-27DB-406E-8C7D-7E78D7146119}" type="pres">
      <dgm:prSet presAssocID="{0AF3644F-5B6E-463D-A2BE-B4EA40F4DE5C}" presName="parentTextArrow" presStyleLbl="node1" presStyleIdx="2" presStyleCnt="3" custAng="0" custScaleY="75277"/>
      <dgm:spPr/>
      <dgm:t>
        <a:bodyPr/>
        <a:lstStyle/>
        <a:p>
          <a:endParaRPr lang="tr-TR"/>
        </a:p>
      </dgm:t>
    </dgm:pt>
  </dgm:ptLst>
  <dgm:cxnLst>
    <dgm:cxn modelId="{580338B9-0C7D-4E31-8454-F3170F50AD6C}" srcId="{CE652425-54E5-4AD8-ADD4-1DFAFD200AB3}" destId="{44CEFE4A-4BA0-42D5-9338-D2ACCA4C72F6}" srcOrd="1" destOrd="0" parTransId="{CF09F96C-3702-4C25-B09B-2ACA417DF085}" sibTransId="{C174300A-F704-4BB4-BE51-E48D465DB0CE}"/>
    <dgm:cxn modelId="{EFDEE477-E562-44B0-B8E8-50862BD2F22D}" srcId="{CE652425-54E5-4AD8-ADD4-1DFAFD200AB3}" destId="{0AF3644F-5B6E-463D-A2BE-B4EA40F4DE5C}" srcOrd="0" destOrd="0" parTransId="{F481547F-66D2-40BC-AAFA-B7BB4AD7CC04}" sibTransId="{42572B93-220A-4429-8C7F-23180845C5E1}"/>
    <dgm:cxn modelId="{686C1B91-4C62-4B6D-B8AA-6591A3F40D24}" type="presOf" srcId="{CE652425-54E5-4AD8-ADD4-1DFAFD200AB3}" destId="{55F9D4D2-8A66-4D90-8B3D-A957A57A1D3D}" srcOrd="0" destOrd="0" presId="urn:microsoft.com/office/officeart/2005/8/layout/process4"/>
    <dgm:cxn modelId="{E119588C-626F-4874-81EB-8D0052668163}" type="presOf" srcId="{44CEFE4A-4BA0-42D5-9338-D2ACCA4C72F6}" destId="{F2D1AB69-0DE1-4358-8F38-ACFE1A642EEC}" srcOrd="0" destOrd="0" presId="urn:microsoft.com/office/officeart/2005/8/layout/process4"/>
    <dgm:cxn modelId="{5FD06DF3-8029-4720-B1FC-675C072E2081}" srcId="{CE652425-54E5-4AD8-ADD4-1DFAFD200AB3}" destId="{4F5D7DC1-C9D2-4597-A0ED-D0A9E5CA3377}" srcOrd="2" destOrd="0" parTransId="{E22CBF22-FE32-4931-900D-4AC6C8EFEA26}" sibTransId="{D5CC740F-E1EA-4F69-829A-BB5E1C09AFA0}"/>
    <dgm:cxn modelId="{8139A2DD-5DC5-4ABD-B1BC-5E1446A060F3}" type="presOf" srcId="{0AF3644F-5B6E-463D-A2BE-B4EA40F4DE5C}" destId="{A23D37DB-27DB-406E-8C7D-7E78D7146119}" srcOrd="0" destOrd="0" presId="urn:microsoft.com/office/officeart/2005/8/layout/process4"/>
    <dgm:cxn modelId="{5128C4B5-8E55-40A7-87B3-E2523A5DCC8E}" type="presOf" srcId="{4F5D7DC1-C9D2-4597-A0ED-D0A9E5CA3377}" destId="{49141C4A-5F81-4287-983B-219FFE2DBF07}" srcOrd="0" destOrd="0" presId="urn:microsoft.com/office/officeart/2005/8/layout/process4"/>
    <dgm:cxn modelId="{DD6B44E7-D6A5-4E5D-8542-51E943A32A80}" type="presParOf" srcId="{55F9D4D2-8A66-4D90-8B3D-A957A57A1D3D}" destId="{C6C59AC6-BEB0-41A4-B4EB-D0993160B714}" srcOrd="0" destOrd="0" presId="urn:microsoft.com/office/officeart/2005/8/layout/process4"/>
    <dgm:cxn modelId="{ED99AFEF-6F22-4B94-95A2-07120F630069}" type="presParOf" srcId="{C6C59AC6-BEB0-41A4-B4EB-D0993160B714}" destId="{49141C4A-5F81-4287-983B-219FFE2DBF07}" srcOrd="0" destOrd="0" presId="urn:microsoft.com/office/officeart/2005/8/layout/process4"/>
    <dgm:cxn modelId="{CFF949C7-FECE-46AE-A701-355087445F82}" type="presParOf" srcId="{55F9D4D2-8A66-4D90-8B3D-A957A57A1D3D}" destId="{DB319DAB-1E91-4820-A3D1-0620AF0C5562}" srcOrd="1" destOrd="0" presId="urn:microsoft.com/office/officeart/2005/8/layout/process4"/>
    <dgm:cxn modelId="{D27CB6EF-B850-484A-B980-A5682AFC5A32}" type="presParOf" srcId="{55F9D4D2-8A66-4D90-8B3D-A957A57A1D3D}" destId="{9DEF62E5-E7D1-47EC-B7DA-33DE0D29A05E}" srcOrd="2" destOrd="0" presId="urn:microsoft.com/office/officeart/2005/8/layout/process4"/>
    <dgm:cxn modelId="{B404341C-83F0-4821-A5B9-48AA0AB1EEA7}" type="presParOf" srcId="{9DEF62E5-E7D1-47EC-B7DA-33DE0D29A05E}" destId="{F2D1AB69-0DE1-4358-8F38-ACFE1A642EEC}" srcOrd="0" destOrd="0" presId="urn:microsoft.com/office/officeart/2005/8/layout/process4"/>
    <dgm:cxn modelId="{70EBC49C-EE8D-4A84-A181-913388F23FF3}" type="presParOf" srcId="{55F9D4D2-8A66-4D90-8B3D-A957A57A1D3D}" destId="{0D0D71BE-BBBE-4ADC-9F9B-5F52A900FA4D}" srcOrd="3" destOrd="0" presId="urn:microsoft.com/office/officeart/2005/8/layout/process4"/>
    <dgm:cxn modelId="{C26F2CF4-36EF-4C77-B8DD-8B802A7DD304}" type="presParOf" srcId="{55F9D4D2-8A66-4D90-8B3D-A957A57A1D3D}" destId="{607967FD-2D22-4537-B1CD-220E85B6F439}" srcOrd="4" destOrd="0" presId="urn:microsoft.com/office/officeart/2005/8/layout/process4"/>
    <dgm:cxn modelId="{DAFF0D84-FFF0-4411-B4A7-AE7844ED4960}" type="presParOf" srcId="{607967FD-2D22-4537-B1CD-220E85B6F439}" destId="{A23D37DB-27DB-406E-8C7D-7E78D71461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66B518B-1B27-4CE6-BA15-009B5099606C}" type="doc">
      <dgm:prSet loTypeId="urn:microsoft.com/office/officeart/2005/8/layout/hProcess9" loCatId="process" qsTypeId="urn:microsoft.com/office/officeart/2005/8/quickstyle/3d2" qsCatId="3D" csTypeId="urn:microsoft.com/office/officeart/2005/8/colors/accent3_2" csCatId="accent3" phldr="1"/>
      <dgm:spPr/>
    </dgm:pt>
    <dgm:pt modelId="{42ADBB23-956D-433A-83B6-7184C5D86AB8}">
      <dgm:prSet phldrT="[Metin]"/>
      <dgm:spPr/>
      <dgm:t>
        <a:bodyPr/>
        <a:lstStyle/>
        <a:p>
          <a:r>
            <a:rPr lang="tr-TR" dirty="0" smtClean="0"/>
            <a:t>Kur artışı veya mücbir sebeplerden kaynaklanan ödenek yetersizliği durumunda</a:t>
          </a:r>
          <a:endParaRPr lang="en-US" dirty="0"/>
        </a:p>
      </dgm:t>
    </dgm:pt>
    <dgm:pt modelId="{3AC4D9F3-B258-4B0B-A59B-EE77389A6016}" type="parTrans" cxnId="{8FBF945B-5E40-41A6-B4AC-2030B645B1D7}">
      <dgm:prSet/>
      <dgm:spPr/>
      <dgm:t>
        <a:bodyPr/>
        <a:lstStyle/>
        <a:p>
          <a:endParaRPr lang="en-US"/>
        </a:p>
      </dgm:t>
    </dgm:pt>
    <dgm:pt modelId="{26385F4D-1332-4035-8C9E-8552335BDC9E}" type="sibTrans" cxnId="{8FBF945B-5E40-41A6-B4AC-2030B645B1D7}">
      <dgm:prSet/>
      <dgm:spPr/>
      <dgm:t>
        <a:bodyPr/>
        <a:lstStyle/>
        <a:p>
          <a:endParaRPr lang="en-US"/>
        </a:p>
      </dgm:t>
    </dgm:pt>
    <dgm:pt modelId="{6F6D60B1-989A-4F9E-867A-607E419E9F1B}">
      <dgm:prSet phldrT="[Metin]"/>
      <dgm:spPr/>
      <dgm:t>
        <a:bodyPr/>
        <a:lstStyle/>
        <a:p>
          <a:r>
            <a:rPr lang="tr-TR" dirty="0" smtClean="0"/>
            <a:t>Araştırmanın gerektirdiği yeni bir mal veya hizmet ihtiyacı durumunda </a:t>
          </a:r>
          <a:endParaRPr lang="en-US" dirty="0"/>
        </a:p>
      </dgm:t>
    </dgm:pt>
    <dgm:pt modelId="{E8CCAFDE-D1F1-4B36-8766-284DF3F1C406}" type="parTrans" cxnId="{4A691588-F048-4752-AF9E-54EDB034EA94}">
      <dgm:prSet/>
      <dgm:spPr/>
      <dgm:t>
        <a:bodyPr/>
        <a:lstStyle/>
        <a:p>
          <a:endParaRPr lang="en-US"/>
        </a:p>
      </dgm:t>
    </dgm:pt>
    <dgm:pt modelId="{30D23A4B-90D9-4E4F-80B4-5C48B956A893}" type="sibTrans" cxnId="{4A691588-F048-4752-AF9E-54EDB034EA94}">
      <dgm:prSet/>
      <dgm:spPr/>
      <dgm:t>
        <a:bodyPr/>
        <a:lstStyle/>
        <a:p>
          <a:endParaRPr lang="en-US"/>
        </a:p>
      </dgm:t>
    </dgm:pt>
    <dgm:pt modelId="{27831584-425F-4037-A6B1-CCC552C2DE9C}">
      <dgm:prSet phldrT="[Metin]"/>
      <dgm:spPr/>
      <dgm:t>
        <a:bodyPr/>
        <a:lstStyle/>
        <a:p>
          <a:r>
            <a:rPr lang="tr-TR" dirty="0" smtClean="0"/>
            <a:t>Ek ödenek verilebilir.</a:t>
          </a:r>
          <a:endParaRPr lang="en-US" dirty="0"/>
        </a:p>
      </dgm:t>
    </dgm:pt>
    <dgm:pt modelId="{AE11AC6C-2F6C-4596-95D0-AA343F3FA2B3}" type="sibTrans" cxnId="{A8DC0B1E-9889-4401-8E29-C32C77F636E5}">
      <dgm:prSet/>
      <dgm:spPr/>
      <dgm:t>
        <a:bodyPr/>
        <a:lstStyle/>
        <a:p>
          <a:endParaRPr lang="en-US"/>
        </a:p>
      </dgm:t>
    </dgm:pt>
    <dgm:pt modelId="{FE780EB3-0B45-435B-A5D5-039BA47ADC14}" type="parTrans" cxnId="{A8DC0B1E-9889-4401-8E29-C32C77F636E5}">
      <dgm:prSet/>
      <dgm:spPr/>
      <dgm:t>
        <a:bodyPr/>
        <a:lstStyle/>
        <a:p>
          <a:endParaRPr lang="en-US"/>
        </a:p>
      </dgm:t>
    </dgm:pt>
    <dgm:pt modelId="{02C41498-58AC-417C-8200-3DF2DF78B49E}" type="pres">
      <dgm:prSet presAssocID="{D66B518B-1B27-4CE6-BA15-009B5099606C}" presName="CompostProcess" presStyleCnt="0">
        <dgm:presLayoutVars>
          <dgm:dir/>
          <dgm:resizeHandles val="exact"/>
        </dgm:presLayoutVars>
      </dgm:prSet>
      <dgm:spPr/>
    </dgm:pt>
    <dgm:pt modelId="{CA9ECEB2-5252-4B16-88CC-A43F8F8954DA}" type="pres">
      <dgm:prSet presAssocID="{D66B518B-1B27-4CE6-BA15-009B5099606C}" presName="arrow" presStyleLbl="bgShp" presStyleIdx="0" presStyleCnt="1" custAng="0" custScaleX="101958" custScaleY="84503" custLinFactNeighborY="-6444"/>
      <dgm:spPr/>
    </dgm:pt>
    <dgm:pt modelId="{E6768A20-FF2B-4894-8329-1879016711F0}" type="pres">
      <dgm:prSet presAssocID="{D66B518B-1B27-4CE6-BA15-009B5099606C}" presName="linearProcess" presStyleCnt="0"/>
      <dgm:spPr/>
    </dgm:pt>
    <dgm:pt modelId="{836E4FAF-5BBC-440D-82C5-1DD789546660}" type="pres">
      <dgm:prSet presAssocID="{42ADBB23-956D-433A-83B6-7184C5D86AB8}" presName="textNode" presStyleLbl="node1" presStyleIdx="0" presStyleCnt="3" custScaleX="88962" custScaleY="83525" custLinFactNeighborY="-16974">
        <dgm:presLayoutVars>
          <dgm:bulletEnabled val="1"/>
        </dgm:presLayoutVars>
      </dgm:prSet>
      <dgm:spPr/>
      <dgm:t>
        <a:bodyPr/>
        <a:lstStyle/>
        <a:p>
          <a:endParaRPr lang="en-US"/>
        </a:p>
      </dgm:t>
    </dgm:pt>
    <dgm:pt modelId="{966340B1-D785-4694-86DF-0C6CE40A46B3}" type="pres">
      <dgm:prSet presAssocID="{26385F4D-1332-4035-8C9E-8552335BDC9E}" presName="sibTrans" presStyleCnt="0"/>
      <dgm:spPr/>
    </dgm:pt>
    <dgm:pt modelId="{63AEA4A2-3592-4B5E-B13B-7BCBFC13B037}" type="pres">
      <dgm:prSet presAssocID="{6F6D60B1-989A-4F9E-867A-607E419E9F1B}" presName="textNode" presStyleLbl="node1" presStyleIdx="1" presStyleCnt="3" custScaleX="88910" custScaleY="83525" custLinFactNeighborY="-16974">
        <dgm:presLayoutVars>
          <dgm:bulletEnabled val="1"/>
        </dgm:presLayoutVars>
      </dgm:prSet>
      <dgm:spPr/>
      <dgm:t>
        <a:bodyPr/>
        <a:lstStyle/>
        <a:p>
          <a:endParaRPr lang="en-US"/>
        </a:p>
      </dgm:t>
    </dgm:pt>
    <dgm:pt modelId="{FDBF2CFC-0E29-40F9-94E4-F53CD5964E48}" type="pres">
      <dgm:prSet presAssocID="{30D23A4B-90D9-4E4F-80B4-5C48B956A893}" presName="sibTrans" presStyleCnt="0"/>
      <dgm:spPr/>
    </dgm:pt>
    <dgm:pt modelId="{047483B8-8D13-4D20-AE89-AD55F671B7C8}" type="pres">
      <dgm:prSet presAssocID="{27831584-425F-4037-A6B1-CCC552C2DE9C}" presName="textNode" presStyleLbl="node1" presStyleIdx="2" presStyleCnt="3" custScaleX="80590" custScaleY="90621" custLinFactNeighborY="-16974">
        <dgm:presLayoutVars>
          <dgm:bulletEnabled val="1"/>
        </dgm:presLayoutVars>
      </dgm:prSet>
      <dgm:spPr>
        <a:prstGeom prst="ellipse">
          <a:avLst/>
        </a:prstGeom>
      </dgm:spPr>
      <dgm:t>
        <a:bodyPr/>
        <a:lstStyle/>
        <a:p>
          <a:endParaRPr lang="en-US"/>
        </a:p>
      </dgm:t>
    </dgm:pt>
  </dgm:ptLst>
  <dgm:cxnLst>
    <dgm:cxn modelId="{6BF3A9C9-CAA5-4EE8-82B4-CCDF4C670C15}" type="presOf" srcId="{27831584-425F-4037-A6B1-CCC552C2DE9C}" destId="{047483B8-8D13-4D20-AE89-AD55F671B7C8}" srcOrd="0" destOrd="0" presId="urn:microsoft.com/office/officeart/2005/8/layout/hProcess9"/>
    <dgm:cxn modelId="{573750DD-53B0-4B85-97E1-3CB558CB3662}" type="presOf" srcId="{D66B518B-1B27-4CE6-BA15-009B5099606C}" destId="{02C41498-58AC-417C-8200-3DF2DF78B49E}" srcOrd="0" destOrd="0" presId="urn:microsoft.com/office/officeart/2005/8/layout/hProcess9"/>
    <dgm:cxn modelId="{73277087-A012-4353-8F2F-141BBE71B6AF}" type="presOf" srcId="{42ADBB23-956D-433A-83B6-7184C5D86AB8}" destId="{836E4FAF-5BBC-440D-82C5-1DD789546660}" srcOrd="0" destOrd="0" presId="urn:microsoft.com/office/officeart/2005/8/layout/hProcess9"/>
    <dgm:cxn modelId="{4A691588-F048-4752-AF9E-54EDB034EA94}" srcId="{D66B518B-1B27-4CE6-BA15-009B5099606C}" destId="{6F6D60B1-989A-4F9E-867A-607E419E9F1B}" srcOrd="1" destOrd="0" parTransId="{E8CCAFDE-D1F1-4B36-8766-284DF3F1C406}" sibTransId="{30D23A4B-90D9-4E4F-80B4-5C48B956A893}"/>
    <dgm:cxn modelId="{CAE8D94F-72A2-4BD0-B355-DB8AC58E9984}" type="presOf" srcId="{6F6D60B1-989A-4F9E-867A-607E419E9F1B}" destId="{63AEA4A2-3592-4B5E-B13B-7BCBFC13B037}" srcOrd="0" destOrd="0" presId="urn:microsoft.com/office/officeart/2005/8/layout/hProcess9"/>
    <dgm:cxn modelId="{A8DC0B1E-9889-4401-8E29-C32C77F636E5}" srcId="{D66B518B-1B27-4CE6-BA15-009B5099606C}" destId="{27831584-425F-4037-A6B1-CCC552C2DE9C}" srcOrd="2" destOrd="0" parTransId="{FE780EB3-0B45-435B-A5D5-039BA47ADC14}" sibTransId="{AE11AC6C-2F6C-4596-95D0-AA343F3FA2B3}"/>
    <dgm:cxn modelId="{8FBF945B-5E40-41A6-B4AC-2030B645B1D7}" srcId="{D66B518B-1B27-4CE6-BA15-009B5099606C}" destId="{42ADBB23-956D-433A-83B6-7184C5D86AB8}" srcOrd="0" destOrd="0" parTransId="{3AC4D9F3-B258-4B0B-A59B-EE77389A6016}" sibTransId="{26385F4D-1332-4035-8C9E-8552335BDC9E}"/>
    <dgm:cxn modelId="{55838FA8-B533-49C6-A25B-6D85D9A78DEF}" type="presParOf" srcId="{02C41498-58AC-417C-8200-3DF2DF78B49E}" destId="{CA9ECEB2-5252-4B16-88CC-A43F8F8954DA}" srcOrd="0" destOrd="0" presId="urn:microsoft.com/office/officeart/2005/8/layout/hProcess9"/>
    <dgm:cxn modelId="{0F4255DA-04D6-4015-B7FE-9FD4085DA1B4}" type="presParOf" srcId="{02C41498-58AC-417C-8200-3DF2DF78B49E}" destId="{E6768A20-FF2B-4894-8329-1879016711F0}" srcOrd="1" destOrd="0" presId="urn:microsoft.com/office/officeart/2005/8/layout/hProcess9"/>
    <dgm:cxn modelId="{65E1EB7A-59C6-47EE-ACD6-79F6366B0FDE}" type="presParOf" srcId="{E6768A20-FF2B-4894-8329-1879016711F0}" destId="{836E4FAF-5BBC-440D-82C5-1DD789546660}" srcOrd="0" destOrd="0" presId="urn:microsoft.com/office/officeart/2005/8/layout/hProcess9"/>
    <dgm:cxn modelId="{E301E17F-285E-4C9C-A1D4-5C8717D4F8BA}" type="presParOf" srcId="{E6768A20-FF2B-4894-8329-1879016711F0}" destId="{966340B1-D785-4694-86DF-0C6CE40A46B3}" srcOrd="1" destOrd="0" presId="urn:microsoft.com/office/officeart/2005/8/layout/hProcess9"/>
    <dgm:cxn modelId="{EEF2B867-7CEE-4197-87EB-3A12303E9F9C}" type="presParOf" srcId="{E6768A20-FF2B-4894-8329-1879016711F0}" destId="{63AEA4A2-3592-4B5E-B13B-7BCBFC13B037}" srcOrd="2" destOrd="0" presId="urn:microsoft.com/office/officeart/2005/8/layout/hProcess9"/>
    <dgm:cxn modelId="{A448B117-4D28-473B-93F5-FCDD62C2C34F}" type="presParOf" srcId="{E6768A20-FF2B-4894-8329-1879016711F0}" destId="{FDBF2CFC-0E29-40F9-94E4-F53CD5964E48}" srcOrd="3" destOrd="0" presId="urn:microsoft.com/office/officeart/2005/8/layout/hProcess9"/>
    <dgm:cxn modelId="{9C5A2AEF-AC98-4AD1-8B12-2EAD2BBA9BDA}" type="presParOf" srcId="{E6768A20-FF2B-4894-8329-1879016711F0}" destId="{047483B8-8D13-4D20-AE89-AD55F671B7C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540190-3C9F-494C-A728-2F9443E795EA}" type="doc">
      <dgm:prSet loTypeId="urn:microsoft.com/office/officeart/2005/8/layout/vList5" loCatId="list" qsTypeId="urn:microsoft.com/office/officeart/2005/8/quickstyle/simple1#6" qsCatId="simple" csTypeId="urn:microsoft.com/office/officeart/2005/8/colors/accent3_2" csCatId="accent3" phldr="1"/>
      <dgm:spPr/>
      <dgm:t>
        <a:bodyPr/>
        <a:lstStyle/>
        <a:p>
          <a:endParaRPr lang="tr-TR"/>
        </a:p>
      </dgm:t>
    </dgm:pt>
    <dgm:pt modelId="{070200F0-FBCD-4FE3-91C0-5BF0850FF44C}">
      <dgm:prSet phldrT="[Metin]" custT="1"/>
      <dgm:spPr/>
      <dgm:t>
        <a:bodyPr/>
        <a:lstStyle/>
        <a:p>
          <a:r>
            <a:rPr lang="tr-TR" sz="2800" dirty="0" smtClean="0"/>
            <a:t>Alper MADEN</a:t>
          </a:r>
          <a:endParaRPr lang="tr-TR" sz="2800" dirty="0"/>
        </a:p>
      </dgm:t>
    </dgm:pt>
    <dgm:pt modelId="{3E192555-CECF-4691-8730-34A6B02993D5}" type="parTrans" cxnId="{D47A4757-1CAA-4CD8-8CEE-D80AB57696CA}">
      <dgm:prSet/>
      <dgm:spPr/>
      <dgm:t>
        <a:bodyPr/>
        <a:lstStyle/>
        <a:p>
          <a:endParaRPr lang="tr-TR"/>
        </a:p>
      </dgm:t>
    </dgm:pt>
    <dgm:pt modelId="{B87FB0F7-1AE9-442A-AC08-22E24E757F7B}" type="sibTrans" cxnId="{D47A4757-1CAA-4CD8-8CEE-D80AB57696CA}">
      <dgm:prSet/>
      <dgm:spPr/>
      <dgm:t>
        <a:bodyPr/>
        <a:lstStyle/>
        <a:p>
          <a:endParaRPr lang="tr-TR"/>
        </a:p>
      </dgm:t>
    </dgm:pt>
    <dgm:pt modelId="{3594C279-B8B2-4331-ACE7-B9C973BFCABC}">
      <dgm:prSet phldrT="[Metin]" custT="1"/>
      <dgm:spPr/>
      <dgm:t>
        <a:bodyPr/>
        <a:lstStyle/>
        <a:p>
          <a:r>
            <a:rPr lang="tr-TR" sz="1800" u="none" strike="noStrike" dirty="0" smtClean="0">
              <a:effectLst/>
            </a:rPr>
            <a:t>Ek Süre, Durdurma, Yürürlükten Kaldırma, İptal</a:t>
          </a:r>
          <a:endParaRPr lang="tr-TR" sz="1800" dirty="0"/>
        </a:p>
      </dgm:t>
    </dgm:pt>
    <dgm:pt modelId="{01383FE9-760A-461C-B2FA-5BC9CAA15F05}" type="parTrans" cxnId="{51505816-8F66-4586-8206-932C4BD1F2A5}">
      <dgm:prSet/>
      <dgm:spPr/>
      <dgm:t>
        <a:bodyPr/>
        <a:lstStyle/>
        <a:p>
          <a:endParaRPr lang="tr-TR"/>
        </a:p>
      </dgm:t>
    </dgm:pt>
    <dgm:pt modelId="{54223363-320B-4D41-9DD7-91880D281CE9}" type="sibTrans" cxnId="{51505816-8F66-4586-8206-932C4BD1F2A5}">
      <dgm:prSet/>
      <dgm:spPr/>
      <dgm:t>
        <a:bodyPr/>
        <a:lstStyle/>
        <a:p>
          <a:endParaRPr lang="tr-TR"/>
        </a:p>
      </dgm:t>
    </dgm:pt>
    <dgm:pt modelId="{5F005BBE-4963-4CDB-A606-0CF99EDBE4C2}">
      <dgm:prSet phldrT="[Metin]" custT="1"/>
      <dgm:spPr/>
      <dgm:t>
        <a:bodyPr/>
        <a:lstStyle/>
        <a:p>
          <a:r>
            <a:rPr lang="tr-TR" sz="1800" dirty="0" smtClean="0"/>
            <a:t>Kurum Değişikliği ve Hesap Kapatma</a:t>
          </a:r>
          <a:endParaRPr lang="tr-TR" sz="1800" dirty="0"/>
        </a:p>
      </dgm:t>
    </dgm:pt>
    <dgm:pt modelId="{10399C9B-9FDD-4A98-9C7E-2EC0450532B1}" type="parTrans" cxnId="{B70B6E53-6AC6-4C07-B85A-41257AD3EBBD}">
      <dgm:prSet/>
      <dgm:spPr/>
      <dgm:t>
        <a:bodyPr/>
        <a:lstStyle/>
        <a:p>
          <a:endParaRPr lang="en-US"/>
        </a:p>
      </dgm:t>
    </dgm:pt>
    <dgm:pt modelId="{1166E4F0-C691-4E9D-B140-A45C9EE08472}" type="sibTrans" cxnId="{B70B6E53-6AC6-4C07-B85A-41257AD3EBBD}">
      <dgm:prSet/>
      <dgm:spPr/>
      <dgm:t>
        <a:bodyPr/>
        <a:lstStyle/>
        <a:p>
          <a:endParaRPr lang="en-US"/>
        </a:p>
      </dgm:t>
    </dgm:pt>
    <dgm:pt modelId="{ED4CF568-2A1A-4763-8429-3E01FB562A26}">
      <dgm:prSet phldrT="[Metin]" custT="1"/>
      <dgm:spPr/>
      <dgm:t>
        <a:bodyPr/>
        <a:lstStyle/>
        <a:p>
          <a:r>
            <a:rPr lang="tr-TR" sz="1800" dirty="0" smtClean="0"/>
            <a:t>Ek Ödenek ve Fasıl Aktarımı</a:t>
          </a:r>
          <a:endParaRPr lang="tr-TR" sz="1800" dirty="0"/>
        </a:p>
      </dgm:t>
    </dgm:pt>
    <dgm:pt modelId="{58F39E18-D409-44FB-8332-60544CB16B33}" type="parTrans" cxnId="{795130D1-2B19-4AF6-987C-5698F3F2B8C1}">
      <dgm:prSet/>
      <dgm:spPr/>
      <dgm:t>
        <a:bodyPr/>
        <a:lstStyle/>
        <a:p>
          <a:endParaRPr lang="en-US"/>
        </a:p>
      </dgm:t>
    </dgm:pt>
    <dgm:pt modelId="{38538DF3-1C9C-4001-BA87-8BF064E6D6FE}" type="sibTrans" cxnId="{795130D1-2B19-4AF6-987C-5698F3F2B8C1}">
      <dgm:prSet/>
      <dgm:spPr/>
      <dgm:t>
        <a:bodyPr/>
        <a:lstStyle/>
        <a:p>
          <a:endParaRPr lang="en-US"/>
        </a:p>
      </dgm:t>
    </dgm:pt>
    <dgm:pt modelId="{1D6B9B8F-D3C5-43E2-8E0A-0FAE6AEACBB5}" type="pres">
      <dgm:prSet presAssocID="{8C540190-3C9F-494C-A728-2F9443E795EA}" presName="Name0" presStyleCnt="0">
        <dgm:presLayoutVars>
          <dgm:dir/>
          <dgm:animLvl val="lvl"/>
          <dgm:resizeHandles val="exact"/>
        </dgm:presLayoutVars>
      </dgm:prSet>
      <dgm:spPr/>
      <dgm:t>
        <a:bodyPr/>
        <a:lstStyle/>
        <a:p>
          <a:endParaRPr lang="en-US"/>
        </a:p>
      </dgm:t>
    </dgm:pt>
    <dgm:pt modelId="{385295AB-2F86-452C-91A3-192D574F6F96}" type="pres">
      <dgm:prSet presAssocID="{070200F0-FBCD-4FE3-91C0-5BF0850FF44C}" presName="linNode" presStyleCnt="0"/>
      <dgm:spPr/>
      <dgm:t>
        <a:bodyPr/>
        <a:lstStyle/>
        <a:p>
          <a:endParaRPr lang="en-US"/>
        </a:p>
      </dgm:t>
    </dgm:pt>
    <dgm:pt modelId="{D784F3BD-4923-46A0-8016-1ADABCE27A7A}" type="pres">
      <dgm:prSet presAssocID="{070200F0-FBCD-4FE3-91C0-5BF0850FF44C}" presName="parentText" presStyleLbl="node1" presStyleIdx="0" presStyleCnt="1">
        <dgm:presLayoutVars>
          <dgm:chMax val="1"/>
          <dgm:bulletEnabled val="1"/>
        </dgm:presLayoutVars>
      </dgm:prSet>
      <dgm:spPr/>
      <dgm:t>
        <a:bodyPr/>
        <a:lstStyle/>
        <a:p>
          <a:endParaRPr lang="en-US"/>
        </a:p>
      </dgm:t>
    </dgm:pt>
    <dgm:pt modelId="{3F837591-F4B2-4976-B4A0-6145FA246E17}" type="pres">
      <dgm:prSet presAssocID="{070200F0-FBCD-4FE3-91C0-5BF0850FF44C}" presName="descendantText" presStyleLbl="alignAccFollowNode1" presStyleIdx="0" presStyleCnt="1" custScaleX="101203" custScaleY="125122">
        <dgm:presLayoutVars>
          <dgm:bulletEnabled val="1"/>
        </dgm:presLayoutVars>
      </dgm:prSet>
      <dgm:spPr/>
      <dgm:t>
        <a:bodyPr/>
        <a:lstStyle/>
        <a:p>
          <a:endParaRPr lang="en-US"/>
        </a:p>
      </dgm:t>
    </dgm:pt>
  </dgm:ptLst>
  <dgm:cxnLst>
    <dgm:cxn modelId="{D47A4757-1CAA-4CD8-8CEE-D80AB57696CA}" srcId="{8C540190-3C9F-494C-A728-2F9443E795EA}" destId="{070200F0-FBCD-4FE3-91C0-5BF0850FF44C}" srcOrd="0" destOrd="0" parTransId="{3E192555-CECF-4691-8730-34A6B02993D5}" sibTransId="{B87FB0F7-1AE9-442A-AC08-22E24E757F7B}"/>
    <dgm:cxn modelId="{B83122E6-02F6-4B24-825A-2C73346255D7}" type="presOf" srcId="{070200F0-FBCD-4FE3-91C0-5BF0850FF44C}" destId="{D784F3BD-4923-46A0-8016-1ADABCE27A7A}" srcOrd="0" destOrd="0" presId="urn:microsoft.com/office/officeart/2005/8/layout/vList5"/>
    <dgm:cxn modelId="{795130D1-2B19-4AF6-987C-5698F3F2B8C1}" srcId="{070200F0-FBCD-4FE3-91C0-5BF0850FF44C}" destId="{ED4CF568-2A1A-4763-8429-3E01FB562A26}" srcOrd="0" destOrd="0" parTransId="{58F39E18-D409-44FB-8332-60544CB16B33}" sibTransId="{38538DF3-1C9C-4001-BA87-8BF064E6D6FE}"/>
    <dgm:cxn modelId="{889AB34D-CF07-437F-B9F1-0FD9A6875D1D}" type="presOf" srcId="{5F005BBE-4963-4CDB-A606-0CF99EDBE4C2}" destId="{3F837591-F4B2-4976-B4A0-6145FA246E17}" srcOrd="0" destOrd="2" presId="urn:microsoft.com/office/officeart/2005/8/layout/vList5"/>
    <dgm:cxn modelId="{F9E92E89-82D6-44C3-958B-0170BC48A103}" type="presOf" srcId="{8C540190-3C9F-494C-A728-2F9443E795EA}" destId="{1D6B9B8F-D3C5-43E2-8E0A-0FAE6AEACBB5}" srcOrd="0" destOrd="0" presId="urn:microsoft.com/office/officeart/2005/8/layout/vList5"/>
    <dgm:cxn modelId="{51505816-8F66-4586-8206-932C4BD1F2A5}" srcId="{070200F0-FBCD-4FE3-91C0-5BF0850FF44C}" destId="{3594C279-B8B2-4331-ACE7-B9C973BFCABC}" srcOrd="1" destOrd="0" parTransId="{01383FE9-760A-461C-B2FA-5BC9CAA15F05}" sibTransId="{54223363-320B-4D41-9DD7-91880D281CE9}"/>
    <dgm:cxn modelId="{EBCFC199-7381-4978-A3FC-8FCFBACBFEE5}" type="presOf" srcId="{ED4CF568-2A1A-4763-8429-3E01FB562A26}" destId="{3F837591-F4B2-4976-B4A0-6145FA246E17}" srcOrd="0" destOrd="0" presId="urn:microsoft.com/office/officeart/2005/8/layout/vList5"/>
    <dgm:cxn modelId="{B70B6E53-6AC6-4C07-B85A-41257AD3EBBD}" srcId="{070200F0-FBCD-4FE3-91C0-5BF0850FF44C}" destId="{5F005BBE-4963-4CDB-A606-0CF99EDBE4C2}" srcOrd="2" destOrd="0" parTransId="{10399C9B-9FDD-4A98-9C7E-2EC0450532B1}" sibTransId="{1166E4F0-C691-4E9D-B140-A45C9EE08472}"/>
    <dgm:cxn modelId="{BBDCA68B-66F9-4BBD-BC6F-269CE4F1B429}" type="presOf" srcId="{3594C279-B8B2-4331-ACE7-B9C973BFCABC}" destId="{3F837591-F4B2-4976-B4A0-6145FA246E17}" srcOrd="0" destOrd="1" presId="urn:microsoft.com/office/officeart/2005/8/layout/vList5"/>
    <dgm:cxn modelId="{191687E4-4038-451C-A461-7320E6DF5D61}" type="presParOf" srcId="{1D6B9B8F-D3C5-43E2-8E0A-0FAE6AEACBB5}" destId="{385295AB-2F86-452C-91A3-192D574F6F96}" srcOrd="0" destOrd="0" presId="urn:microsoft.com/office/officeart/2005/8/layout/vList5"/>
    <dgm:cxn modelId="{AAAFBFE3-E8EF-4BD9-A7F1-AF671FCE8EF5}" type="presParOf" srcId="{385295AB-2F86-452C-91A3-192D574F6F96}" destId="{D784F3BD-4923-46A0-8016-1ADABCE27A7A}" srcOrd="0" destOrd="0" presId="urn:microsoft.com/office/officeart/2005/8/layout/vList5"/>
    <dgm:cxn modelId="{639BC4F6-4BAD-469F-9006-B52175C821A6}" type="presParOf" srcId="{385295AB-2F86-452C-91A3-192D574F6F96}" destId="{3F837591-F4B2-4976-B4A0-6145FA246E17}" srcOrd="1" destOrd="0" presId="urn:microsoft.com/office/officeart/2005/8/layout/vList5"/>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CDE60FEA-2576-48F0-98DB-B93BFEC8C116}" type="presOf" srcId="{9758256F-DE02-4B9B-9533-E11F3FED8E0A}" destId="{CF903763-AE74-41B1-90E7-22DA5CF9F1C6}" srcOrd="0" destOrd="0" presId="urn:microsoft.com/office/officeart/2008/layout/LinedList"/>
    <dgm:cxn modelId="{01BAA3C2-2297-4862-8953-40DE48AA79AE}" type="presOf" srcId="{14ED586E-7E0D-4EFF-8257-A52BABD41EF0}" destId="{C3E9D7AC-F38F-48B4-93FC-C4AB0C6E61DE}"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835C9430-B7F9-462A-A9F7-E7E5B5186C38}" type="presOf" srcId="{97723CC5-37E8-4988-BAF2-D94AFAB51DCA}" destId="{350B0EBD-7F9F-4504-958C-0F26FDE9B3B2}" srcOrd="0" destOrd="0" presId="urn:microsoft.com/office/officeart/2008/layout/LinedList"/>
    <dgm:cxn modelId="{67D840EE-1F8E-43D7-9AAA-A00605CB228D}" srcId="{19EA9ED3-4211-4D2D-9797-0473744C0256}" destId="{97723CC5-37E8-4988-BAF2-D94AFAB51DCA}" srcOrd="2" destOrd="0" parTransId="{6DB773C2-A33D-495B-8B48-73CE4A18B056}" sibTransId="{97DCF6CE-1274-48B2-ABC2-DEB8941FA5F5}"/>
    <dgm:cxn modelId="{A2870FFE-9542-42A9-970B-C8EFAC399230}" type="presOf" srcId="{19EA9ED3-4211-4D2D-9797-0473744C0256}" destId="{68D91427-7BFC-4586-B62D-A8F75D0E2FD4}" srcOrd="0" destOrd="0" presId="urn:microsoft.com/office/officeart/2008/layout/LinedList"/>
    <dgm:cxn modelId="{49B18E11-9984-4E2F-B148-C7CA00E31472}" type="presOf" srcId="{50012647-E9CA-40BD-86CC-2562A297676B}" destId="{CD3D5374-32C6-4D67-8C8F-6755FE99D01F}" srcOrd="0" destOrd="0" presId="urn:microsoft.com/office/officeart/2008/layout/LinedList"/>
    <dgm:cxn modelId="{F83C79B1-0381-424E-A8C3-53ED6627E3D2}" type="presParOf" srcId="{C3E9D7AC-F38F-48B4-93FC-C4AB0C6E61DE}" destId="{B9BC7854-0467-40B5-93AC-A736255E634A}" srcOrd="0" destOrd="0" presId="urn:microsoft.com/office/officeart/2008/layout/LinedList"/>
    <dgm:cxn modelId="{DD4B8DFF-D392-4B82-B76A-83C93565ACA0}" type="presParOf" srcId="{C3E9D7AC-F38F-48B4-93FC-C4AB0C6E61DE}" destId="{A54335BC-9969-4983-9E76-B8901DE48A20}" srcOrd="1" destOrd="0" presId="urn:microsoft.com/office/officeart/2008/layout/LinedList"/>
    <dgm:cxn modelId="{C4441CD9-1312-463A-9F44-E4A6D5F9A2C8}" type="presParOf" srcId="{A54335BC-9969-4983-9E76-B8901DE48A20}" destId="{68D91427-7BFC-4586-B62D-A8F75D0E2FD4}" srcOrd="0" destOrd="0" presId="urn:microsoft.com/office/officeart/2008/layout/LinedList"/>
    <dgm:cxn modelId="{E5B80DD2-D4EE-4F40-AF62-80CD9AAC4000}" type="presParOf" srcId="{A54335BC-9969-4983-9E76-B8901DE48A20}" destId="{2EE2C186-FA91-4962-8803-AC7B70C693E3}" srcOrd="1" destOrd="0" presId="urn:microsoft.com/office/officeart/2008/layout/LinedList"/>
    <dgm:cxn modelId="{7BA5F3C6-04EB-4347-8B73-0C28ACD82F07}" type="presParOf" srcId="{2EE2C186-FA91-4962-8803-AC7B70C693E3}" destId="{042F68DB-8A7B-413A-B18B-2DB3D5CD4AC6}" srcOrd="0" destOrd="0" presId="urn:microsoft.com/office/officeart/2008/layout/LinedList"/>
    <dgm:cxn modelId="{9E255039-6A0D-4EB0-971E-103C4502DD27}" type="presParOf" srcId="{2EE2C186-FA91-4962-8803-AC7B70C693E3}" destId="{C228BCD6-8779-47FA-A464-BB32339A36C2}" srcOrd="1" destOrd="0" presId="urn:microsoft.com/office/officeart/2008/layout/LinedList"/>
    <dgm:cxn modelId="{D7E050A6-77EA-4470-B895-BAC86F0173E4}" type="presParOf" srcId="{C228BCD6-8779-47FA-A464-BB32339A36C2}" destId="{CEF7D946-0C00-437B-9A7E-5EEC1780931C}" srcOrd="0" destOrd="0" presId="urn:microsoft.com/office/officeart/2008/layout/LinedList"/>
    <dgm:cxn modelId="{E6588B74-4303-48FB-B4DD-84B26A6F03C2}" type="presParOf" srcId="{C228BCD6-8779-47FA-A464-BB32339A36C2}" destId="{CF903763-AE74-41B1-90E7-22DA5CF9F1C6}" srcOrd="1" destOrd="0" presId="urn:microsoft.com/office/officeart/2008/layout/LinedList"/>
    <dgm:cxn modelId="{313C742E-72C4-41F1-9463-F6B31BAB03D4}" type="presParOf" srcId="{C228BCD6-8779-47FA-A464-BB32339A36C2}" destId="{E6B795C6-955B-4C97-84DA-8A10BF1E3D77}" srcOrd="2" destOrd="0" presId="urn:microsoft.com/office/officeart/2008/layout/LinedList"/>
    <dgm:cxn modelId="{3B810146-8C57-4457-8D06-73F0DABDFDF2}" type="presParOf" srcId="{2EE2C186-FA91-4962-8803-AC7B70C693E3}" destId="{10AA5E54-732B-41BE-8BE3-EAFF2CD85F3D}" srcOrd="2" destOrd="0" presId="urn:microsoft.com/office/officeart/2008/layout/LinedList"/>
    <dgm:cxn modelId="{73189721-F848-4DF8-880C-F00A33F032E7}" type="presParOf" srcId="{2EE2C186-FA91-4962-8803-AC7B70C693E3}" destId="{AE210049-8559-4FD0-8469-12F208DB4FED}" srcOrd="3" destOrd="0" presId="urn:microsoft.com/office/officeart/2008/layout/LinedList"/>
    <dgm:cxn modelId="{9FD74348-EE41-4C52-AC6E-CBC275D6EF42}" type="presParOf" srcId="{2EE2C186-FA91-4962-8803-AC7B70C693E3}" destId="{C4B2BCE9-39B2-4781-B9C9-4A4364859504}" srcOrd="4" destOrd="0" presId="urn:microsoft.com/office/officeart/2008/layout/LinedList"/>
    <dgm:cxn modelId="{BF40E91B-34E4-412B-8C87-0091CFD5A21C}" type="presParOf" srcId="{C4B2BCE9-39B2-4781-B9C9-4A4364859504}" destId="{75168B20-C625-4502-BE76-6936C1A9DEB7}" srcOrd="0" destOrd="0" presId="urn:microsoft.com/office/officeart/2008/layout/LinedList"/>
    <dgm:cxn modelId="{07195990-1092-4D27-BD2D-31839D82024C}" type="presParOf" srcId="{C4B2BCE9-39B2-4781-B9C9-4A4364859504}" destId="{CD3D5374-32C6-4D67-8C8F-6755FE99D01F}" srcOrd="1" destOrd="0" presId="urn:microsoft.com/office/officeart/2008/layout/LinedList"/>
    <dgm:cxn modelId="{5F35AFEC-7EA2-477C-82C0-715DC3265145}" type="presParOf" srcId="{C4B2BCE9-39B2-4781-B9C9-4A4364859504}" destId="{08D442E2-21E4-41C8-9D9A-BCA5ADF5BD1B}" srcOrd="2" destOrd="0" presId="urn:microsoft.com/office/officeart/2008/layout/LinedList"/>
    <dgm:cxn modelId="{565C93AE-3ADF-4369-8ADA-EC347DFC0932}" type="presParOf" srcId="{2EE2C186-FA91-4962-8803-AC7B70C693E3}" destId="{CCAD6B94-12F1-4F3F-9A5E-2B55CDB455E7}" srcOrd="5" destOrd="0" presId="urn:microsoft.com/office/officeart/2008/layout/LinedList"/>
    <dgm:cxn modelId="{3123A5B3-ECE7-48D5-A88A-2F5787E9F803}" type="presParOf" srcId="{2EE2C186-FA91-4962-8803-AC7B70C693E3}" destId="{81BDBD5F-8B0F-4693-9BFD-3BBD1FA5BBB6}" srcOrd="6" destOrd="0" presId="urn:microsoft.com/office/officeart/2008/layout/LinedList"/>
    <dgm:cxn modelId="{A5AD8065-8EF2-45A2-BCFF-57B3F06C345A}" type="presParOf" srcId="{2EE2C186-FA91-4962-8803-AC7B70C693E3}" destId="{0F673074-3DDC-47CB-8281-754781DCED20}" srcOrd="7" destOrd="0" presId="urn:microsoft.com/office/officeart/2008/layout/LinedList"/>
    <dgm:cxn modelId="{510E268F-D05F-463A-BA84-0B8117EEE35B}" type="presParOf" srcId="{0F673074-3DDC-47CB-8281-754781DCED20}" destId="{21A4B7B7-DA67-476F-AFAB-2264139A2420}" srcOrd="0" destOrd="0" presId="urn:microsoft.com/office/officeart/2008/layout/LinedList"/>
    <dgm:cxn modelId="{5EB73A55-646D-45E4-9C87-9768E2AB2511}" type="presParOf" srcId="{0F673074-3DDC-47CB-8281-754781DCED20}" destId="{350B0EBD-7F9F-4504-958C-0F26FDE9B3B2}" srcOrd="1" destOrd="0" presId="urn:microsoft.com/office/officeart/2008/layout/LinedList"/>
    <dgm:cxn modelId="{CA8DF405-0C78-41E8-939C-11AEF1F3A018}" type="presParOf" srcId="{0F673074-3DDC-47CB-8281-754781DCED20}" destId="{6A14D535-1E4B-4821-AFF9-78B4C32DED36}" srcOrd="2" destOrd="0" presId="urn:microsoft.com/office/officeart/2008/layout/LinedList"/>
    <dgm:cxn modelId="{8937C31C-092A-4463-92FF-3FE42269AABB}" type="presParOf" srcId="{2EE2C186-FA91-4962-8803-AC7B70C693E3}" destId="{CD45B6D9-968F-4878-8155-4D619E6B01F6}" srcOrd="8" destOrd="0" presId="urn:microsoft.com/office/officeart/2008/layout/LinedList"/>
    <dgm:cxn modelId="{F3D72526-F765-4A71-BE35-5EA8226D5A27}"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3C214AB-3862-4651-8DEB-E4433EDDD515}" type="doc">
      <dgm:prSet loTypeId="urn:microsoft.com/office/officeart/2005/8/layout/arrow2" loCatId="process" qsTypeId="urn:microsoft.com/office/officeart/2005/8/quickstyle/simple3" qsCatId="simple" csTypeId="urn:microsoft.com/office/officeart/2005/8/colors/accent3_2" csCatId="accent3" phldr="1"/>
      <dgm:spPr/>
    </dgm:pt>
    <dgm:pt modelId="{944C3581-1752-4E65-9116-29CCEB4A7CB9}">
      <dgm:prSet phldrT="[Metin]" custT="1"/>
      <dgm:spPr>
        <a:solidFill>
          <a:srgbClr val="7ABC32"/>
        </a:solidFill>
        <a:effectLst>
          <a:glow rad="63500">
            <a:schemeClr val="accent3">
              <a:satMod val="175000"/>
              <a:alpha val="40000"/>
            </a:schemeClr>
          </a:glow>
        </a:effectLst>
      </dgm:spPr>
      <dgm:t>
        <a:bodyPr/>
        <a:lstStyle/>
        <a:p>
          <a:pPr algn="l"/>
          <a:endParaRPr lang="tr-TR" sz="1600" dirty="0" smtClean="0"/>
        </a:p>
        <a:p>
          <a:pPr algn="l"/>
          <a:r>
            <a:rPr lang="tr-TR" sz="1600" dirty="0" smtClean="0">
              <a:solidFill>
                <a:schemeClr val="bg1"/>
              </a:solidFill>
            </a:rPr>
            <a:t>Verilen ek süre, Proje Destekleme Sözleşmesinde belirtilen </a:t>
          </a:r>
          <a:r>
            <a:rPr lang="tr-TR" sz="1600" u="none" dirty="0" smtClean="0">
              <a:solidFill>
                <a:schemeClr val="bg1"/>
              </a:solidFill>
            </a:rPr>
            <a:t>Ar-Ge Sonuç Raporu veriliş tarihine eklenir. </a:t>
          </a:r>
          <a:endParaRPr lang="tr-TR" sz="1600" u="none" dirty="0">
            <a:solidFill>
              <a:schemeClr val="bg1"/>
            </a:solidFill>
          </a:endParaRPr>
        </a:p>
      </dgm:t>
    </dgm:pt>
    <dgm:pt modelId="{1969CDF8-B6EF-4BD9-859B-1D67F8D506E0}" type="parTrans" cxnId="{E74673C5-5F24-4DAC-B032-FDBCA5627582}">
      <dgm:prSet/>
      <dgm:spPr/>
      <dgm:t>
        <a:bodyPr/>
        <a:lstStyle/>
        <a:p>
          <a:endParaRPr lang="en-US"/>
        </a:p>
      </dgm:t>
    </dgm:pt>
    <dgm:pt modelId="{436423AD-7F1C-49B0-8586-FFBD1D683DFE}" type="sibTrans" cxnId="{E74673C5-5F24-4DAC-B032-FDBCA5627582}">
      <dgm:prSet/>
      <dgm:spPr>
        <a:solidFill>
          <a:srgbClr val="BCCEA2">
            <a:alpha val="89804"/>
          </a:srgbClr>
        </a:solidFill>
        <a:ln>
          <a:solidFill>
            <a:schemeClr val="accent3">
              <a:lumMod val="50000"/>
              <a:alpha val="90000"/>
            </a:schemeClr>
          </a:solidFill>
        </a:ln>
      </dgm:spPr>
      <dgm:t>
        <a:bodyPr/>
        <a:lstStyle/>
        <a:p>
          <a:endParaRPr lang="en-US"/>
        </a:p>
      </dgm:t>
    </dgm:pt>
    <dgm:pt modelId="{9755480A-146A-4854-9323-D25960505F8D}">
      <dgm:prSet phldrT="[Metin]" custT="1"/>
      <dgm:spPr>
        <a:solidFill>
          <a:srgbClr val="7ABC32"/>
        </a:solidFill>
        <a:effectLst>
          <a:glow rad="63500">
            <a:schemeClr val="accent3">
              <a:satMod val="175000"/>
              <a:alpha val="40000"/>
            </a:schemeClr>
          </a:glow>
        </a:effectLst>
      </dgm:spPr>
      <dgm:t>
        <a:bodyPr/>
        <a:lstStyle/>
        <a:p>
          <a:endParaRPr lang="tr-TR" sz="1200" dirty="0" smtClean="0"/>
        </a:p>
        <a:p>
          <a:r>
            <a:rPr lang="tr-TR" sz="1600" dirty="0" smtClean="0">
              <a:solidFill>
                <a:schemeClr val="bg1"/>
              </a:solidFill>
            </a:rPr>
            <a:t>Karar TÜBİTAK tarafından MK ve PYÖK/</a:t>
          </a:r>
          <a:r>
            <a:rPr lang="tr-TR" sz="1600" dirty="0" err="1" smtClean="0">
              <a:solidFill>
                <a:schemeClr val="bg1"/>
              </a:solidFill>
            </a:rPr>
            <a:t>PYK’ya</a:t>
          </a:r>
          <a:r>
            <a:rPr lang="tr-TR" sz="1600" dirty="0" smtClean="0">
              <a:solidFill>
                <a:schemeClr val="bg1"/>
              </a:solidFill>
            </a:rPr>
            <a:t> bildirilir. </a:t>
          </a:r>
        </a:p>
        <a:p>
          <a:endParaRPr lang="tr-TR" sz="1600" u="none" dirty="0" smtClean="0"/>
        </a:p>
        <a:p>
          <a:endParaRPr lang="tr-TR" sz="1600" u="none" dirty="0" smtClean="0"/>
        </a:p>
        <a:p>
          <a:endParaRPr lang="tr-TR" sz="1600" u="none" dirty="0" smtClean="0"/>
        </a:p>
        <a:p>
          <a:endParaRPr lang="tr-TR" sz="1600" u="none" dirty="0" smtClean="0"/>
        </a:p>
        <a:p>
          <a:r>
            <a:rPr lang="tr-TR" sz="1600" u="none" dirty="0" smtClean="0"/>
            <a:t> </a:t>
          </a:r>
        </a:p>
        <a:p>
          <a:endParaRPr lang="tr-TR" sz="400" dirty="0" smtClean="0"/>
        </a:p>
        <a:p>
          <a:r>
            <a:rPr lang="tr-TR" sz="1600" dirty="0" smtClean="0">
              <a:solidFill>
                <a:schemeClr val="bg1"/>
              </a:solidFill>
            </a:rPr>
            <a:t>Bu sürenin üzerindeki ek süre taleplerinde Bilim Kurulu onayı alınır.</a:t>
          </a:r>
          <a:endParaRPr lang="tr-TR" sz="1600" dirty="0">
            <a:solidFill>
              <a:schemeClr val="bg1"/>
            </a:solidFill>
          </a:endParaRPr>
        </a:p>
      </dgm:t>
    </dgm:pt>
    <dgm:pt modelId="{4641BB35-B000-40DB-A75D-9372ED744CDB}" type="parTrans" cxnId="{2884B429-A6C0-4900-817B-0B24595E4E27}">
      <dgm:prSet/>
      <dgm:spPr/>
      <dgm:t>
        <a:bodyPr/>
        <a:lstStyle/>
        <a:p>
          <a:endParaRPr lang="en-US"/>
        </a:p>
      </dgm:t>
    </dgm:pt>
    <dgm:pt modelId="{63F20EC5-6766-4AE7-B0D6-26BC54CB8FD0}" type="sibTrans" cxnId="{2884B429-A6C0-4900-817B-0B24595E4E27}">
      <dgm:prSet/>
      <dgm:spPr/>
      <dgm:t>
        <a:bodyPr/>
        <a:lstStyle/>
        <a:p>
          <a:endParaRPr lang="en-US"/>
        </a:p>
      </dgm:t>
    </dgm:pt>
    <dgm:pt modelId="{582220B3-521D-4EBE-B59D-CAC5A3C3B778}">
      <dgm:prSet custT="1"/>
      <dgm:spPr>
        <a:solidFill>
          <a:srgbClr val="7ABC32"/>
        </a:solidFill>
        <a:effectLst>
          <a:glow rad="63500">
            <a:schemeClr val="accent3">
              <a:satMod val="175000"/>
              <a:alpha val="40000"/>
            </a:schemeClr>
          </a:glow>
        </a:effectLst>
      </dgm:spPr>
      <dgm:t>
        <a:bodyPr/>
        <a:lstStyle/>
        <a:p>
          <a:pPr algn="l"/>
          <a:endParaRPr lang="tr-TR" sz="1600" dirty="0" smtClean="0">
            <a:solidFill>
              <a:schemeClr val="bg1"/>
            </a:solidFill>
          </a:endParaRPr>
        </a:p>
        <a:p>
          <a:pPr algn="l"/>
          <a:r>
            <a:rPr lang="tr-TR" sz="1600" dirty="0" smtClean="0">
              <a:solidFill>
                <a:schemeClr val="bg1"/>
              </a:solidFill>
            </a:rPr>
            <a:t>Süre uzatımı talebi, </a:t>
          </a:r>
          <a:r>
            <a:rPr lang="tr-TR" sz="1600" u="none" dirty="0" smtClean="0">
              <a:solidFill>
                <a:schemeClr val="bg1"/>
              </a:solidFill>
            </a:rPr>
            <a:t>PYÖK/</a:t>
          </a:r>
          <a:r>
            <a:rPr lang="tr-TR" sz="1600" u="none" dirty="0" err="1" smtClean="0">
              <a:solidFill>
                <a:schemeClr val="bg1"/>
              </a:solidFill>
            </a:rPr>
            <a:t>PYK’nın</a:t>
          </a:r>
          <a:r>
            <a:rPr lang="tr-TR" sz="1600" u="none" dirty="0" smtClean="0">
              <a:solidFill>
                <a:schemeClr val="bg1"/>
              </a:solidFill>
            </a:rPr>
            <a:t> gerekçeli talebi, MK’nın görüşü üzerine TÜBİTAK </a:t>
          </a:r>
          <a:r>
            <a:rPr lang="tr-TR" sz="1600" dirty="0" smtClean="0">
              <a:solidFill>
                <a:schemeClr val="bg1"/>
              </a:solidFill>
            </a:rPr>
            <a:t>tarafından karara bağlanır.</a:t>
          </a:r>
          <a:endParaRPr lang="tr-TR" sz="1600" dirty="0">
            <a:solidFill>
              <a:schemeClr val="bg1"/>
            </a:solidFill>
          </a:endParaRPr>
        </a:p>
      </dgm:t>
    </dgm:pt>
    <dgm:pt modelId="{50095F80-AC28-490C-A704-2AF820815317}" type="parTrans" cxnId="{BF91C197-7FD9-4686-8BED-4C2E99C64ABD}">
      <dgm:prSet/>
      <dgm:spPr/>
      <dgm:t>
        <a:bodyPr/>
        <a:lstStyle/>
        <a:p>
          <a:endParaRPr lang="en-US"/>
        </a:p>
      </dgm:t>
    </dgm:pt>
    <dgm:pt modelId="{2F2054FB-E28C-4F2A-8F25-EF3B5F756083}" type="sibTrans" cxnId="{BF91C197-7FD9-4686-8BED-4C2E99C64ABD}">
      <dgm:prSet/>
      <dgm:spPr>
        <a:solidFill>
          <a:srgbClr val="BCCEA2">
            <a:alpha val="89804"/>
          </a:srgbClr>
        </a:solidFill>
        <a:ln>
          <a:solidFill>
            <a:schemeClr val="accent3">
              <a:lumMod val="50000"/>
              <a:alpha val="90000"/>
            </a:schemeClr>
          </a:solidFill>
        </a:ln>
      </dgm:spPr>
      <dgm:t>
        <a:bodyPr/>
        <a:lstStyle/>
        <a:p>
          <a:endParaRPr lang="en-US"/>
        </a:p>
      </dgm:t>
    </dgm:pt>
    <dgm:pt modelId="{B1B6C002-F226-4E9E-9269-B0A6BCC48FFC}">
      <dgm:prSet custT="1"/>
      <dgm:spPr>
        <a:solidFill>
          <a:srgbClr val="7ABC32"/>
        </a:solidFill>
        <a:effectLst>
          <a:glow rad="63500">
            <a:schemeClr val="accent3">
              <a:satMod val="175000"/>
              <a:alpha val="40000"/>
            </a:schemeClr>
          </a:glow>
        </a:effectLst>
      </dgm:spPr>
      <dgm:t>
        <a:bodyPr/>
        <a:lstStyle/>
        <a:p>
          <a:pPr algn="l"/>
          <a:endParaRPr lang="tr-TR" sz="400" dirty="0" smtClean="0"/>
        </a:p>
        <a:p>
          <a:pPr algn="l"/>
          <a:r>
            <a:rPr lang="tr-TR" sz="1500" dirty="0" smtClean="0">
              <a:solidFill>
                <a:schemeClr val="bg1"/>
              </a:solidFill>
            </a:rPr>
            <a:t>Proje süresinin uzatımına ilişkin taleplerin Proje Destekleme Sözleşmesinde belirtilen </a:t>
          </a:r>
          <a:r>
            <a:rPr lang="tr-TR" sz="1500" u="none" dirty="0" smtClean="0">
              <a:solidFill>
                <a:schemeClr val="bg1"/>
              </a:solidFill>
            </a:rPr>
            <a:t>Ar-Ge Sonuç Raporu veriliş tarihine en az 2 (iki) ay kala Gruba </a:t>
          </a:r>
          <a:r>
            <a:rPr lang="tr-TR" sz="1500" dirty="0" smtClean="0">
              <a:solidFill>
                <a:schemeClr val="bg1"/>
              </a:solidFill>
            </a:rPr>
            <a:t>yapılması esastır. </a:t>
          </a:r>
          <a:endParaRPr lang="tr-TR" sz="1500" dirty="0">
            <a:solidFill>
              <a:schemeClr val="bg1"/>
            </a:solidFill>
          </a:endParaRPr>
        </a:p>
      </dgm:t>
    </dgm:pt>
    <dgm:pt modelId="{80F91E73-1CE7-4431-8073-616BE32E34D4}" type="parTrans" cxnId="{686FACE9-24C5-438F-BA4A-A21E08B063D5}">
      <dgm:prSet/>
      <dgm:spPr/>
      <dgm:t>
        <a:bodyPr/>
        <a:lstStyle/>
        <a:p>
          <a:endParaRPr lang="en-US"/>
        </a:p>
      </dgm:t>
    </dgm:pt>
    <dgm:pt modelId="{252FF717-A920-4747-9F38-903905AC2381}" type="sibTrans" cxnId="{686FACE9-24C5-438F-BA4A-A21E08B063D5}">
      <dgm:prSet/>
      <dgm:spPr>
        <a:solidFill>
          <a:srgbClr val="BCCEA2">
            <a:alpha val="89804"/>
          </a:srgbClr>
        </a:solidFill>
        <a:ln>
          <a:solidFill>
            <a:schemeClr val="accent3">
              <a:lumMod val="50000"/>
              <a:alpha val="90000"/>
            </a:schemeClr>
          </a:solidFill>
        </a:ln>
      </dgm:spPr>
      <dgm:t>
        <a:bodyPr/>
        <a:lstStyle/>
        <a:p>
          <a:endParaRPr lang="en-US"/>
        </a:p>
      </dgm:t>
    </dgm:pt>
    <dgm:pt modelId="{27D179DD-C9A4-4741-A7F2-B6DEA51D8F3A}" type="pres">
      <dgm:prSet presAssocID="{93C214AB-3862-4651-8DEB-E4433EDDD515}" presName="arrowDiagram" presStyleCnt="0">
        <dgm:presLayoutVars>
          <dgm:chMax val="5"/>
          <dgm:dir/>
          <dgm:resizeHandles val="exact"/>
        </dgm:presLayoutVars>
      </dgm:prSet>
      <dgm:spPr/>
    </dgm:pt>
    <dgm:pt modelId="{72B91AC2-1FF0-4722-AA3E-217AB0E387CD}" type="pres">
      <dgm:prSet presAssocID="{93C214AB-3862-4651-8DEB-E4433EDDD515}" presName="arrow" presStyleLbl="bgShp" presStyleIdx="0" presStyleCnt="1" custScaleX="100000" custScaleY="68276" custLinFactNeighborY="-5253"/>
      <dgm:spPr>
        <a:solidFill>
          <a:schemeClr val="accent3">
            <a:lumMod val="40000"/>
            <a:lumOff val="60000"/>
          </a:schemeClr>
        </a:solidFill>
      </dgm:spPr>
    </dgm:pt>
    <dgm:pt modelId="{0627D0EE-3796-4DB4-9CAE-36DCE072AB29}" type="pres">
      <dgm:prSet presAssocID="{93C214AB-3862-4651-8DEB-E4433EDDD515}" presName="arrowDiagram4" presStyleCnt="0"/>
      <dgm:spPr/>
    </dgm:pt>
    <dgm:pt modelId="{933E43FA-E270-45EA-8BEB-DE0982030DB8}" type="pres">
      <dgm:prSet presAssocID="{B1B6C002-F226-4E9E-9269-B0A6BCC48FFC}" presName="bullet4a" presStyleLbl="node1" presStyleIdx="0" presStyleCnt="4" custLinFactX="-100000" custLinFactY="-83187" custLinFactNeighborX="-128411" custLinFactNeighborY="-100000"/>
      <dgm:spPr/>
    </dgm:pt>
    <dgm:pt modelId="{FA02B782-6274-407E-9859-C0D559255373}" type="pres">
      <dgm:prSet presAssocID="{B1B6C002-F226-4E9E-9269-B0A6BCC48FFC}" presName="textBox4a" presStyleLbl="revTx" presStyleIdx="0" presStyleCnt="4" custScaleX="124844" custScaleY="182375" custLinFactNeighborX="-16616" custLinFactNeighborY="16276">
        <dgm:presLayoutVars>
          <dgm:bulletEnabled val="1"/>
        </dgm:presLayoutVars>
      </dgm:prSet>
      <dgm:spPr/>
      <dgm:t>
        <a:bodyPr/>
        <a:lstStyle/>
        <a:p>
          <a:endParaRPr lang="en-US"/>
        </a:p>
      </dgm:t>
    </dgm:pt>
    <dgm:pt modelId="{7C295309-5D63-4A28-BE38-E7DC74155943}" type="pres">
      <dgm:prSet presAssocID="{582220B3-521D-4EBE-B59D-CAC5A3C3B778}" presName="bullet4b" presStyleLbl="node1" presStyleIdx="1" presStyleCnt="4" custLinFactY="-15430" custLinFactNeighborX="-27500" custLinFactNeighborY="-100000"/>
      <dgm:spPr/>
    </dgm:pt>
    <dgm:pt modelId="{9C29270B-8D1E-4F2F-892B-FC912C5054A3}" type="pres">
      <dgm:prSet presAssocID="{582220B3-521D-4EBE-B59D-CAC5A3C3B778}" presName="textBox4b" presStyleLbl="revTx" presStyleIdx="1" presStyleCnt="4" custScaleY="123346" custLinFactNeighborX="181" custLinFactNeighborY="-2440">
        <dgm:presLayoutVars>
          <dgm:bulletEnabled val="1"/>
        </dgm:presLayoutVars>
      </dgm:prSet>
      <dgm:spPr/>
      <dgm:t>
        <a:bodyPr/>
        <a:lstStyle/>
        <a:p>
          <a:endParaRPr lang="en-US"/>
        </a:p>
      </dgm:t>
    </dgm:pt>
    <dgm:pt modelId="{6C03B356-4FDD-4F7A-A067-FE8F0B6E4A87}" type="pres">
      <dgm:prSet presAssocID="{944C3581-1752-4E65-9116-29CCEB4A7CB9}" presName="bullet4c" presStyleLbl="node1" presStyleIdx="2" presStyleCnt="4" custLinFactNeighborX="10638" custLinFactNeighborY="-31383"/>
      <dgm:spPr/>
    </dgm:pt>
    <dgm:pt modelId="{E42E9A8D-8E8F-482D-B760-99CDFF8F802E}" type="pres">
      <dgm:prSet presAssocID="{944C3581-1752-4E65-9116-29CCEB4A7CB9}" presName="textBox4c" presStyleLbl="revTx" presStyleIdx="2" presStyleCnt="4" custScaleY="104479" custLinFactNeighborX="2381" custLinFactNeighborY="420">
        <dgm:presLayoutVars>
          <dgm:bulletEnabled val="1"/>
        </dgm:presLayoutVars>
      </dgm:prSet>
      <dgm:spPr/>
      <dgm:t>
        <a:bodyPr/>
        <a:lstStyle/>
        <a:p>
          <a:endParaRPr lang="en-US"/>
        </a:p>
      </dgm:t>
    </dgm:pt>
    <dgm:pt modelId="{019483CE-2070-4D90-B1A2-1326E8CFC275}" type="pres">
      <dgm:prSet presAssocID="{9755480A-146A-4854-9323-D25960505F8D}" presName="bullet4d" presStyleLbl="node1" presStyleIdx="3" presStyleCnt="4" custLinFactNeighborX="-6824" custLinFactNeighborY="3546"/>
      <dgm:spPr>
        <a:gradFill rotWithShape="0">
          <a:gsLst>
            <a:gs pos="0">
              <a:srgbClr val="D3FD95"/>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gradFill>
      </dgm:spPr>
    </dgm:pt>
    <dgm:pt modelId="{FCB1C8E5-5304-4BE2-B13D-096E6BDDBDD8}" type="pres">
      <dgm:prSet presAssocID="{9755480A-146A-4854-9323-D25960505F8D}" presName="textBox4d" presStyleLbl="revTx" presStyleIdx="3" presStyleCnt="4" custScaleX="124302" custScaleY="96890" custLinFactNeighborX="8210" custLinFactNeighborY="0">
        <dgm:presLayoutVars>
          <dgm:bulletEnabled val="1"/>
        </dgm:presLayoutVars>
      </dgm:prSet>
      <dgm:spPr/>
      <dgm:t>
        <a:bodyPr/>
        <a:lstStyle/>
        <a:p>
          <a:endParaRPr lang="en-US"/>
        </a:p>
      </dgm:t>
    </dgm:pt>
  </dgm:ptLst>
  <dgm:cxnLst>
    <dgm:cxn modelId="{D6962ED7-2EDB-4692-865F-5D8A57E33DA2}" type="presOf" srcId="{944C3581-1752-4E65-9116-29CCEB4A7CB9}" destId="{E42E9A8D-8E8F-482D-B760-99CDFF8F802E}" srcOrd="0" destOrd="0" presId="urn:microsoft.com/office/officeart/2005/8/layout/arrow2"/>
    <dgm:cxn modelId="{D497482F-D732-4416-B12D-68C91AD50569}" type="presOf" srcId="{B1B6C002-F226-4E9E-9269-B0A6BCC48FFC}" destId="{FA02B782-6274-407E-9859-C0D559255373}" srcOrd="0" destOrd="0" presId="urn:microsoft.com/office/officeart/2005/8/layout/arrow2"/>
    <dgm:cxn modelId="{E74673C5-5F24-4DAC-B032-FDBCA5627582}" srcId="{93C214AB-3862-4651-8DEB-E4433EDDD515}" destId="{944C3581-1752-4E65-9116-29CCEB4A7CB9}" srcOrd="2" destOrd="0" parTransId="{1969CDF8-B6EF-4BD9-859B-1D67F8D506E0}" sibTransId="{436423AD-7F1C-49B0-8586-FFBD1D683DFE}"/>
    <dgm:cxn modelId="{BF91C197-7FD9-4686-8BED-4C2E99C64ABD}" srcId="{93C214AB-3862-4651-8DEB-E4433EDDD515}" destId="{582220B3-521D-4EBE-B59D-CAC5A3C3B778}" srcOrd="1" destOrd="0" parTransId="{50095F80-AC28-490C-A704-2AF820815317}" sibTransId="{2F2054FB-E28C-4F2A-8F25-EF3B5F756083}"/>
    <dgm:cxn modelId="{2884B429-A6C0-4900-817B-0B24595E4E27}" srcId="{93C214AB-3862-4651-8DEB-E4433EDDD515}" destId="{9755480A-146A-4854-9323-D25960505F8D}" srcOrd="3" destOrd="0" parTransId="{4641BB35-B000-40DB-A75D-9372ED744CDB}" sibTransId="{63F20EC5-6766-4AE7-B0D6-26BC54CB8FD0}"/>
    <dgm:cxn modelId="{686FACE9-24C5-438F-BA4A-A21E08B063D5}" srcId="{93C214AB-3862-4651-8DEB-E4433EDDD515}" destId="{B1B6C002-F226-4E9E-9269-B0A6BCC48FFC}" srcOrd="0" destOrd="0" parTransId="{80F91E73-1CE7-4431-8073-616BE32E34D4}" sibTransId="{252FF717-A920-4747-9F38-903905AC2381}"/>
    <dgm:cxn modelId="{441D15BF-C38E-4297-8749-2A7F540C3479}" type="presOf" srcId="{9755480A-146A-4854-9323-D25960505F8D}" destId="{FCB1C8E5-5304-4BE2-B13D-096E6BDDBDD8}" srcOrd="0" destOrd="0" presId="urn:microsoft.com/office/officeart/2005/8/layout/arrow2"/>
    <dgm:cxn modelId="{1B8FF8FD-FAC7-4433-976F-4B6AEE566A46}" type="presOf" srcId="{93C214AB-3862-4651-8DEB-E4433EDDD515}" destId="{27D179DD-C9A4-4741-A7F2-B6DEA51D8F3A}" srcOrd="0" destOrd="0" presId="urn:microsoft.com/office/officeart/2005/8/layout/arrow2"/>
    <dgm:cxn modelId="{CC7792C5-FCC4-431D-B773-D90C82736148}" type="presOf" srcId="{582220B3-521D-4EBE-B59D-CAC5A3C3B778}" destId="{9C29270B-8D1E-4F2F-892B-FC912C5054A3}" srcOrd="0" destOrd="0" presId="urn:microsoft.com/office/officeart/2005/8/layout/arrow2"/>
    <dgm:cxn modelId="{7206C6E6-F3A3-4C8D-BC90-1D3C93172DA8}" type="presParOf" srcId="{27D179DD-C9A4-4741-A7F2-B6DEA51D8F3A}" destId="{72B91AC2-1FF0-4722-AA3E-217AB0E387CD}" srcOrd="0" destOrd="0" presId="urn:microsoft.com/office/officeart/2005/8/layout/arrow2"/>
    <dgm:cxn modelId="{C90CC7CA-DB74-43CE-8AC5-3C577C163065}" type="presParOf" srcId="{27D179DD-C9A4-4741-A7F2-B6DEA51D8F3A}" destId="{0627D0EE-3796-4DB4-9CAE-36DCE072AB29}" srcOrd="1" destOrd="0" presId="urn:microsoft.com/office/officeart/2005/8/layout/arrow2"/>
    <dgm:cxn modelId="{53877F09-CF73-4451-87FE-808481C33B0A}" type="presParOf" srcId="{0627D0EE-3796-4DB4-9CAE-36DCE072AB29}" destId="{933E43FA-E270-45EA-8BEB-DE0982030DB8}" srcOrd="0" destOrd="0" presId="urn:microsoft.com/office/officeart/2005/8/layout/arrow2"/>
    <dgm:cxn modelId="{7769CF40-4410-4B7E-B698-45F7139236C1}" type="presParOf" srcId="{0627D0EE-3796-4DB4-9CAE-36DCE072AB29}" destId="{FA02B782-6274-407E-9859-C0D559255373}" srcOrd="1" destOrd="0" presId="urn:microsoft.com/office/officeart/2005/8/layout/arrow2"/>
    <dgm:cxn modelId="{9E63D599-6104-481D-9BEC-FB930AB06813}" type="presParOf" srcId="{0627D0EE-3796-4DB4-9CAE-36DCE072AB29}" destId="{7C295309-5D63-4A28-BE38-E7DC74155943}" srcOrd="2" destOrd="0" presId="urn:microsoft.com/office/officeart/2005/8/layout/arrow2"/>
    <dgm:cxn modelId="{C7FF9E95-A9A1-48DE-8D50-7BBDF0A886EC}" type="presParOf" srcId="{0627D0EE-3796-4DB4-9CAE-36DCE072AB29}" destId="{9C29270B-8D1E-4F2F-892B-FC912C5054A3}" srcOrd="3" destOrd="0" presId="urn:microsoft.com/office/officeart/2005/8/layout/arrow2"/>
    <dgm:cxn modelId="{EB5E2306-0C37-4204-9A67-E1B04973D6D0}" type="presParOf" srcId="{0627D0EE-3796-4DB4-9CAE-36DCE072AB29}" destId="{6C03B356-4FDD-4F7A-A067-FE8F0B6E4A87}" srcOrd="4" destOrd="0" presId="urn:microsoft.com/office/officeart/2005/8/layout/arrow2"/>
    <dgm:cxn modelId="{7AB27906-A06E-4787-ADBE-549EDD176D83}" type="presParOf" srcId="{0627D0EE-3796-4DB4-9CAE-36DCE072AB29}" destId="{E42E9A8D-8E8F-482D-B760-99CDFF8F802E}" srcOrd="5" destOrd="0" presId="urn:microsoft.com/office/officeart/2005/8/layout/arrow2"/>
    <dgm:cxn modelId="{DAA1CE36-1649-4522-878B-75BDCF52665B}" type="presParOf" srcId="{0627D0EE-3796-4DB4-9CAE-36DCE072AB29}" destId="{019483CE-2070-4D90-B1A2-1326E8CFC275}" srcOrd="6" destOrd="0" presId="urn:microsoft.com/office/officeart/2005/8/layout/arrow2"/>
    <dgm:cxn modelId="{A4F4EDA0-66BF-4170-BFED-5076C0FB2ED7}" type="presParOf" srcId="{0627D0EE-3796-4DB4-9CAE-36DCE072AB29}" destId="{FCB1C8E5-5304-4BE2-B13D-096E6BDDBDD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1A0BB0D-F841-4471-8AF4-68D8C168A486}" type="doc">
      <dgm:prSet loTypeId="urn:microsoft.com/office/officeart/2005/8/layout/process4" loCatId="list" qsTypeId="urn:microsoft.com/office/officeart/2005/8/quickstyle/simple1#26" qsCatId="simple" csTypeId="urn:microsoft.com/office/officeart/2005/8/colors/accent3_2" csCatId="accent3" phldr="1"/>
      <dgm:spPr/>
      <dgm:t>
        <a:bodyPr/>
        <a:lstStyle/>
        <a:p>
          <a:endParaRPr lang="en-US"/>
        </a:p>
      </dgm:t>
    </dgm:pt>
    <dgm:pt modelId="{19CFB2A8-A6FC-4F60-A090-4D6412DB846B}">
      <dgm:prSet phldrT="[Metin]" custT="1"/>
      <dgm:spPr/>
      <dgm:t>
        <a:bodyPr/>
        <a:lstStyle/>
        <a:p>
          <a:r>
            <a:rPr lang="tr-TR" sz="2000" b="1" dirty="0" smtClean="0">
              <a:solidFill>
                <a:schemeClr val="bg1"/>
              </a:solidFill>
            </a:rPr>
            <a:t>Ek sürede gerçekleştirilen harcamalar</a:t>
          </a:r>
          <a:endParaRPr lang="en-US" sz="2000" b="1" dirty="0">
            <a:solidFill>
              <a:schemeClr val="bg1"/>
            </a:solidFill>
          </a:endParaRPr>
        </a:p>
      </dgm:t>
    </dgm:pt>
    <dgm:pt modelId="{437BC236-733E-476C-8728-F1BA4F2DD191}" type="parTrans" cxnId="{E93A74AA-8DF8-43FF-823F-5FAD9CFDEB0D}">
      <dgm:prSet/>
      <dgm:spPr/>
      <dgm:t>
        <a:bodyPr/>
        <a:lstStyle/>
        <a:p>
          <a:endParaRPr lang="en-US"/>
        </a:p>
      </dgm:t>
    </dgm:pt>
    <dgm:pt modelId="{A78F9EE7-5871-4AF1-A90E-67418D48617A}" type="sibTrans" cxnId="{E93A74AA-8DF8-43FF-823F-5FAD9CFDEB0D}">
      <dgm:prSet/>
      <dgm:spPr/>
      <dgm:t>
        <a:bodyPr/>
        <a:lstStyle/>
        <a:p>
          <a:endParaRPr lang="en-US"/>
        </a:p>
      </dgm:t>
    </dgm:pt>
    <dgm:pt modelId="{04FD2A4B-06A6-449E-AA8D-BAFB9838AB00}">
      <dgm:prSet phldrT="[Metin]" custT="1">
        <dgm:style>
          <a:lnRef idx="1">
            <a:schemeClr val="accent3"/>
          </a:lnRef>
          <a:fillRef idx="2">
            <a:schemeClr val="accent3"/>
          </a:fillRef>
          <a:effectRef idx="1">
            <a:schemeClr val="accent3"/>
          </a:effectRef>
          <a:fontRef idx="minor">
            <a:schemeClr val="dk1"/>
          </a:fontRef>
        </dgm:style>
      </dgm:prSet>
      <dgm:spPr>
        <a:solidFill>
          <a:srgbClr val="D3FD95"/>
        </a:solidFill>
      </dgm:spPr>
      <dgm:t>
        <a:bodyPr/>
        <a:lstStyle/>
        <a:p>
          <a:r>
            <a:rPr lang="tr-TR" sz="2600" dirty="0" smtClean="0"/>
            <a:t> </a:t>
          </a:r>
          <a:r>
            <a:rPr lang="tr-TR" sz="1800" dirty="0" smtClean="0"/>
            <a:t>Kabul edilen </a:t>
          </a:r>
          <a:r>
            <a:rPr lang="tr-TR" sz="1800" u="none" dirty="0" smtClean="0"/>
            <a:t>ek süre iş ve harcama planı </a:t>
          </a:r>
          <a:r>
            <a:rPr lang="tr-TR" sz="1800" dirty="0" smtClean="0"/>
            <a:t>çerçevesinde kontrol edilir. </a:t>
          </a:r>
          <a:endParaRPr lang="en-US" sz="1800" dirty="0"/>
        </a:p>
      </dgm:t>
    </dgm:pt>
    <dgm:pt modelId="{4B6C0308-DA22-40E3-86FC-DF53578856B4}" type="parTrans" cxnId="{33597D86-6181-47E4-9C1B-8D6D1E6E53E3}">
      <dgm:prSet/>
      <dgm:spPr/>
      <dgm:t>
        <a:bodyPr/>
        <a:lstStyle/>
        <a:p>
          <a:endParaRPr lang="en-US"/>
        </a:p>
      </dgm:t>
    </dgm:pt>
    <dgm:pt modelId="{BDDA3C70-3CAB-467D-80F4-D7CD8F4F0190}" type="sibTrans" cxnId="{33597D86-6181-47E4-9C1B-8D6D1E6E53E3}">
      <dgm:prSet/>
      <dgm:spPr/>
      <dgm:t>
        <a:bodyPr/>
        <a:lstStyle/>
        <a:p>
          <a:endParaRPr lang="en-US"/>
        </a:p>
      </dgm:t>
    </dgm:pt>
    <dgm:pt modelId="{ED73724C-2209-49D2-85B8-43A1490FC89F}">
      <dgm:prSet phldrT="[Metin]" custT="1"/>
      <dgm:spPr/>
      <dgm:t>
        <a:bodyPr/>
        <a:lstStyle/>
        <a:p>
          <a:r>
            <a:rPr lang="tr-TR" sz="2000" b="1" dirty="0" smtClean="0">
              <a:solidFill>
                <a:schemeClr val="bg1"/>
              </a:solidFill>
            </a:rPr>
            <a:t>Ek süreye ait ayrı bir Gelişme Raporu </a:t>
          </a:r>
          <a:r>
            <a:rPr lang="tr-TR" sz="2000" b="1" u="none" dirty="0" smtClean="0">
              <a:solidFill>
                <a:schemeClr val="bg1"/>
              </a:solidFill>
            </a:rPr>
            <a:t>istenmemesi</a:t>
          </a:r>
          <a:r>
            <a:rPr lang="tr-TR" sz="2000" b="1" dirty="0" smtClean="0">
              <a:solidFill>
                <a:schemeClr val="bg1"/>
              </a:solidFill>
            </a:rPr>
            <a:t> durumunda</a:t>
          </a:r>
          <a:endParaRPr lang="en-US" sz="2000" b="1" dirty="0">
            <a:solidFill>
              <a:schemeClr val="bg1"/>
            </a:solidFill>
          </a:endParaRPr>
        </a:p>
      </dgm:t>
    </dgm:pt>
    <dgm:pt modelId="{C921DC2B-ADAF-4C72-8272-E1D9B97A9159}" type="parTrans" cxnId="{3BF15D5D-AECE-43D1-AAB5-0915A5399D05}">
      <dgm:prSet/>
      <dgm:spPr/>
      <dgm:t>
        <a:bodyPr/>
        <a:lstStyle/>
        <a:p>
          <a:endParaRPr lang="en-US"/>
        </a:p>
      </dgm:t>
    </dgm:pt>
    <dgm:pt modelId="{DDC555BF-CBA5-4A60-A5A4-A211074A6544}" type="sibTrans" cxnId="{3BF15D5D-AECE-43D1-AAB5-0915A5399D05}">
      <dgm:prSet/>
      <dgm:spPr/>
      <dgm:t>
        <a:bodyPr/>
        <a:lstStyle/>
        <a:p>
          <a:endParaRPr lang="en-US"/>
        </a:p>
      </dgm:t>
    </dgm:pt>
    <dgm:pt modelId="{692C08EB-3F71-4660-B97A-A6C726DED173}">
      <dgm:prSet phldrT="[Metin]" custT="1">
        <dgm:style>
          <a:lnRef idx="1">
            <a:schemeClr val="accent3"/>
          </a:lnRef>
          <a:fillRef idx="2">
            <a:schemeClr val="accent3"/>
          </a:fillRef>
          <a:effectRef idx="1">
            <a:schemeClr val="accent3"/>
          </a:effectRef>
          <a:fontRef idx="minor">
            <a:schemeClr val="dk1"/>
          </a:fontRef>
        </dgm:style>
      </dgm:prSet>
      <dgm:spPr>
        <a:solidFill>
          <a:srgbClr val="D3FD95"/>
        </a:solidFill>
      </dgm:spPr>
      <dgm:t>
        <a:bodyPr/>
        <a:lstStyle/>
        <a:p>
          <a:r>
            <a:rPr lang="tr-TR" sz="1800" dirty="0" smtClean="0"/>
            <a:t>Ar-Ge Sonuç Raporu ile birlikte ek süreye ilişkin ayrı bir harcama raporu verilir. </a:t>
          </a:r>
          <a:endParaRPr lang="en-US" sz="1800" dirty="0"/>
        </a:p>
      </dgm:t>
    </dgm:pt>
    <dgm:pt modelId="{4D080221-E0E2-4E86-AF0F-ED6FAA53144A}" type="parTrans" cxnId="{EF83B2B8-AE25-4DF7-ACFB-020514E6B847}">
      <dgm:prSet/>
      <dgm:spPr/>
      <dgm:t>
        <a:bodyPr/>
        <a:lstStyle/>
        <a:p>
          <a:endParaRPr lang="en-US"/>
        </a:p>
      </dgm:t>
    </dgm:pt>
    <dgm:pt modelId="{487F2F6A-C27D-43B7-84E6-33E07CFAEA26}" type="sibTrans" cxnId="{EF83B2B8-AE25-4DF7-ACFB-020514E6B847}">
      <dgm:prSet/>
      <dgm:spPr/>
      <dgm:t>
        <a:bodyPr/>
        <a:lstStyle/>
        <a:p>
          <a:endParaRPr lang="en-US"/>
        </a:p>
      </dgm:t>
    </dgm:pt>
    <dgm:pt modelId="{2D8026E9-33D3-4A3F-B3EE-00D5CE112153}" type="pres">
      <dgm:prSet presAssocID="{51A0BB0D-F841-4471-8AF4-68D8C168A486}" presName="Name0" presStyleCnt="0">
        <dgm:presLayoutVars>
          <dgm:dir/>
          <dgm:animLvl val="lvl"/>
          <dgm:resizeHandles val="exact"/>
        </dgm:presLayoutVars>
      </dgm:prSet>
      <dgm:spPr/>
      <dgm:t>
        <a:bodyPr/>
        <a:lstStyle/>
        <a:p>
          <a:endParaRPr lang="tr-TR"/>
        </a:p>
      </dgm:t>
    </dgm:pt>
    <dgm:pt modelId="{CB047263-4696-437A-9A68-43A9FF32AAA8}" type="pres">
      <dgm:prSet presAssocID="{ED73724C-2209-49D2-85B8-43A1490FC89F}" presName="boxAndChildren" presStyleCnt="0"/>
      <dgm:spPr/>
    </dgm:pt>
    <dgm:pt modelId="{C811FE8B-AEB3-4696-BDB9-B530A91CB35B}" type="pres">
      <dgm:prSet presAssocID="{ED73724C-2209-49D2-85B8-43A1490FC89F}" presName="parentTextBox" presStyleLbl="node1" presStyleIdx="0" presStyleCnt="2"/>
      <dgm:spPr/>
      <dgm:t>
        <a:bodyPr/>
        <a:lstStyle/>
        <a:p>
          <a:endParaRPr lang="en-US"/>
        </a:p>
      </dgm:t>
    </dgm:pt>
    <dgm:pt modelId="{A0CC59A5-C6DA-4D96-843E-786F435678D0}" type="pres">
      <dgm:prSet presAssocID="{ED73724C-2209-49D2-85B8-43A1490FC89F}" presName="entireBox" presStyleLbl="node1" presStyleIdx="0" presStyleCnt="2"/>
      <dgm:spPr/>
      <dgm:t>
        <a:bodyPr/>
        <a:lstStyle/>
        <a:p>
          <a:endParaRPr lang="en-US"/>
        </a:p>
      </dgm:t>
    </dgm:pt>
    <dgm:pt modelId="{8161FBDF-B14C-486F-8B13-4E9C1D5AFD42}" type="pres">
      <dgm:prSet presAssocID="{ED73724C-2209-49D2-85B8-43A1490FC89F}" presName="descendantBox" presStyleCnt="0"/>
      <dgm:spPr/>
    </dgm:pt>
    <dgm:pt modelId="{8431AD7D-B810-4E81-8D15-90D03B7471F4}" type="pres">
      <dgm:prSet presAssocID="{692C08EB-3F71-4660-B97A-A6C726DED173}" presName="childTextBox" presStyleLbl="fgAccFollowNode1" presStyleIdx="0" presStyleCnt="2">
        <dgm:presLayoutVars>
          <dgm:bulletEnabled val="1"/>
        </dgm:presLayoutVars>
      </dgm:prSet>
      <dgm:spPr/>
      <dgm:t>
        <a:bodyPr/>
        <a:lstStyle/>
        <a:p>
          <a:endParaRPr lang="en-US"/>
        </a:p>
      </dgm:t>
    </dgm:pt>
    <dgm:pt modelId="{967B2E6F-7EC7-41D0-AE95-519E6C77AF13}" type="pres">
      <dgm:prSet presAssocID="{A78F9EE7-5871-4AF1-A90E-67418D48617A}" presName="sp" presStyleCnt="0"/>
      <dgm:spPr/>
    </dgm:pt>
    <dgm:pt modelId="{1F3B237E-86EF-4996-81A8-D6965CF2106E}" type="pres">
      <dgm:prSet presAssocID="{19CFB2A8-A6FC-4F60-A090-4D6412DB846B}" presName="arrowAndChildren" presStyleCnt="0"/>
      <dgm:spPr/>
    </dgm:pt>
    <dgm:pt modelId="{3367CBD3-BDF7-4EEE-B288-3835114CC94E}" type="pres">
      <dgm:prSet presAssocID="{19CFB2A8-A6FC-4F60-A090-4D6412DB846B}" presName="parentTextArrow" presStyleLbl="node1" presStyleIdx="0" presStyleCnt="2"/>
      <dgm:spPr/>
      <dgm:t>
        <a:bodyPr/>
        <a:lstStyle/>
        <a:p>
          <a:endParaRPr lang="en-US"/>
        </a:p>
      </dgm:t>
    </dgm:pt>
    <dgm:pt modelId="{EB8AF0A7-CD9E-46FB-A18F-AA39EF613C40}" type="pres">
      <dgm:prSet presAssocID="{19CFB2A8-A6FC-4F60-A090-4D6412DB846B}" presName="arrow" presStyleLbl="node1" presStyleIdx="1" presStyleCnt="2" custScaleY="80492"/>
      <dgm:spPr/>
      <dgm:t>
        <a:bodyPr/>
        <a:lstStyle/>
        <a:p>
          <a:endParaRPr lang="en-US"/>
        </a:p>
      </dgm:t>
    </dgm:pt>
    <dgm:pt modelId="{ABC64625-D862-4D00-85B3-D39FFBAEBECF}" type="pres">
      <dgm:prSet presAssocID="{19CFB2A8-A6FC-4F60-A090-4D6412DB846B}" presName="descendantArrow" presStyleCnt="0"/>
      <dgm:spPr/>
    </dgm:pt>
    <dgm:pt modelId="{8505E201-E4F7-4E24-AEE0-11FDF2873203}" type="pres">
      <dgm:prSet presAssocID="{04FD2A4B-06A6-449E-AA8D-BAFB9838AB00}" presName="childTextArrow" presStyleLbl="fgAccFollowNode1" presStyleIdx="1" presStyleCnt="2">
        <dgm:presLayoutVars>
          <dgm:bulletEnabled val="1"/>
        </dgm:presLayoutVars>
      </dgm:prSet>
      <dgm:spPr/>
      <dgm:t>
        <a:bodyPr/>
        <a:lstStyle/>
        <a:p>
          <a:endParaRPr lang="en-US"/>
        </a:p>
      </dgm:t>
    </dgm:pt>
  </dgm:ptLst>
  <dgm:cxnLst>
    <dgm:cxn modelId="{33597D86-6181-47E4-9C1B-8D6D1E6E53E3}" srcId="{19CFB2A8-A6FC-4F60-A090-4D6412DB846B}" destId="{04FD2A4B-06A6-449E-AA8D-BAFB9838AB00}" srcOrd="0" destOrd="0" parTransId="{4B6C0308-DA22-40E3-86FC-DF53578856B4}" sibTransId="{BDDA3C70-3CAB-467D-80F4-D7CD8F4F0190}"/>
    <dgm:cxn modelId="{3BF15D5D-AECE-43D1-AAB5-0915A5399D05}" srcId="{51A0BB0D-F841-4471-8AF4-68D8C168A486}" destId="{ED73724C-2209-49D2-85B8-43A1490FC89F}" srcOrd="1" destOrd="0" parTransId="{C921DC2B-ADAF-4C72-8272-E1D9B97A9159}" sibTransId="{DDC555BF-CBA5-4A60-A5A4-A211074A6544}"/>
    <dgm:cxn modelId="{21333404-9173-41D8-9C2F-523092C981AF}" type="presOf" srcId="{ED73724C-2209-49D2-85B8-43A1490FC89F}" destId="{A0CC59A5-C6DA-4D96-843E-786F435678D0}" srcOrd="1" destOrd="0" presId="urn:microsoft.com/office/officeart/2005/8/layout/process4"/>
    <dgm:cxn modelId="{B2680892-8A4D-4EEF-BCD8-1CC26F72AB70}" type="presOf" srcId="{51A0BB0D-F841-4471-8AF4-68D8C168A486}" destId="{2D8026E9-33D3-4A3F-B3EE-00D5CE112153}" srcOrd="0" destOrd="0" presId="urn:microsoft.com/office/officeart/2005/8/layout/process4"/>
    <dgm:cxn modelId="{E8B0423E-4904-41A6-9184-B0ED634AF153}" type="presOf" srcId="{04FD2A4B-06A6-449E-AA8D-BAFB9838AB00}" destId="{8505E201-E4F7-4E24-AEE0-11FDF2873203}" srcOrd="0" destOrd="0" presId="urn:microsoft.com/office/officeart/2005/8/layout/process4"/>
    <dgm:cxn modelId="{E93A74AA-8DF8-43FF-823F-5FAD9CFDEB0D}" srcId="{51A0BB0D-F841-4471-8AF4-68D8C168A486}" destId="{19CFB2A8-A6FC-4F60-A090-4D6412DB846B}" srcOrd="0" destOrd="0" parTransId="{437BC236-733E-476C-8728-F1BA4F2DD191}" sibTransId="{A78F9EE7-5871-4AF1-A90E-67418D48617A}"/>
    <dgm:cxn modelId="{EB8D08F3-EF1A-4FD9-B502-AF83B10484EF}" type="presOf" srcId="{19CFB2A8-A6FC-4F60-A090-4D6412DB846B}" destId="{3367CBD3-BDF7-4EEE-B288-3835114CC94E}" srcOrd="0" destOrd="0" presId="urn:microsoft.com/office/officeart/2005/8/layout/process4"/>
    <dgm:cxn modelId="{EF83B2B8-AE25-4DF7-ACFB-020514E6B847}" srcId="{ED73724C-2209-49D2-85B8-43A1490FC89F}" destId="{692C08EB-3F71-4660-B97A-A6C726DED173}" srcOrd="0" destOrd="0" parTransId="{4D080221-E0E2-4E86-AF0F-ED6FAA53144A}" sibTransId="{487F2F6A-C27D-43B7-84E6-33E07CFAEA26}"/>
    <dgm:cxn modelId="{9578D561-9094-467F-B4BB-7E637C1ACADD}" type="presOf" srcId="{19CFB2A8-A6FC-4F60-A090-4D6412DB846B}" destId="{EB8AF0A7-CD9E-46FB-A18F-AA39EF613C40}" srcOrd="1" destOrd="0" presId="urn:microsoft.com/office/officeart/2005/8/layout/process4"/>
    <dgm:cxn modelId="{09768BDB-946C-4012-A050-E2F1DE6E83DA}" type="presOf" srcId="{692C08EB-3F71-4660-B97A-A6C726DED173}" destId="{8431AD7D-B810-4E81-8D15-90D03B7471F4}" srcOrd="0" destOrd="0" presId="urn:microsoft.com/office/officeart/2005/8/layout/process4"/>
    <dgm:cxn modelId="{158FA7BB-ADD4-4AEA-BA91-AA32D6B1978A}" type="presOf" srcId="{ED73724C-2209-49D2-85B8-43A1490FC89F}" destId="{C811FE8B-AEB3-4696-BDB9-B530A91CB35B}" srcOrd="0" destOrd="0" presId="urn:microsoft.com/office/officeart/2005/8/layout/process4"/>
    <dgm:cxn modelId="{B448B492-047A-4EEF-8D11-63CF78F7CADD}" type="presParOf" srcId="{2D8026E9-33D3-4A3F-B3EE-00D5CE112153}" destId="{CB047263-4696-437A-9A68-43A9FF32AAA8}" srcOrd="0" destOrd="0" presId="urn:microsoft.com/office/officeart/2005/8/layout/process4"/>
    <dgm:cxn modelId="{56855D59-89A7-4B18-9182-BA45FAD8DDF3}" type="presParOf" srcId="{CB047263-4696-437A-9A68-43A9FF32AAA8}" destId="{C811FE8B-AEB3-4696-BDB9-B530A91CB35B}" srcOrd="0" destOrd="0" presId="urn:microsoft.com/office/officeart/2005/8/layout/process4"/>
    <dgm:cxn modelId="{C3E57FBE-D38C-4BE1-9E6E-1BF4BF85FE5F}" type="presParOf" srcId="{CB047263-4696-437A-9A68-43A9FF32AAA8}" destId="{A0CC59A5-C6DA-4D96-843E-786F435678D0}" srcOrd="1" destOrd="0" presId="urn:microsoft.com/office/officeart/2005/8/layout/process4"/>
    <dgm:cxn modelId="{4D97A996-6544-4BB2-8455-DEA7B0F6F75D}" type="presParOf" srcId="{CB047263-4696-437A-9A68-43A9FF32AAA8}" destId="{8161FBDF-B14C-486F-8B13-4E9C1D5AFD42}" srcOrd="2" destOrd="0" presId="urn:microsoft.com/office/officeart/2005/8/layout/process4"/>
    <dgm:cxn modelId="{19193F48-A302-400C-B27E-7082FEDFA05E}" type="presParOf" srcId="{8161FBDF-B14C-486F-8B13-4E9C1D5AFD42}" destId="{8431AD7D-B810-4E81-8D15-90D03B7471F4}" srcOrd="0" destOrd="0" presId="urn:microsoft.com/office/officeart/2005/8/layout/process4"/>
    <dgm:cxn modelId="{8568EF5B-0932-4CDD-A7E0-62C0740608FA}" type="presParOf" srcId="{2D8026E9-33D3-4A3F-B3EE-00D5CE112153}" destId="{967B2E6F-7EC7-41D0-AE95-519E6C77AF13}" srcOrd="1" destOrd="0" presId="urn:microsoft.com/office/officeart/2005/8/layout/process4"/>
    <dgm:cxn modelId="{B2BFD3AA-971E-4A57-BECB-C233E95CFD4C}" type="presParOf" srcId="{2D8026E9-33D3-4A3F-B3EE-00D5CE112153}" destId="{1F3B237E-86EF-4996-81A8-D6965CF2106E}" srcOrd="2" destOrd="0" presId="urn:microsoft.com/office/officeart/2005/8/layout/process4"/>
    <dgm:cxn modelId="{80727D6A-38BA-439D-9A83-FDABC835D77D}" type="presParOf" srcId="{1F3B237E-86EF-4996-81A8-D6965CF2106E}" destId="{3367CBD3-BDF7-4EEE-B288-3835114CC94E}" srcOrd="0" destOrd="0" presId="urn:microsoft.com/office/officeart/2005/8/layout/process4"/>
    <dgm:cxn modelId="{3D141A9E-1B4D-48AF-9A3E-7E6914FC88E8}" type="presParOf" srcId="{1F3B237E-86EF-4996-81A8-D6965CF2106E}" destId="{EB8AF0A7-CD9E-46FB-A18F-AA39EF613C40}" srcOrd="1" destOrd="0" presId="urn:microsoft.com/office/officeart/2005/8/layout/process4"/>
    <dgm:cxn modelId="{8B4F0AA8-D639-440D-9D7A-0195C1D158D3}" type="presParOf" srcId="{1F3B237E-86EF-4996-81A8-D6965CF2106E}" destId="{ABC64625-D862-4D00-85B3-D39FFBAEBECF}" srcOrd="2" destOrd="0" presId="urn:microsoft.com/office/officeart/2005/8/layout/process4"/>
    <dgm:cxn modelId="{49DCE012-1B40-4BEB-A24A-E1FA9CA21BAE}" type="presParOf" srcId="{ABC64625-D862-4D00-85B3-D39FFBAEBECF}" destId="{8505E201-E4F7-4E24-AEE0-11FDF287320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3C214AB-3862-4651-8DEB-E4433EDDD515}" type="doc">
      <dgm:prSet loTypeId="urn:microsoft.com/office/officeart/2009/3/layout/StepUpProcess" loCatId="process" qsTypeId="urn:microsoft.com/office/officeart/2005/8/quickstyle/simple3" qsCatId="simple" csTypeId="urn:microsoft.com/office/officeart/2005/8/colors/accent3_2" csCatId="accent3" phldr="1"/>
      <dgm:spPr/>
    </dgm:pt>
    <dgm:pt modelId="{944C3581-1752-4E65-9116-29CCEB4A7CB9}">
      <dgm:prSet phldrT="[Metin]" custT="1"/>
      <dgm:spPr>
        <a:solidFill>
          <a:srgbClr val="A4D76B"/>
        </a:solidFill>
        <a:ln>
          <a:noFill/>
        </a:ln>
        <a:scene3d>
          <a:camera prst="orthographicFront"/>
          <a:lightRig rig="threePt" dir="t"/>
        </a:scene3d>
        <a:sp3d>
          <a:bevelT w="165100" prst="coolSlant"/>
        </a:sp3d>
      </dgm:spPr>
      <dgm:t>
        <a:bodyPr/>
        <a:lstStyle/>
        <a:p>
          <a:pPr algn="ctr"/>
          <a:endParaRPr lang="tr-TR" sz="1600" dirty="0" smtClean="0"/>
        </a:p>
        <a:p>
          <a:pPr algn="ctr"/>
          <a:r>
            <a:rPr lang="tr-TR" sz="1600" dirty="0" smtClean="0">
              <a:solidFill>
                <a:schemeClr val="tx1"/>
              </a:solidFill>
            </a:rPr>
            <a:t>Proje sözleşmesinde belirtilen bitiş tarihinden sonra ek süre talebi yapılamaz.</a:t>
          </a:r>
          <a:endParaRPr lang="tr-TR" sz="1600" dirty="0">
            <a:solidFill>
              <a:schemeClr val="tx1"/>
            </a:solidFill>
          </a:endParaRPr>
        </a:p>
      </dgm:t>
    </dgm:pt>
    <dgm:pt modelId="{1969CDF8-B6EF-4BD9-859B-1D67F8D506E0}" type="parTrans" cxnId="{E74673C5-5F24-4DAC-B032-FDBCA5627582}">
      <dgm:prSet/>
      <dgm:spPr/>
      <dgm:t>
        <a:bodyPr/>
        <a:lstStyle/>
        <a:p>
          <a:endParaRPr lang="en-US"/>
        </a:p>
      </dgm:t>
    </dgm:pt>
    <dgm:pt modelId="{436423AD-7F1C-49B0-8586-FFBD1D683DFE}" type="sibTrans" cxnId="{E74673C5-5F24-4DAC-B032-FDBCA5627582}">
      <dgm:prSet/>
      <dgm:spPr>
        <a:solidFill>
          <a:srgbClr val="BCCEA2">
            <a:alpha val="89804"/>
          </a:srgbClr>
        </a:solidFill>
        <a:ln>
          <a:solidFill>
            <a:schemeClr val="accent3">
              <a:lumMod val="50000"/>
              <a:alpha val="90000"/>
            </a:schemeClr>
          </a:solidFill>
        </a:ln>
      </dgm:spPr>
      <dgm:t>
        <a:bodyPr/>
        <a:lstStyle/>
        <a:p>
          <a:endParaRPr lang="en-US"/>
        </a:p>
      </dgm:t>
    </dgm:pt>
    <dgm:pt modelId="{582220B3-521D-4EBE-B59D-CAC5A3C3B778}">
      <dgm:prSet custT="1"/>
      <dgm:spPr>
        <a:solidFill>
          <a:srgbClr val="A4D76B"/>
        </a:solidFill>
        <a:ln>
          <a:noFill/>
        </a:ln>
        <a:effectLst>
          <a:innerShdw blurRad="63500" dist="50800" dir="13500000">
            <a:prstClr val="black">
              <a:alpha val="50000"/>
            </a:prstClr>
          </a:innerShdw>
        </a:effectLst>
        <a:scene3d>
          <a:camera prst="orthographicFront"/>
          <a:lightRig rig="threePt" dir="t"/>
        </a:scene3d>
        <a:sp3d>
          <a:bevelT w="165100" prst="coolSlant"/>
        </a:sp3d>
      </dgm:spPr>
      <dgm:t>
        <a:bodyPr/>
        <a:lstStyle/>
        <a:p>
          <a:pPr algn="ctr"/>
          <a:endParaRPr lang="tr-TR" sz="1600" dirty="0" smtClean="0"/>
        </a:p>
        <a:p>
          <a:pPr algn="ctr"/>
          <a:r>
            <a:rPr lang="tr-TR" sz="1600" dirty="0" smtClean="0">
              <a:solidFill>
                <a:schemeClr val="tx1"/>
              </a:solidFill>
            </a:rPr>
            <a:t>Bu sürenin aşıldığı durumlar Bilim Kurulu tarafından </a:t>
          </a:r>
          <a:r>
            <a:rPr lang="tr-TR" sz="1600" smtClean="0">
              <a:solidFill>
                <a:schemeClr val="tx1"/>
              </a:solidFill>
            </a:rPr>
            <a:t>karara   bağlanır.</a:t>
          </a:r>
          <a:endParaRPr lang="tr-TR" sz="1600" dirty="0">
            <a:solidFill>
              <a:schemeClr val="tx1"/>
            </a:solidFill>
          </a:endParaRPr>
        </a:p>
      </dgm:t>
    </dgm:pt>
    <dgm:pt modelId="{50095F80-AC28-490C-A704-2AF820815317}" type="parTrans" cxnId="{BF91C197-7FD9-4686-8BED-4C2E99C64ABD}">
      <dgm:prSet/>
      <dgm:spPr/>
      <dgm:t>
        <a:bodyPr/>
        <a:lstStyle/>
        <a:p>
          <a:endParaRPr lang="en-US"/>
        </a:p>
      </dgm:t>
    </dgm:pt>
    <dgm:pt modelId="{2F2054FB-E28C-4F2A-8F25-EF3B5F756083}" type="sibTrans" cxnId="{BF91C197-7FD9-4686-8BED-4C2E99C64ABD}">
      <dgm:prSet/>
      <dgm:spPr>
        <a:solidFill>
          <a:srgbClr val="BCCEA2">
            <a:alpha val="89804"/>
          </a:srgbClr>
        </a:solidFill>
        <a:ln>
          <a:solidFill>
            <a:schemeClr val="accent3">
              <a:lumMod val="50000"/>
              <a:alpha val="90000"/>
            </a:schemeClr>
          </a:solidFill>
        </a:ln>
      </dgm:spPr>
      <dgm:t>
        <a:bodyPr/>
        <a:lstStyle/>
        <a:p>
          <a:endParaRPr lang="en-US"/>
        </a:p>
      </dgm:t>
    </dgm:pt>
    <dgm:pt modelId="{B1B6C002-F226-4E9E-9269-B0A6BCC48FFC}">
      <dgm:prSet custT="1"/>
      <dgm:spPr>
        <a:solidFill>
          <a:srgbClr val="A4D76B"/>
        </a:solidFill>
        <a:ln w="3175">
          <a:noFill/>
        </a:ln>
        <a:scene3d>
          <a:camera prst="orthographicFront"/>
          <a:lightRig rig="threePt" dir="t"/>
        </a:scene3d>
        <a:sp3d>
          <a:bevelT w="165100" prst="coolSlant"/>
        </a:sp3d>
      </dgm:spPr>
      <dgm:t>
        <a:bodyPr/>
        <a:lstStyle/>
        <a:p>
          <a:pPr algn="ctr"/>
          <a:endParaRPr lang="tr-TR" sz="600" dirty="0" smtClean="0">
            <a:solidFill>
              <a:schemeClr val="bg1"/>
            </a:solidFill>
          </a:endParaRPr>
        </a:p>
        <a:p>
          <a:pPr algn="ctr"/>
          <a:endParaRPr lang="tr-TR" sz="100" b="0" dirty="0" smtClean="0">
            <a:solidFill>
              <a:schemeClr val="bg1"/>
            </a:solidFill>
          </a:endParaRPr>
        </a:p>
        <a:p>
          <a:pPr algn="ctr"/>
          <a:r>
            <a:rPr lang="tr-TR" sz="1600" b="0" dirty="0" smtClean="0">
              <a:solidFill>
                <a:schemeClr val="tx1"/>
              </a:solidFill>
            </a:rPr>
            <a:t>Proje süresi, toplam sürenin en fazla yüzde ellisine kadar uzatılabilir.</a:t>
          </a:r>
          <a:r>
            <a:rPr lang="tr-TR" sz="1600" b="0" dirty="0" smtClean="0">
              <a:solidFill>
                <a:schemeClr val="accent3">
                  <a:lumMod val="50000"/>
                </a:schemeClr>
              </a:solidFill>
            </a:rPr>
            <a:t> </a:t>
          </a:r>
        </a:p>
        <a:p>
          <a:pPr algn="ctr"/>
          <a:endParaRPr lang="tr-TR" sz="400" dirty="0" smtClean="0">
            <a:solidFill>
              <a:schemeClr val="bg1"/>
            </a:solidFill>
          </a:endParaRPr>
        </a:p>
        <a:p>
          <a:pPr algn="ctr"/>
          <a:r>
            <a:rPr lang="tr-TR" sz="1600" dirty="0" smtClean="0">
              <a:solidFill>
                <a:schemeClr val="tx1"/>
              </a:solidFill>
            </a:rPr>
            <a:t>Proje yürütücüsünün, bu yöndeki gerekçeli başvurusu, ilgili Grubun uygun bulması halinde Başkanlık onayı ile karara bağlanır</a:t>
          </a:r>
          <a:r>
            <a:rPr lang="tr-TR" sz="400" dirty="0" smtClean="0">
              <a:solidFill>
                <a:schemeClr val="tx1"/>
              </a:solidFill>
            </a:rPr>
            <a:t>.. </a:t>
          </a:r>
          <a:endParaRPr lang="tr-TR" sz="1500" dirty="0">
            <a:solidFill>
              <a:schemeClr val="tx1"/>
            </a:solidFill>
          </a:endParaRPr>
        </a:p>
      </dgm:t>
    </dgm:pt>
    <dgm:pt modelId="{80F91E73-1CE7-4431-8073-616BE32E34D4}" type="parTrans" cxnId="{686FACE9-24C5-438F-BA4A-A21E08B063D5}">
      <dgm:prSet/>
      <dgm:spPr/>
      <dgm:t>
        <a:bodyPr/>
        <a:lstStyle/>
        <a:p>
          <a:endParaRPr lang="en-US"/>
        </a:p>
      </dgm:t>
    </dgm:pt>
    <dgm:pt modelId="{252FF717-A920-4747-9F38-903905AC2381}" type="sibTrans" cxnId="{686FACE9-24C5-438F-BA4A-A21E08B063D5}">
      <dgm:prSet/>
      <dgm:spPr>
        <a:solidFill>
          <a:srgbClr val="BCCEA2">
            <a:alpha val="89804"/>
          </a:srgbClr>
        </a:solidFill>
        <a:ln>
          <a:solidFill>
            <a:schemeClr val="accent3">
              <a:lumMod val="50000"/>
              <a:alpha val="90000"/>
            </a:schemeClr>
          </a:solidFill>
        </a:ln>
      </dgm:spPr>
      <dgm:t>
        <a:bodyPr/>
        <a:lstStyle/>
        <a:p>
          <a:endParaRPr lang="en-US"/>
        </a:p>
      </dgm:t>
    </dgm:pt>
    <dgm:pt modelId="{15E02F52-A3EE-4AFF-AC9C-CB2A7B79345B}" type="pres">
      <dgm:prSet presAssocID="{93C214AB-3862-4651-8DEB-E4433EDDD515}" presName="rootnode" presStyleCnt="0">
        <dgm:presLayoutVars>
          <dgm:chMax/>
          <dgm:chPref/>
          <dgm:dir/>
          <dgm:animLvl val="lvl"/>
        </dgm:presLayoutVars>
      </dgm:prSet>
      <dgm:spPr/>
    </dgm:pt>
    <dgm:pt modelId="{56632D95-0F53-4203-9014-E46FDFD11800}" type="pres">
      <dgm:prSet presAssocID="{B1B6C002-F226-4E9E-9269-B0A6BCC48FFC}" presName="composite" presStyleCnt="0"/>
      <dgm:spPr/>
    </dgm:pt>
    <dgm:pt modelId="{F6E61F2B-C0BD-4592-A426-5CB2FED4D469}" type="pres">
      <dgm:prSet presAssocID="{B1B6C002-F226-4E9E-9269-B0A6BCC48FFC}" presName="LShape" presStyleLbl="alignNode1" presStyleIdx="0" presStyleCnt="5"/>
      <dgm:spPr/>
    </dgm:pt>
    <dgm:pt modelId="{684BB9C3-C861-4AC5-BA9C-875F1E5EE55E}" type="pres">
      <dgm:prSet presAssocID="{B1B6C002-F226-4E9E-9269-B0A6BCC48FFC}" presName="ParentText" presStyleLbl="revTx" presStyleIdx="0" presStyleCnt="3" custScaleY="122515" custLinFactNeighborY="9133">
        <dgm:presLayoutVars>
          <dgm:chMax val="0"/>
          <dgm:chPref val="0"/>
          <dgm:bulletEnabled val="1"/>
        </dgm:presLayoutVars>
      </dgm:prSet>
      <dgm:spPr/>
      <dgm:t>
        <a:bodyPr/>
        <a:lstStyle/>
        <a:p>
          <a:endParaRPr lang="en-US"/>
        </a:p>
      </dgm:t>
    </dgm:pt>
    <dgm:pt modelId="{0B4EADC1-EAEE-4039-BDF4-762CA4EAB7E2}" type="pres">
      <dgm:prSet presAssocID="{B1B6C002-F226-4E9E-9269-B0A6BCC48FFC}" presName="Triangle" presStyleLbl="alignNode1" presStyleIdx="1" presStyleCnt="5"/>
      <dgm:spPr/>
    </dgm:pt>
    <dgm:pt modelId="{DCA49016-D6D1-4AB8-8EA8-A3AEEA433BEB}" type="pres">
      <dgm:prSet presAssocID="{252FF717-A920-4747-9F38-903905AC2381}" presName="sibTrans" presStyleCnt="0"/>
      <dgm:spPr/>
    </dgm:pt>
    <dgm:pt modelId="{2FE18D22-766E-476F-84AA-59BAB75E7EAF}" type="pres">
      <dgm:prSet presAssocID="{252FF717-A920-4747-9F38-903905AC2381}" presName="space" presStyleCnt="0"/>
      <dgm:spPr/>
    </dgm:pt>
    <dgm:pt modelId="{C7C126AE-B89F-4569-9E69-9C99C6CE195B}" type="pres">
      <dgm:prSet presAssocID="{582220B3-521D-4EBE-B59D-CAC5A3C3B778}" presName="composite" presStyleCnt="0"/>
      <dgm:spPr/>
    </dgm:pt>
    <dgm:pt modelId="{871CAD0E-81AB-4DD6-9015-646C9D949C58}" type="pres">
      <dgm:prSet presAssocID="{582220B3-521D-4EBE-B59D-CAC5A3C3B778}" presName="LShape" presStyleLbl="alignNode1" presStyleIdx="2" presStyleCnt="5"/>
      <dgm:spPr/>
    </dgm:pt>
    <dgm:pt modelId="{40963ED0-C47A-4880-B8EB-F13AF5064BD1}" type="pres">
      <dgm:prSet presAssocID="{582220B3-521D-4EBE-B59D-CAC5A3C3B778}" presName="ParentText" presStyleLbl="revTx" presStyleIdx="1" presStyleCnt="3">
        <dgm:presLayoutVars>
          <dgm:chMax val="0"/>
          <dgm:chPref val="0"/>
          <dgm:bulletEnabled val="1"/>
        </dgm:presLayoutVars>
      </dgm:prSet>
      <dgm:spPr/>
      <dgm:t>
        <a:bodyPr/>
        <a:lstStyle/>
        <a:p>
          <a:endParaRPr lang="en-US"/>
        </a:p>
      </dgm:t>
    </dgm:pt>
    <dgm:pt modelId="{DD17F9CD-1AA7-42CF-BFE7-B03FDBCD551B}" type="pres">
      <dgm:prSet presAssocID="{582220B3-521D-4EBE-B59D-CAC5A3C3B778}" presName="Triangle" presStyleLbl="alignNode1" presStyleIdx="3" presStyleCnt="5"/>
      <dgm:spPr/>
    </dgm:pt>
    <dgm:pt modelId="{CA327606-0549-41B2-8052-A4CC1B2FA243}" type="pres">
      <dgm:prSet presAssocID="{2F2054FB-E28C-4F2A-8F25-EF3B5F756083}" presName="sibTrans" presStyleCnt="0"/>
      <dgm:spPr/>
    </dgm:pt>
    <dgm:pt modelId="{CE875554-CE4D-41B3-A1B7-A493837D8EA2}" type="pres">
      <dgm:prSet presAssocID="{2F2054FB-E28C-4F2A-8F25-EF3B5F756083}" presName="space" presStyleCnt="0"/>
      <dgm:spPr/>
    </dgm:pt>
    <dgm:pt modelId="{6C5C9B3E-A290-43E7-93D8-08C739BACCAD}" type="pres">
      <dgm:prSet presAssocID="{944C3581-1752-4E65-9116-29CCEB4A7CB9}" presName="composite" presStyleCnt="0"/>
      <dgm:spPr/>
    </dgm:pt>
    <dgm:pt modelId="{B7D592E9-5D0B-4DCB-8D52-23EC296E058B}" type="pres">
      <dgm:prSet presAssocID="{944C3581-1752-4E65-9116-29CCEB4A7CB9}" presName="LShape" presStyleLbl="alignNode1" presStyleIdx="4" presStyleCnt="5"/>
      <dgm:spPr/>
    </dgm:pt>
    <dgm:pt modelId="{1D6C2164-5AA5-4D41-B6B6-95E002E3AD92}" type="pres">
      <dgm:prSet presAssocID="{944C3581-1752-4E65-9116-29CCEB4A7CB9}" presName="ParentText" presStyleLbl="revTx" presStyleIdx="2" presStyleCnt="3">
        <dgm:presLayoutVars>
          <dgm:chMax val="0"/>
          <dgm:chPref val="0"/>
          <dgm:bulletEnabled val="1"/>
        </dgm:presLayoutVars>
      </dgm:prSet>
      <dgm:spPr/>
      <dgm:t>
        <a:bodyPr/>
        <a:lstStyle/>
        <a:p>
          <a:endParaRPr lang="en-US"/>
        </a:p>
      </dgm:t>
    </dgm:pt>
  </dgm:ptLst>
  <dgm:cxnLst>
    <dgm:cxn modelId="{5F72A4EB-AFD2-4820-8810-30CB148DC863}" type="presOf" srcId="{944C3581-1752-4E65-9116-29CCEB4A7CB9}" destId="{1D6C2164-5AA5-4D41-B6B6-95E002E3AD92}" srcOrd="0" destOrd="0" presId="urn:microsoft.com/office/officeart/2009/3/layout/StepUpProcess"/>
    <dgm:cxn modelId="{686FACE9-24C5-438F-BA4A-A21E08B063D5}" srcId="{93C214AB-3862-4651-8DEB-E4433EDDD515}" destId="{B1B6C002-F226-4E9E-9269-B0A6BCC48FFC}" srcOrd="0" destOrd="0" parTransId="{80F91E73-1CE7-4431-8073-616BE32E34D4}" sibTransId="{252FF717-A920-4747-9F38-903905AC2381}"/>
    <dgm:cxn modelId="{0C390B0D-CD04-4220-97BE-197640FF5AA2}" type="presOf" srcId="{582220B3-521D-4EBE-B59D-CAC5A3C3B778}" destId="{40963ED0-C47A-4880-B8EB-F13AF5064BD1}" srcOrd="0" destOrd="0" presId="urn:microsoft.com/office/officeart/2009/3/layout/StepUpProcess"/>
    <dgm:cxn modelId="{BF91C197-7FD9-4686-8BED-4C2E99C64ABD}" srcId="{93C214AB-3862-4651-8DEB-E4433EDDD515}" destId="{582220B3-521D-4EBE-B59D-CAC5A3C3B778}" srcOrd="1" destOrd="0" parTransId="{50095F80-AC28-490C-A704-2AF820815317}" sibTransId="{2F2054FB-E28C-4F2A-8F25-EF3B5F756083}"/>
    <dgm:cxn modelId="{B943AE12-2921-4BF3-B9A5-7FF6D574098A}" type="presOf" srcId="{93C214AB-3862-4651-8DEB-E4433EDDD515}" destId="{15E02F52-A3EE-4AFF-AC9C-CB2A7B79345B}" srcOrd="0" destOrd="0" presId="urn:microsoft.com/office/officeart/2009/3/layout/StepUpProcess"/>
    <dgm:cxn modelId="{08950957-794B-423E-85E9-0DE26F08641C}" type="presOf" srcId="{B1B6C002-F226-4E9E-9269-B0A6BCC48FFC}" destId="{684BB9C3-C861-4AC5-BA9C-875F1E5EE55E}" srcOrd="0" destOrd="0" presId="urn:microsoft.com/office/officeart/2009/3/layout/StepUpProcess"/>
    <dgm:cxn modelId="{E74673C5-5F24-4DAC-B032-FDBCA5627582}" srcId="{93C214AB-3862-4651-8DEB-E4433EDDD515}" destId="{944C3581-1752-4E65-9116-29CCEB4A7CB9}" srcOrd="2" destOrd="0" parTransId="{1969CDF8-B6EF-4BD9-859B-1D67F8D506E0}" sibTransId="{436423AD-7F1C-49B0-8586-FFBD1D683DFE}"/>
    <dgm:cxn modelId="{E58D27D1-7CB7-47AD-874A-6067FB652ECD}" type="presParOf" srcId="{15E02F52-A3EE-4AFF-AC9C-CB2A7B79345B}" destId="{56632D95-0F53-4203-9014-E46FDFD11800}" srcOrd="0" destOrd="0" presId="urn:microsoft.com/office/officeart/2009/3/layout/StepUpProcess"/>
    <dgm:cxn modelId="{CF42D7EE-3F7D-4377-B6C7-D21B194102C7}" type="presParOf" srcId="{56632D95-0F53-4203-9014-E46FDFD11800}" destId="{F6E61F2B-C0BD-4592-A426-5CB2FED4D469}" srcOrd="0" destOrd="0" presId="urn:microsoft.com/office/officeart/2009/3/layout/StepUpProcess"/>
    <dgm:cxn modelId="{F4DB297E-8721-43B2-8758-AFF56CE7946B}" type="presParOf" srcId="{56632D95-0F53-4203-9014-E46FDFD11800}" destId="{684BB9C3-C861-4AC5-BA9C-875F1E5EE55E}" srcOrd="1" destOrd="0" presId="urn:microsoft.com/office/officeart/2009/3/layout/StepUpProcess"/>
    <dgm:cxn modelId="{32F3F7ED-BC81-418C-A3C6-229BE82E7BF2}" type="presParOf" srcId="{56632D95-0F53-4203-9014-E46FDFD11800}" destId="{0B4EADC1-EAEE-4039-BDF4-762CA4EAB7E2}" srcOrd="2" destOrd="0" presId="urn:microsoft.com/office/officeart/2009/3/layout/StepUpProcess"/>
    <dgm:cxn modelId="{0470D70A-C7A0-4EB8-9151-7689739B2951}" type="presParOf" srcId="{15E02F52-A3EE-4AFF-AC9C-CB2A7B79345B}" destId="{DCA49016-D6D1-4AB8-8EA8-A3AEEA433BEB}" srcOrd="1" destOrd="0" presId="urn:microsoft.com/office/officeart/2009/3/layout/StepUpProcess"/>
    <dgm:cxn modelId="{D6DB5EE8-819A-4090-A7B8-8E3E7DA14BB6}" type="presParOf" srcId="{DCA49016-D6D1-4AB8-8EA8-A3AEEA433BEB}" destId="{2FE18D22-766E-476F-84AA-59BAB75E7EAF}" srcOrd="0" destOrd="0" presId="urn:microsoft.com/office/officeart/2009/3/layout/StepUpProcess"/>
    <dgm:cxn modelId="{32853151-FEB4-4697-AA5F-4647DA7EDE5E}" type="presParOf" srcId="{15E02F52-A3EE-4AFF-AC9C-CB2A7B79345B}" destId="{C7C126AE-B89F-4569-9E69-9C99C6CE195B}" srcOrd="2" destOrd="0" presId="urn:microsoft.com/office/officeart/2009/3/layout/StepUpProcess"/>
    <dgm:cxn modelId="{77D51FD3-B1BD-4683-8BB5-499ECBF75F9F}" type="presParOf" srcId="{C7C126AE-B89F-4569-9E69-9C99C6CE195B}" destId="{871CAD0E-81AB-4DD6-9015-646C9D949C58}" srcOrd="0" destOrd="0" presId="urn:microsoft.com/office/officeart/2009/3/layout/StepUpProcess"/>
    <dgm:cxn modelId="{8A6930EE-5280-4D53-9487-61A27264F1C6}" type="presParOf" srcId="{C7C126AE-B89F-4569-9E69-9C99C6CE195B}" destId="{40963ED0-C47A-4880-B8EB-F13AF5064BD1}" srcOrd="1" destOrd="0" presId="urn:microsoft.com/office/officeart/2009/3/layout/StepUpProcess"/>
    <dgm:cxn modelId="{E0220D91-1214-4C0B-8C67-FC6867199339}" type="presParOf" srcId="{C7C126AE-B89F-4569-9E69-9C99C6CE195B}" destId="{DD17F9CD-1AA7-42CF-BFE7-B03FDBCD551B}" srcOrd="2" destOrd="0" presId="urn:microsoft.com/office/officeart/2009/3/layout/StepUpProcess"/>
    <dgm:cxn modelId="{F9A83459-F490-4479-8FF8-436CB1651EEE}" type="presParOf" srcId="{15E02F52-A3EE-4AFF-AC9C-CB2A7B79345B}" destId="{CA327606-0549-41B2-8052-A4CC1B2FA243}" srcOrd="3" destOrd="0" presId="urn:microsoft.com/office/officeart/2009/3/layout/StepUpProcess"/>
    <dgm:cxn modelId="{1069C13D-EAB9-4F04-9D0C-6F6A365DECA3}" type="presParOf" srcId="{CA327606-0549-41B2-8052-A4CC1B2FA243}" destId="{CE875554-CE4D-41B3-A1B7-A493837D8EA2}" srcOrd="0" destOrd="0" presId="urn:microsoft.com/office/officeart/2009/3/layout/StepUpProcess"/>
    <dgm:cxn modelId="{D1A3AAB3-D76F-4828-AA99-4CB2781F5DF5}" type="presParOf" srcId="{15E02F52-A3EE-4AFF-AC9C-CB2A7B79345B}" destId="{6C5C9B3E-A290-43E7-93D8-08C739BACCAD}" srcOrd="4" destOrd="0" presId="urn:microsoft.com/office/officeart/2009/3/layout/StepUpProcess"/>
    <dgm:cxn modelId="{DBE90B82-BEF7-48ED-80E8-E8BF01B212B7}" type="presParOf" srcId="{6C5C9B3E-A290-43E7-93D8-08C739BACCAD}" destId="{B7D592E9-5D0B-4DCB-8D52-23EC296E058B}" srcOrd="0" destOrd="0" presId="urn:microsoft.com/office/officeart/2009/3/layout/StepUpProcess"/>
    <dgm:cxn modelId="{B1340A38-8654-4B05-AB63-DC86A1198B78}" type="presParOf" srcId="{6C5C9B3E-A290-43E7-93D8-08C739BACCAD}" destId="{1D6C2164-5AA5-4D41-B6B6-95E002E3AD9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E0446D9-D83C-4DB6-81A7-C9EAFD6FE562}" type="doc">
      <dgm:prSet loTypeId="urn:microsoft.com/office/officeart/2005/8/layout/lProcess2" loCatId="relationship" qsTypeId="urn:microsoft.com/office/officeart/2005/8/quickstyle/simple5" qsCatId="simple" csTypeId="urn:microsoft.com/office/officeart/2005/8/colors/accent3_2" csCatId="accent3" phldr="1"/>
      <dgm:spPr/>
      <dgm:t>
        <a:bodyPr/>
        <a:lstStyle/>
        <a:p>
          <a:endParaRPr lang="en-US"/>
        </a:p>
      </dgm:t>
    </dgm:pt>
    <dgm:pt modelId="{C373BDC2-EB9A-4DEE-83FF-49819CB7F2A3}">
      <dgm:prSet phldrT="[Metin]" custT="1"/>
      <dgm:spPr>
        <a:solidFill>
          <a:srgbClr val="94B74D"/>
        </a:solidFill>
      </dgm:spPr>
      <dgm:t>
        <a:bodyPr/>
        <a:lstStyle/>
        <a:p>
          <a:r>
            <a:rPr lang="tr-TR" sz="2400" dirty="0" smtClean="0"/>
            <a:t>Durdurma                                             </a:t>
          </a:r>
          <a:r>
            <a:rPr lang="tr-TR" sz="2000" dirty="0" smtClean="0"/>
            <a:t>(Geçici durum değişikliği)</a:t>
          </a:r>
          <a:endParaRPr lang="en-US" sz="2000" dirty="0">
            <a:effectLst/>
          </a:endParaRPr>
        </a:p>
      </dgm:t>
    </dgm:pt>
    <dgm:pt modelId="{A512F5FE-E95F-45C3-AB01-2C752C8DB48B}" type="parTrans" cxnId="{8CE5C25E-5620-46A1-8370-A25299A6249E}">
      <dgm:prSet/>
      <dgm:spPr/>
      <dgm:t>
        <a:bodyPr/>
        <a:lstStyle/>
        <a:p>
          <a:endParaRPr lang="en-US">
            <a:effectLst/>
          </a:endParaRPr>
        </a:p>
      </dgm:t>
    </dgm:pt>
    <dgm:pt modelId="{9B162AEC-0CDE-4C27-9D79-225D91B2F87F}" type="sibTrans" cxnId="{8CE5C25E-5620-46A1-8370-A25299A6249E}">
      <dgm:prSet/>
      <dgm:spPr/>
      <dgm:t>
        <a:bodyPr/>
        <a:lstStyle/>
        <a:p>
          <a:endParaRPr lang="en-US">
            <a:effectLst/>
          </a:endParaRPr>
        </a:p>
      </dgm:t>
    </dgm:pt>
    <dgm:pt modelId="{FF551E3E-ABFC-483E-8723-CFC14395D995}">
      <dgm:prSet phldrT="[Metin]" custT="1"/>
      <dgm:spPr>
        <a:solidFill>
          <a:srgbClr val="94B74D"/>
        </a:solidFill>
      </dgm:spPr>
      <dgm:t>
        <a:bodyPr/>
        <a:lstStyle/>
        <a:p>
          <a:r>
            <a:rPr lang="tr-TR" sz="2400" dirty="0" smtClean="0"/>
            <a:t>Yürürlükten Kaldırma</a:t>
          </a:r>
          <a:endParaRPr lang="en-US" sz="1700" dirty="0">
            <a:effectLst/>
          </a:endParaRPr>
        </a:p>
      </dgm:t>
    </dgm:pt>
    <dgm:pt modelId="{09787E94-3715-4D35-A37C-6C5930A66FF7}" type="parTrans" cxnId="{8577CCA4-EC02-486D-BBAD-E182390AB316}">
      <dgm:prSet/>
      <dgm:spPr/>
      <dgm:t>
        <a:bodyPr/>
        <a:lstStyle/>
        <a:p>
          <a:endParaRPr lang="en-US">
            <a:effectLst/>
          </a:endParaRPr>
        </a:p>
      </dgm:t>
    </dgm:pt>
    <dgm:pt modelId="{F6788080-4676-4F5C-A85A-16C37A632ED8}" type="sibTrans" cxnId="{8577CCA4-EC02-486D-BBAD-E182390AB316}">
      <dgm:prSet/>
      <dgm:spPr/>
      <dgm:t>
        <a:bodyPr/>
        <a:lstStyle/>
        <a:p>
          <a:endParaRPr lang="en-US">
            <a:effectLst/>
          </a:endParaRPr>
        </a:p>
      </dgm:t>
    </dgm:pt>
    <dgm:pt modelId="{9D5738C7-A225-424D-ACA7-75A2AFDC9057}">
      <dgm:prSet phldrT="[Metin]" custT="1"/>
      <dgm:spPr>
        <a:solidFill>
          <a:srgbClr val="94B74D"/>
        </a:solidFill>
      </dgm:spPr>
      <dgm:t>
        <a:bodyPr/>
        <a:lstStyle/>
        <a:p>
          <a:r>
            <a:rPr lang="tr-TR" sz="2400" dirty="0" smtClean="0"/>
            <a:t>İptal</a:t>
          </a:r>
          <a:endParaRPr lang="en-US" sz="2400" dirty="0">
            <a:effectLst/>
          </a:endParaRPr>
        </a:p>
      </dgm:t>
    </dgm:pt>
    <dgm:pt modelId="{381CB7E2-A565-4438-9719-DD2569F33914}" type="parTrans" cxnId="{2600FC84-BEBB-4EDD-B6EB-0FCBA5D04677}">
      <dgm:prSet/>
      <dgm:spPr/>
      <dgm:t>
        <a:bodyPr/>
        <a:lstStyle/>
        <a:p>
          <a:endParaRPr lang="en-US">
            <a:effectLst/>
          </a:endParaRPr>
        </a:p>
      </dgm:t>
    </dgm:pt>
    <dgm:pt modelId="{BA29C040-60CD-4B7D-9C40-4CC4C7121680}" type="sibTrans" cxnId="{2600FC84-BEBB-4EDD-B6EB-0FCBA5D04677}">
      <dgm:prSet/>
      <dgm:spPr/>
      <dgm:t>
        <a:bodyPr/>
        <a:lstStyle/>
        <a:p>
          <a:endParaRPr lang="en-US">
            <a:effectLst/>
          </a:endParaRPr>
        </a:p>
      </dgm:t>
    </dgm:pt>
    <dgm:pt modelId="{24C6DD23-184F-4B58-AA21-03D3CCE0A8EC}">
      <dgm:prSet phldrT="[Metin]" custT="1">
        <dgm:style>
          <a:lnRef idx="0">
            <a:schemeClr val="accent3"/>
          </a:lnRef>
          <a:fillRef idx="3">
            <a:schemeClr val="accent3"/>
          </a:fillRef>
          <a:effectRef idx="3">
            <a:schemeClr val="accent3"/>
          </a:effectRef>
          <a:fontRef idx="minor">
            <a:schemeClr val="lt1"/>
          </a:fontRef>
        </dgm:style>
      </dgm:prSet>
      <dgm:spPr>
        <a:solidFill>
          <a:srgbClr val="D6E1C5"/>
        </a:solidFill>
      </dgm:spPr>
      <dgm:t>
        <a:bodyPr/>
        <a:lstStyle/>
        <a:p>
          <a:r>
            <a:rPr lang="tr-TR" sz="2000" dirty="0" smtClean="0"/>
            <a:t>Projeler sebepleri ve sonuçları itibariyle mevzuatta   belirtilen hususlar çerçevesinde aşağıdaki durum değişikliklerine uğrayabilir:</a:t>
          </a:r>
          <a:endParaRPr lang="en-US" sz="2000" b="0" i="0" dirty="0">
            <a:effectLst/>
          </a:endParaRPr>
        </a:p>
      </dgm:t>
    </dgm:pt>
    <dgm:pt modelId="{FD47469B-8A69-4ED4-A4C2-B2F89A6AB817}" type="sibTrans" cxnId="{7440D46D-DFE1-4752-936E-8671ACCAFA7C}">
      <dgm:prSet/>
      <dgm:spPr/>
      <dgm:t>
        <a:bodyPr/>
        <a:lstStyle/>
        <a:p>
          <a:endParaRPr lang="en-US">
            <a:effectLst/>
          </a:endParaRPr>
        </a:p>
      </dgm:t>
    </dgm:pt>
    <dgm:pt modelId="{77393132-0959-45F2-834C-7EAA355E699C}" type="parTrans" cxnId="{7440D46D-DFE1-4752-936E-8671ACCAFA7C}">
      <dgm:prSet/>
      <dgm:spPr/>
      <dgm:t>
        <a:bodyPr/>
        <a:lstStyle/>
        <a:p>
          <a:endParaRPr lang="en-US">
            <a:effectLst/>
          </a:endParaRPr>
        </a:p>
      </dgm:t>
    </dgm:pt>
    <dgm:pt modelId="{12D6BED5-3955-4F6F-93A9-D641576723FB}" type="pres">
      <dgm:prSet presAssocID="{4E0446D9-D83C-4DB6-81A7-C9EAFD6FE562}" presName="theList" presStyleCnt="0">
        <dgm:presLayoutVars>
          <dgm:dir/>
          <dgm:animLvl val="lvl"/>
          <dgm:resizeHandles val="exact"/>
        </dgm:presLayoutVars>
      </dgm:prSet>
      <dgm:spPr/>
      <dgm:t>
        <a:bodyPr/>
        <a:lstStyle/>
        <a:p>
          <a:endParaRPr lang="en-US"/>
        </a:p>
      </dgm:t>
    </dgm:pt>
    <dgm:pt modelId="{14CAE91D-B100-45B3-9646-6B9D7548F251}" type="pres">
      <dgm:prSet presAssocID="{24C6DD23-184F-4B58-AA21-03D3CCE0A8EC}" presName="compNode" presStyleCnt="0"/>
      <dgm:spPr/>
      <dgm:t>
        <a:bodyPr/>
        <a:lstStyle/>
        <a:p>
          <a:endParaRPr lang="en-US"/>
        </a:p>
      </dgm:t>
    </dgm:pt>
    <dgm:pt modelId="{2A766E5D-2C41-4595-B5B8-C8849849BC1E}" type="pres">
      <dgm:prSet presAssocID="{24C6DD23-184F-4B58-AA21-03D3CCE0A8EC}" presName="aNode" presStyleLbl="bgShp" presStyleIdx="0" presStyleCnt="1" custLinFactNeighborY="2000"/>
      <dgm:spPr/>
      <dgm:t>
        <a:bodyPr/>
        <a:lstStyle/>
        <a:p>
          <a:endParaRPr lang="en-US"/>
        </a:p>
      </dgm:t>
    </dgm:pt>
    <dgm:pt modelId="{4F31706F-4A60-4F05-804E-4B2154F9F913}" type="pres">
      <dgm:prSet presAssocID="{24C6DD23-184F-4B58-AA21-03D3CCE0A8EC}" presName="textNode" presStyleLbl="bgShp" presStyleIdx="0" presStyleCnt="1"/>
      <dgm:spPr/>
      <dgm:t>
        <a:bodyPr/>
        <a:lstStyle/>
        <a:p>
          <a:endParaRPr lang="en-US"/>
        </a:p>
      </dgm:t>
    </dgm:pt>
    <dgm:pt modelId="{2CAB6433-8B09-4BBE-9B26-DF2A6781B7AC}" type="pres">
      <dgm:prSet presAssocID="{24C6DD23-184F-4B58-AA21-03D3CCE0A8EC}" presName="compChildNode" presStyleCnt="0"/>
      <dgm:spPr/>
      <dgm:t>
        <a:bodyPr/>
        <a:lstStyle/>
        <a:p>
          <a:endParaRPr lang="en-US"/>
        </a:p>
      </dgm:t>
    </dgm:pt>
    <dgm:pt modelId="{8F12C4A5-9E37-4A98-A15A-0615289B0476}" type="pres">
      <dgm:prSet presAssocID="{24C6DD23-184F-4B58-AA21-03D3CCE0A8EC}" presName="theInnerList" presStyleCnt="0"/>
      <dgm:spPr/>
      <dgm:t>
        <a:bodyPr/>
        <a:lstStyle/>
        <a:p>
          <a:endParaRPr lang="en-US"/>
        </a:p>
      </dgm:t>
    </dgm:pt>
    <dgm:pt modelId="{483DC3FB-F059-4426-B8CF-DCC35B6BF324}" type="pres">
      <dgm:prSet presAssocID="{C373BDC2-EB9A-4DEE-83FF-49819CB7F2A3}" presName="childNode" presStyleLbl="node1" presStyleIdx="0" presStyleCnt="3" custScaleY="133021">
        <dgm:presLayoutVars>
          <dgm:bulletEnabled val="1"/>
        </dgm:presLayoutVars>
      </dgm:prSet>
      <dgm:spPr/>
      <dgm:t>
        <a:bodyPr/>
        <a:lstStyle/>
        <a:p>
          <a:endParaRPr lang="en-US"/>
        </a:p>
      </dgm:t>
    </dgm:pt>
    <dgm:pt modelId="{F9A526E3-8F2A-455F-A0A2-ED4BE1313654}" type="pres">
      <dgm:prSet presAssocID="{C373BDC2-EB9A-4DEE-83FF-49819CB7F2A3}" presName="aSpace2" presStyleCnt="0"/>
      <dgm:spPr/>
      <dgm:t>
        <a:bodyPr/>
        <a:lstStyle/>
        <a:p>
          <a:endParaRPr lang="en-US"/>
        </a:p>
      </dgm:t>
    </dgm:pt>
    <dgm:pt modelId="{BC449F4A-22F4-4500-8105-C48C28FF7FEB}" type="pres">
      <dgm:prSet presAssocID="{FF551E3E-ABFC-483E-8723-CFC14395D995}" presName="childNode" presStyleLbl="node1" presStyleIdx="1" presStyleCnt="3" custScaleX="101325" custScaleY="95326">
        <dgm:presLayoutVars>
          <dgm:bulletEnabled val="1"/>
        </dgm:presLayoutVars>
      </dgm:prSet>
      <dgm:spPr/>
      <dgm:t>
        <a:bodyPr/>
        <a:lstStyle/>
        <a:p>
          <a:endParaRPr lang="en-US"/>
        </a:p>
      </dgm:t>
    </dgm:pt>
    <dgm:pt modelId="{BDB3344E-B3DB-4FBC-98E9-3D27E389B95C}" type="pres">
      <dgm:prSet presAssocID="{FF551E3E-ABFC-483E-8723-CFC14395D995}" presName="aSpace2" presStyleCnt="0"/>
      <dgm:spPr/>
      <dgm:t>
        <a:bodyPr/>
        <a:lstStyle/>
        <a:p>
          <a:endParaRPr lang="en-US"/>
        </a:p>
      </dgm:t>
    </dgm:pt>
    <dgm:pt modelId="{20E7EAB6-8573-482E-BD4A-FD14952E0AB3}" type="pres">
      <dgm:prSet presAssocID="{9D5738C7-A225-424D-ACA7-75A2AFDC9057}" presName="childNode" presStyleLbl="node1" presStyleIdx="2" presStyleCnt="3">
        <dgm:presLayoutVars>
          <dgm:bulletEnabled val="1"/>
        </dgm:presLayoutVars>
      </dgm:prSet>
      <dgm:spPr/>
      <dgm:t>
        <a:bodyPr/>
        <a:lstStyle/>
        <a:p>
          <a:endParaRPr lang="en-US"/>
        </a:p>
      </dgm:t>
    </dgm:pt>
  </dgm:ptLst>
  <dgm:cxnLst>
    <dgm:cxn modelId="{7440D46D-DFE1-4752-936E-8671ACCAFA7C}" srcId="{4E0446D9-D83C-4DB6-81A7-C9EAFD6FE562}" destId="{24C6DD23-184F-4B58-AA21-03D3CCE0A8EC}" srcOrd="0" destOrd="0" parTransId="{77393132-0959-45F2-834C-7EAA355E699C}" sibTransId="{FD47469B-8A69-4ED4-A4C2-B2F89A6AB817}"/>
    <dgm:cxn modelId="{6D7B40D4-A090-4EE7-AB0F-50C583F86327}" type="presOf" srcId="{C373BDC2-EB9A-4DEE-83FF-49819CB7F2A3}" destId="{483DC3FB-F059-4426-B8CF-DCC35B6BF324}" srcOrd="0" destOrd="0" presId="urn:microsoft.com/office/officeart/2005/8/layout/lProcess2"/>
    <dgm:cxn modelId="{F225EC21-D3DF-40B1-9BBC-493DA027D22F}" type="presOf" srcId="{4E0446D9-D83C-4DB6-81A7-C9EAFD6FE562}" destId="{12D6BED5-3955-4F6F-93A9-D641576723FB}" srcOrd="0" destOrd="0" presId="urn:microsoft.com/office/officeart/2005/8/layout/lProcess2"/>
    <dgm:cxn modelId="{2600FC84-BEBB-4EDD-B6EB-0FCBA5D04677}" srcId="{24C6DD23-184F-4B58-AA21-03D3CCE0A8EC}" destId="{9D5738C7-A225-424D-ACA7-75A2AFDC9057}" srcOrd="2" destOrd="0" parTransId="{381CB7E2-A565-4438-9719-DD2569F33914}" sibTransId="{BA29C040-60CD-4B7D-9C40-4CC4C7121680}"/>
    <dgm:cxn modelId="{36B9FF2C-24DA-40EF-AAB4-DAA3735BAE97}" type="presOf" srcId="{24C6DD23-184F-4B58-AA21-03D3CCE0A8EC}" destId="{2A766E5D-2C41-4595-B5B8-C8849849BC1E}" srcOrd="0" destOrd="0" presId="urn:microsoft.com/office/officeart/2005/8/layout/lProcess2"/>
    <dgm:cxn modelId="{8CE5C25E-5620-46A1-8370-A25299A6249E}" srcId="{24C6DD23-184F-4B58-AA21-03D3CCE0A8EC}" destId="{C373BDC2-EB9A-4DEE-83FF-49819CB7F2A3}" srcOrd="0" destOrd="0" parTransId="{A512F5FE-E95F-45C3-AB01-2C752C8DB48B}" sibTransId="{9B162AEC-0CDE-4C27-9D79-225D91B2F87F}"/>
    <dgm:cxn modelId="{8577CCA4-EC02-486D-BBAD-E182390AB316}" srcId="{24C6DD23-184F-4B58-AA21-03D3CCE0A8EC}" destId="{FF551E3E-ABFC-483E-8723-CFC14395D995}" srcOrd="1" destOrd="0" parTransId="{09787E94-3715-4D35-A37C-6C5930A66FF7}" sibTransId="{F6788080-4676-4F5C-A85A-16C37A632ED8}"/>
    <dgm:cxn modelId="{1D16320E-85A8-4CC2-B03C-9086DF25FBCB}" type="presOf" srcId="{FF551E3E-ABFC-483E-8723-CFC14395D995}" destId="{BC449F4A-22F4-4500-8105-C48C28FF7FEB}" srcOrd="0" destOrd="0" presId="urn:microsoft.com/office/officeart/2005/8/layout/lProcess2"/>
    <dgm:cxn modelId="{8BA5B6CC-444B-4E62-B6CE-D3C8F03F2A01}" type="presOf" srcId="{9D5738C7-A225-424D-ACA7-75A2AFDC9057}" destId="{20E7EAB6-8573-482E-BD4A-FD14952E0AB3}" srcOrd="0" destOrd="0" presId="urn:microsoft.com/office/officeart/2005/8/layout/lProcess2"/>
    <dgm:cxn modelId="{6E47AA20-57F9-4849-BC88-BE3929C82F29}" type="presOf" srcId="{24C6DD23-184F-4B58-AA21-03D3CCE0A8EC}" destId="{4F31706F-4A60-4F05-804E-4B2154F9F913}" srcOrd="1" destOrd="0" presId="urn:microsoft.com/office/officeart/2005/8/layout/lProcess2"/>
    <dgm:cxn modelId="{89158EA9-9D78-4210-B455-8B9A4F2DD378}" type="presParOf" srcId="{12D6BED5-3955-4F6F-93A9-D641576723FB}" destId="{14CAE91D-B100-45B3-9646-6B9D7548F251}" srcOrd="0" destOrd="0" presId="urn:microsoft.com/office/officeart/2005/8/layout/lProcess2"/>
    <dgm:cxn modelId="{C5CAB18E-ADA5-4EEB-BEA4-3B144436050E}" type="presParOf" srcId="{14CAE91D-B100-45B3-9646-6B9D7548F251}" destId="{2A766E5D-2C41-4595-B5B8-C8849849BC1E}" srcOrd="0" destOrd="0" presId="urn:microsoft.com/office/officeart/2005/8/layout/lProcess2"/>
    <dgm:cxn modelId="{F5FF9AB1-3D4F-4D4F-BD58-C2112313B883}" type="presParOf" srcId="{14CAE91D-B100-45B3-9646-6B9D7548F251}" destId="{4F31706F-4A60-4F05-804E-4B2154F9F913}" srcOrd="1" destOrd="0" presId="urn:microsoft.com/office/officeart/2005/8/layout/lProcess2"/>
    <dgm:cxn modelId="{6CD64A27-DF31-48B9-8204-3B4DB0BF7431}" type="presParOf" srcId="{14CAE91D-B100-45B3-9646-6B9D7548F251}" destId="{2CAB6433-8B09-4BBE-9B26-DF2A6781B7AC}" srcOrd="2" destOrd="0" presId="urn:microsoft.com/office/officeart/2005/8/layout/lProcess2"/>
    <dgm:cxn modelId="{710D9C3F-6FB8-40A3-87EF-FEF1F15572BE}" type="presParOf" srcId="{2CAB6433-8B09-4BBE-9B26-DF2A6781B7AC}" destId="{8F12C4A5-9E37-4A98-A15A-0615289B0476}" srcOrd="0" destOrd="0" presId="urn:microsoft.com/office/officeart/2005/8/layout/lProcess2"/>
    <dgm:cxn modelId="{2B7E1FB2-B45C-4D33-85C1-C4FC9A42E556}" type="presParOf" srcId="{8F12C4A5-9E37-4A98-A15A-0615289B0476}" destId="{483DC3FB-F059-4426-B8CF-DCC35B6BF324}" srcOrd="0" destOrd="0" presId="urn:microsoft.com/office/officeart/2005/8/layout/lProcess2"/>
    <dgm:cxn modelId="{F3457539-0D20-4F65-8EB0-2FF4B310F584}" type="presParOf" srcId="{8F12C4A5-9E37-4A98-A15A-0615289B0476}" destId="{F9A526E3-8F2A-455F-A0A2-ED4BE1313654}" srcOrd="1" destOrd="0" presId="urn:microsoft.com/office/officeart/2005/8/layout/lProcess2"/>
    <dgm:cxn modelId="{4A2188F0-06D6-4BAD-8B54-D67580845AD0}" type="presParOf" srcId="{8F12C4A5-9E37-4A98-A15A-0615289B0476}" destId="{BC449F4A-22F4-4500-8105-C48C28FF7FEB}" srcOrd="2" destOrd="0" presId="urn:microsoft.com/office/officeart/2005/8/layout/lProcess2"/>
    <dgm:cxn modelId="{689763BA-D40A-48F4-884F-1B204E5189DC}" type="presParOf" srcId="{8F12C4A5-9E37-4A98-A15A-0615289B0476}" destId="{BDB3344E-B3DB-4FBC-98E9-3D27E389B95C}" srcOrd="3" destOrd="0" presId="urn:microsoft.com/office/officeart/2005/8/layout/lProcess2"/>
    <dgm:cxn modelId="{271C9067-9D55-4748-B184-0773172741E8}" type="presParOf" srcId="{8F12C4A5-9E37-4A98-A15A-0615289B0476}" destId="{20E7EAB6-8573-482E-BD4A-FD14952E0AB3}" srcOrd="4"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4508DD6C-464B-4E1C-A07A-3B6332625A60}" type="presOf" srcId="{14ED586E-7E0D-4EFF-8257-A52BABD41EF0}" destId="{C3E9D7AC-F38F-48B4-93FC-C4AB0C6E61DE}" srcOrd="0" destOrd="0" presId="urn:microsoft.com/office/officeart/2008/layout/LinedList"/>
    <dgm:cxn modelId="{C87AD1A1-D54C-4B16-BC1C-79325982866B}" type="presOf" srcId="{19EA9ED3-4211-4D2D-9797-0473744C0256}" destId="{68D91427-7BFC-4586-B62D-A8F75D0E2FD4}"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67D840EE-1F8E-43D7-9AAA-A00605CB228D}" srcId="{19EA9ED3-4211-4D2D-9797-0473744C0256}" destId="{97723CC5-37E8-4988-BAF2-D94AFAB51DCA}" srcOrd="2" destOrd="0" parTransId="{6DB773C2-A33D-495B-8B48-73CE4A18B056}" sibTransId="{97DCF6CE-1274-48B2-ABC2-DEB8941FA5F5}"/>
    <dgm:cxn modelId="{BD4743E1-C82C-4674-A6AF-2B7F060F9142}" type="presOf" srcId="{97723CC5-37E8-4988-BAF2-D94AFAB51DCA}" destId="{350B0EBD-7F9F-4504-958C-0F26FDE9B3B2}" srcOrd="0" destOrd="0" presId="urn:microsoft.com/office/officeart/2008/layout/LinedList"/>
    <dgm:cxn modelId="{640B79DC-6DC3-47DB-9295-3DD5646CFCA8}" type="presOf" srcId="{9758256F-DE02-4B9B-9533-E11F3FED8E0A}" destId="{CF903763-AE74-41B1-90E7-22DA5CF9F1C6}" srcOrd="0" destOrd="0" presId="urn:microsoft.com/office/officeart/2008/layout/LinedList"/>
    <dgm:cxn modelId="{CDEC4260-2E90-4E51-A143-03B655A9FBA8}" type="presOf" srcId="{50012647-E9CA-40BD-86CC-2562A297676B}" destId="{CD3D5374-32C6-4D67-8C8F-6755FE99D01F}" srcOrd="0" destOrd="0" presId="urn:microsoft.com/office/officeart/2008/layout/LinedList"/>
    <dgm:cxn modelId="{4419E4ED-8560-4FC6-BCD1-17C0926DF5FF}" type="presParOf" srcId="{C3E9D7AC-F38F-48B4-93FC-C4AB0C6E61DE}" destId="{B9BC7854-0467-40B5-93AC-A736255E634A}" srcOrd="0" destOrd="0" presId="urn:microsoft.com/office/officeart/2008/layout/LinedList"/>
    <dgm:cxn modelId="{F85FF6A7-B479-4EBB-BC04-49C3228A504F}" type="presParOf" srcId="{C3E9D7AC-F38F-48B4-93FC-C4AB0C6E61DE}" destId="{A54335BC-9969-4983-9E76-B8901DE48A20}" srcOrd="1" destOrd="0" presId="urn:microsoft.com/office/officeart/2008/layout/LinedList"/>
    <dgm:cxn modelId="{A1C34F5B-CA98-478C-A523-A975461DFBB6}" type="presParOf" srcId="{A54335BC-9969-4983-9E76-B8901DE48A20}" destId="{68D91427-7BFC-4586-B62D-A8F75D0E2FD4}" srcOrd="0" destOrd="0" presId="urn:microsoft.com/office/officeart/2008/layout/LinedList"/>
    <dgm:cxn modelId="{EDB3D3C3-3D8C-4A64-AECF-83E870D5EB08}" type="presParOf" srcId="{A54335BC-9969-4983-9E76-B8901DE48A20}" destId="{2EE2C186-FA91-4962-8803-AC7B70C693E3}" srcOrd="1" destOrd="0" presId="urn:microsoft.com/office/officeart/2008/layout/LinedList"/>
    <dgm:cxn modelId="{972C60A3-B750-45FC-988E-0C5E654330FD}" type="presParOf" srcId="{2EE2C186-FA91-4962-8803-AC7B70C693E3}" destId="{042F68DB-8A7B-413A-B18B-2DB3D5CD4AC6}" srcOrd="0" destOrd="0" presId="urn:microsoft.com/office/officeart/2008/layout/LinedList"/>
    <dgm:cxn modelId="{0166830F-A170-4AA9-8596-7136BE05E850}" type="presParOf" srcId="{2EE2C186-FA91-4962-8803-AC7B70C693E3}" destId="{C228BCD6-8779-47FA-A464-BB32339A36C2}" srcOrd="1" destOrd="0" presId="urn:microsoft.com/office/officeart/2008/layout/LinedList"/>
    <dgm:cxn modelId="{61AD2D4F-5861-40AC-9EA6-0B516414EFC4}" type="presParOf" srcId="{C228BCD6-8779-47FA-A464-BB32339A36C2}" destId="{CEF7D946-0C00-437B-9A7E-5EEC1780931C}" srcOrd="0" destOrd="0" presId="urn:microsoft.com/office/officeart/2008/layout/LinedList"/>
    <dgm:cxn modelId="{3348F288-4C60-4727-B0CA-8CD4BD3F5A39}" type="presParOf" srcId="{C228BCD6-8779-47FA-A464-BB32339A36C2}" destId="{CF903763-AE74-41B1-90E7-22DA5CF9F1C6}" srcOrd="1" destOrd="0" presId="urn:microsoft.com/office/officeart/2008/layout/LinedList"/>
    <dgm:cxn modelId="{1195869D-68BE-4FD3-BD03-6CEE23FCCB9A}" type="presParOf" srcId="{C228BCD6-8779-47FA-A464-BB32339A36C2}" destId="{E6B795C6-955B-4C97-84DA-8A10BF1E3D77}" srcOrd="2" destOrd="0" presId="urn:microsoft.com/office/officeart/2008/layout/LinedList"/>
    <dgm:cxn modelId="{958ED4A0-B6F1-46BA-82DF-7F03F5D75874}" type="presParOf" srcId="{2EE2C186-FA91-4962-8803-AC7B70C693E3}" destId="{10AA5E54-732B-41BE-8BE3-EAFF2CD85F3D}" srcOrd="2" destOrd="0" presId="urn:microsoft.com/office/officeart/2008/layout/LinedList"/>
    <dgm:cxn modelId="{D582098E-5EBD-46D6-B257-810BAD301810}" type="presParOf" srcId="{2EE2C186-FA91-4962-8803-AC7B70C693E3}" destId="{AE210049-8559-4FD0-8469-12F208DB4FED}" srcOrd="3" destOrd="0" presId="urn:microsoft.com/office/officeart/2008/layout/LinedList"/>
    <dgm:cxn modelId="{0CE215EC-97BE-4423-925A-A2FAD013906F}" type="presParOf" srcId="{2EE2C186-FA91-4962-8803-AC7B70C693E3}" destId="{C4B2BCE9-39B2-4781-B9C9-4A4364859504}" srcOrd="4" destOrd="0" presId="urn:microsoft.com/office/officeart/2008/layout/LinedList"/>
    <dgm:cxn modelId="{1AC7F080-8D41-4BD5-8850-BEFF034B16D3}" type="presParOf" srcId="{C4B2BCE9-39B2-4781-B9C9-4A4364859504}" destId="{75168B20-C625-4502-BE76-6936C1A9DEB7}" srcOrd="0" destOrd="0" presId="urn:microsoft.com/office/officeart/2008/layout/LinedList"/>
    <dgm:cxn modelId="{785538D6-47D7-4088-9451-E22DCAF74BC9}" type="presParOf" srcId="{C4B2BCE9-39B2-4781-B9C9-4A4364859504}" destId="{CD3D5374-32C6-4D67-8C8F-6755FE99D01F}" srcOrd="1" destOrd="0" presId="urn:microsoft.com/office/officeart/2008/layout/LinedList"/>
    <dgm:cxn modelId="{4EAB35B3-52EC-4AD1-B303-0748841CE59B}" type="presParOf" srcId="{C4B2BCE9-39B2-4781-B9C9-4A4364859504}" destId="{08D442E2-21E4-41C8-9D9A-BCA5ADF5BD1B}" srcOrd="2" destOrd="0" presId="urn:microsoft.com/office/officeart/2008/layout/LinedList"/>
    <dgm:cxn modelId="{47C97863-1461-420D-96BA-D21B59187281}" type="presParOf" srcId="{2EE2C186-FA91-4962-8803-AC7B70C693E3}" destId="{CCAD6B94-12F1-4F3F-9A5E-2B55CDB455E7}" srcOrd="5" destOrd="0" presId="urn:microsoft.com/office/officeart/2008/layout/LinedList"/>
    <dgm:cxn modelId="{23A81995-B8E0-45F8-B397-EB9066C8E3B5}" type="presParOf" srcId="{2EE2C186-FA91-4962-8803-AC7B70C693E3}" destId="{81BDBD5F-8B0F-4693-9BFD-3BBD1FA5BBB6}" srcOrd="6" destOrd="0" presId="urn:microsoft.com/office/officeart/2008/layout/LinedList"/>
    <dgm:cxn modelId="{9D20E4A2-91A7-434C-9BAF-EA863383C227}" type="presParOf" srcId="{2EE2C186-FA91-4962-8803-AC7B70C693E3}" destId="{0F673074-3DDC-47CB-8281-754781DCED20}" srcOrd="7" destOrd="0" presId="urn:microsoft.com/office/officeart/2008/layout/LinedList"/>
    <dgm:cxn modelId="{67586265-668C-4F77-AB5B-620B9C36896B}" type="presParOf" srcId="{0F673074-3DDC-47CB-8281-754781DCED20}" destId="{21A4B7B7-DA67-476F-AFAB-2264139A2420}" srcOrd="0" destOrd="0" presId="urn:microsoft.com/office/officeart/2008/layout/LinedList"/>
    <dgm:cxn modelId="{5F0972D5-37EC-4843-8AA7-50B299161D52}" type="presParOf" srcId="{0F673074-3DDC-47CB-8281-754781DCED20}" destId="{350B0EBD-7F9F-4504-958C-0F26FDE9B3B2}" srcOrd="1" destOrd="0" presId="urn:microsoft.com/office/officeart/2008/layout/LinedList"/>
    <dgm:cxn modelId="{3F58B484-732A-4655-ADF1-6E6D508B71C9}" type="presParOf" srcId="{0F673074-3DDC-47CB-8281-754781DCED20}" destId="{6A14D535-1E4B-4821-AFF9-78B4C32DED36}" srcOrd="2" destOrd="0" presId="urn:microsoft.com/office/officeart/2008/layout/LinedList"/>
    <dgm:cxn modelId="{71E2DC50-73D9-4BD4-A296-082AAFAF8A96}" type="presParOf" srcId="{2EE2C186-FA91-4962-8803-AC7B70C693E3}" destId="{CD45B6D9-968F-4878-8155-4D619E6B01F6}" srcOrd="8" destOrd="0" presId="urn:microsoft.com/office/officeart/2008/layout/LinedList"/>
    <dgm:cxn modelId="{F34A413F-5520-475F-A984-D93A0F819BB9}"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D052B66-7C82-42D5-AB4B-D565C220228E}" type="doc">
      <dgm:prSet loTypeId="urn:microsoft.com/office/officeart/2005/8/layout/lProcess3" loCatId="process" qsTypeId="urn:microsoft.com/office/officeart/2005/8/quickstyle/simple2" qsCatId="simple" csTypeId="urn:microsoft.com/office/officeart/2005/8/colors/accent3_2" csCatId="accent3" phldr="1"/>
      <dgm:spPr/>
      <dgm:t>
        <a:bodyPr/>
        <a:lstStyle/>
        <a:p>
          <a:endParaRPr lang="en-US"/>
        </a:p>
      </dgm:t>
    </dgm:pt>
    <dgm:pt modelId="{A7B2A5B3-FD87-4CC2-879B-B5297C4F7514}">
      <dgm:prSet phldrT="[Metin]" custT="1"/>
      <dgm:spPr>
        <a:solidFill>
          <a:srgbClr val="85A644"/>
        </a:solidFill>
      </dgm:spPr>
      <dgm:t>
        <a:bodyPr/>
        <a:lstStyle/>
        <a:p>
          <a:r>
            <a:rPr lang="tr-TR" sz="1700" dirty="0" smtClean="0"/>
            <a:t>Gelişme raporları sözleşmede belirtilen tarihlerde gönderilmeyen ve ikaza rağmen mücbir sebep bildirilmeyen projeler</a:t>
          </a:r>
          <a:endParaRPr lang="en-US" sz="1700" dirty="0"/>
        </a:p>
      </dgm:t>
    </dgm:pt>
    <dgm:pt modelId="{89807920-FDDB-48AE-B2F6-A45F76A9DA10}" type="parTrans" cxnId="{726C0E49-9E30-4B73-B5A5-4122C8F2D2DB}">
      <dgm:prSet/>
      <dgm:spPr/>
      <dgm:t>
        <a:bodyPr/>
        <a:lstStyle/>
        <a:p>
          <a:endParaRPr lang="en-US"/>
        </a:p>
      </dgm:t>
    </dgm:pt>
    <dgm:pt modelId="{453A0234-43C3-4FB1-8F95-071E3A5EBE47}" type="sibTrans" cxnId="{726C0E49-9E30-4B73-B5A5-4122C8F2D2DB}">
      <dgm:prSet/>
      <dgm:spPr/>
      <dgm:t>
        <a:bodyPr/>
        <a:lstStyle/>
        <a:p>
          <a:endParaRPr lang="en-US"/>
        </a:p>
      </dgm:t>
    </dgm:pt>
    <dgm:pt modelId="{D6F1B656-78F2-4FA4-B29D-529B2B0B512D}">
      <dgm:prSet phldrT="[Metin]" custT="1"/>
      <dgm:spPr>
        <a:solidFill>
          <a:srgbClr val="85A644"/>
        </a:solidFill>
      </dgm:spPr>
      <dgm:t>
        <a:bodyPr/>
        <a:lstStyle/>
        <a:p>
          <a:pPr algn="ctr"/>
          <a:r>
            <a:rPr lang="tr-TR" sz="1700" dirty="0" smtClean="0"/>
            <a:t>İzleme sonucunda öngörülen amaç ve çalışma programına uygun biçimde yürütülmediği anlaşılan projeler</a:t>
          </a:r>
          <a:endParaRPr lang="en-US" sz="1700" dirty="0"/>
        </a:p>
      </dgm:t>
    </dgm:pt>
    <dgm:pt modelId="{D8257FB3-A7FB-4552-AA13-D6B523B3005F}" type="parTrans" cxnId="{205C0E2A-38A0-40E2-9D59-AFD44C8AA85C}">
      <dgm:prSet/>
      <dgm:spPr/>
      <dgm:t>
        <a:bodyPr/>
        <a:lstStyle/>
        <a:p>
          <a:endParaRPr lang="en-US"/>
        </a:p>
      </dgm:t>
    </dgm:pt>
    <dgm:pt modelId="{1692F7AC-82AD-4961-BE4D-A675327E298D}" type="sibTrans" cxnId="{205C0E2A-38A0-40E2-9D59-AFD44C8AA85C}">
      <dgm:prSet/>
      <dgm:spPr/>
      <dgm:t>
        <a:bodyPr/>
        <a:lstStyle/>
        <a:p>
          <a:endParaRPr lang="en-US"/>
        </a:p>
      </dgm:t>
    </dgm:pt>
    <dgm:pt modelId="{8B2C1C63-2A97-4338-8144-D37758D391E5}">
      <dgm:prSet phldrT="[Metin]" custT="1"/>
      <dgm:spPr>
        <a:solidFill>
          <a:srgbClr val="85A644"/>
        </a:solidFill>
      </dgm:spPr>
      <dgm:t>
        <a:bodyPr/>
        <a:lstStyle/>
        <a:p>
          <a:r>
            <a:rPr lang="tr-TR" sz="1800" dirty="0" smtClean="0"/>
            <a:t>Diğer mücbir sebeplerle yürütülmeleri geçici olarak olanaksız hale gelen projeler</a:t>
          </a:r>
          <a:endParaRPr lang="en-US" sz="1800" dirty="0"/>
        </a:p>
      </dgm:t>
    </dgm:pt>
    <dgm:pt modelId="{B6C9998B-9AC1-4313-87C4-5D1CF107C192}" type="parTrans" cxnId="{6778C678-75A7-46BF-B2FA-E0A0680D6FB4}">
      <dgm:prSet/>
      <dgm:spPr/>
      <dgm:t>
        <a:bodyPr/>
        <a:lstStyle/>
        <a:p>
          <a:endParaRPr lang="en-US"/>
        </a:p>
      </dgm:t>
    </dgm:pt>
    <dgm:pt modelId="{7103FB42-E425-453C-AEA0-B9632CF8CC18}" type="sibTrans" cxnId="{6778C678-75A7-46BF-B2FA-E0A0680D6FB4}">
      <dgm:prSet/>
      <dgm:spPr/>
      <dgm:t>
        <a:bodyPr/>
        <a:lstStyle/>
        <a:p>
          <a:endParaRPr lang="en-US"/>
        </a:p>
      </dgm:t>
    </dgm:pt>
    <dgm:pt modelId="{7455FFDB-F60A-4CAC-B4FA-6F272F1A6728}" type="pres">
      <dgm:prSet presAssocID="{4D052B66-7C82-42D5-AB4B-D565C220228E}" presName="Name0" presStyleCnt="0">
        <dgm:presLayoutVars>
          <dgm:chPref val="3"/>
          <dgm:dir/>
          <dgm:animLvl val="lvl"/>
          <dgm:resizeHandles/>
        </dgm:presLayoutVars>
      </dgm:prSet>
      <dgm:spPr/>
      <dgm:t>
        <a:bodyPr/>
        <a:lstStyle/>
        <a:p>
          <a:endParaRPr lang="tr-TR"/>
        </a:p>
      </dgm:t>
    </dgm:pt>
    <dgm:pt modelId="{F880647F-71CA-48B5-8EEC-360F48577420}" type="pres">
      <dgm:prSet presAssocID="{A7B2A5B3-FD87-4CC2-879B-B5297C4F7514}" presName="horFlow" presStyleCnt="0"/>
      <dgm:spPr/>
    </dgm:pt>
    <dgm:pt modelId="{799DA673-A73E-4BCB-ACA2-983DE1561782}" type="pres">
      <dgm:prSet presAssocID="{A7B2A5B3-FD87-4CC2-879B-B5297C4F7514}" presName="bigChev" presStyleLbl="node1" presStyleIdx="0" presStyleCnt="3" custScaleX="116630" custLinFactNeighborY="6535"/>
      <dgm:spPr/>
      <dgm:t>
        <a:bodyPr/>
        <a:lstStyle/>
        <a:p>
          <a:endParaRPr lang="en-US"/>
        </a:p>
      </dgm:t>
    </dgm:pt>
    <dgm:pt modelId="{790B485F-C539-4779-8343-13FBFC95D578}" type="pres">
      <dgm:prSet presAssocID="{A7B2A5B3-FD87-4CC2-879B-B5297C4F7514}" presName="vSp" presStyleCnt="0"/>
      <dgm:spPr/>
    </dgm:pt>
    <dgm:pt modelId="{C8DE1CE9-5DC5-4CD5-B78E-FE02BE09A390}" type="pres">
      <dgm:prSet presAssocID="{D6F1B656-78F2-4FA4-B29D-529B2B0B512D}" presName="horFlow" presStyleCnt="0"/>
      <dgm:spPr/>
    </dgm:pt>
    <dgm:pt modelId="{C5D034C3-B5D3-4848-8750-D3E57D1395DE}" type="pres">
      <dgm:prSet presAssocID="{D6F1B656-78F2-4FA4-B29D-529B2B0B512D}" presName="bigChev" presStyleLbl="node1" presStyleIdx="1" presStyleCnt="3" custScaleX="117964" custLinFactNeighborX="-667"/>
      <dgm:spPr/>
      <dgm:t>
        <a:bodyPr/>
        <a:lstStyle/>
        <a:p>
          <a:endParaRPr lang="en-US"/>
        </a:p>
      </dgm:t>
    </dgm:pt>
    <dgm:pt modelId="{7F8A7145-33D9-4438-B413-1111E7C1AA11}" type="pres">
      <dgm:prSet presAssocID="{D6F1B656-78F2-4FA4-B29D-529B2B0B512D}" presName="vSp" presStyleCnt="0"/>
      <dgm:spPr/>
    </dgm:pt>
    <dgm:pt modelId="{CC7BE2B1-F86B-48DD-824C-9E5B822F70A8}" type="pres">
      <dgm:prSet presAssocID="{8B2C1C63-2A97-4338-8144-D37758D391E5}" presName="horFlow" presStyleCnt="0"/>
      <dgm:spPr/>
    </dgm:pt>
    <dgm:pt modelId="{A55BFF91-7C9E-42A5-95F0-569C8EDC3DA3}" type="pres">
      <dgm:prSet presAssocID="{8B2C1C63-2A97-4338-8144-D37758D391E5}" presName="bigChev" presStyleLbl="node1" presStyleIdx="2" presStyleCnt="3" custScaleX="117663" custLinFactNeighborY="-4864"/>
      <dgm:spPr/>
      <dgm:t>
        <a:bodyPr/>
        <a:lstStyle/>
        <a:p>
          <a:endParaRPr lang="en-US"/>
        </a:p>
      </dgm:t>
    </dgm:pt>
  </dgm:ptLst>
  <dgm:cxnLst>
    <dgm:cxn modelId="{EE967B8B-6D93-4EF2-9169-757E2F945C4E}" type="presOf" srcId="{4D052B66-7C82-42D5-AB4B-D565C220228E}" destId="{7455FFDB-F60A-4CAC-B4FA-6F272F1A6728}" srcOrd="0" destOrd="0" presId="urn:microsoft.com/office/officeart/2005/8/layout/lProcess3"/>
    <dgm:cxn modelId="{11FC8318-F2A2-405F-B27B-B1F3260024BE}" type="presOf" srcId="{A7B2A5B3-FD87-4CC2-879B-B5297C4F7514}" destId="{799DA673-A73E-4BCB-ACA2-983DE1561782}" srcOrd="0" destOrd="0" presId="urn:microsoft.com/office/officeart/2005/8/layout/lProcess3"/>
    <dgm:cxn modelId="{205C0E2A-38A0-40E2-9D59-AFD44C8AA85C}" srcId="{4D052B66-7C82-42D5-AB4B-D565C220228E}" destId="{D6F1B656-78F2-4FA4-B29D-529B2B0B512D}" srcOrd="1" destOrd="0" parTransId="{D8257FB3-A7FB-4552-AA13-D6B523B3005F}" sibTransId="{1692F7AC-82AD-4961-BE4D-A675327E298D}"/>
    <dgm:cxn modelId="{6778C678-75A7-46BF-B2FA-E0A0680D6FB4}" srcId="{4D052B66-7C82-42D5-AB4B-D565C220228E}" destId="{8B2C1C63-2A97-4338-8144-D37758D391E5}" srcOrd="2" destOrd="0" parTransId="{B6C9998B-9AC1-4313-87C4-5D1CF107C192}" sibTransId="{7103FB42-E425-453C-AEA0-B9632CF8CC18}"/>
    <dgm:cxn modelId="{D1150813-E63C-4A75-A781-14379973F7E6}" type="presOf" srcId="{D6F1B656-78F2-4FA4-B29D-529B2B0B512D}" destId="{C5D034C3-B5D3-4848-8750-D3E57D1395DE}" srcOrd="0" destOrd="0" presId="urn:microsoft.com/office/officeart/2005/8/layout/lProcess3"/>
    <dgm:cxn modelId="{C5E91321-FF0E-416B-896B-A5872F8CC78D}" type="presOf" srcId="{8B2C1C63-2A97-4338-8144-D37758D391E5}" destId="{A55BFF91-7C9E-42A5-95F0-569C8EDC3DA3}" srcOrd="0" destOrd="0" presId="urn:microsoft.com/office/officeart/2005/8/layout/lProcess3"/>
    <dgm:cxn modelId="{726C0E49-9E30-4B73-B5A5-4122C8F2D2DB}" srcId="{4D052B66-7C82-42D5-AB4B-D565C220228E}" destId="{A7B2A5B3-FD87-4CC2-879B-B5297C4F7514}" srcOrd="0" destOrd="0" parTransId="{89807920-FDDB-48AE-B2F6-A45F76A9DA10}" sibTransId="{453A0234-43C3-4FB1-8F95-071E3A5EBE47}"/>
    <dgm:cxn modelId="{C7A5A351-8F41-4BAD-97A4-6E81F2C342C0}" type="presParOf" srcId="{7455FFDB-F60A-4CAC-B4FA-6F272F1A6728}" destId="{F880647F-71CA-48B5-8EEC-360F48577420}" srcOrd="0" destOrd="0" presId="urn:microsoft.com/office/officeart/2005/8/layout/lProcess3"/>
    <dgm:cxn modelId="{419C363D-A680-47F8-8FA5-B246C4F96506}" type="presParOf" srcId="{F880647F-71CA-48B5-8EEC-360F48577420}" destId="{799DA673-A73E-4BCB-ACA2-983DE1561782}" srcOrd="0" destOrd="0" presId="urn:microsoft.com/office/officeart/2005/8/layout/lProcess3"/>
    <dgm:cxn modelId="{DE348C7C-74C8-4395-96FD-DB4623F82153}" type="presParOf" srcId="{7455FFDB-F60A-4CAC-B4FA-6F272F1A6728}" destId="{790B485F-C539-4779-8343-13FBFC95D578}" srcOrd="1" destOrd="0" presId="urn:microsoft.com/office/officeart/2005/8/layout/lProcess3"/>
    <dgm:cxn modelId="{0305C3F3-BE0F-408B-B645-99E99CCA5CBC}" type="presParOf" srcId="{7455FFDB-F60A-4CAC-B4FA-6F272F1A6728}" destId="{C8DE1CE9-5DC5-4CD5-B78E-FE02BE09A390}" srcOrd="2" destOrd="0" presId="urn:microsoft.com/office/officeart/2005/8/layout/lProcess3"/>
    <dgm:cxn modelId="{E7A98468-86A5-4820-A6DA-AA17A3C4E934}" type="presParOf" srcId="{C8DE1CE9-5DC5-4CD5-B78E-FE02BE09A390}" destId="{C5D034C3-B5D3-4848-8750-D3E57D1395DE}" srcOrd="0" destOrd="0" presId="urn:microsoft.com/office/officeart/2005/8/layout/lProcess3"/>
    <dgm:cxn modelId="{DC5F9CF0-0171-4C9F-95C7-3FC615844782}" type="presParOf" srcId="{7455FFDB-F60A-4CAC-B4FA-6F272F1A6728}" destId="{7F8A7145-33D9-4438-B413-1111E7C1AA11}" srcOrd="3" destOrd="0" presId="urn:microsoft.com/office/officeart/2005/8/layout/lProcess3"/>
    <dgm:cxn modelId="{E627C432-4296-4283-8428-C05F6C2347C1}" type="presParOf" srcId="{7455FFDB-F60A-4CAC-B4FA-6F272F1A6728}" destId="{CC7BE2B1-F86B-48DD-824C-9E5B822F70A8}" srcOrd="4" destOrd="0" presId="urn:microsoft.com/office/officeart/2005/8/layout/lProcess3"/>
    <dgm:cxn modelId="{80FFF628-7460-46AD-AAF9-B979931F1C1F}" type="presParOf" srcId="{CC7BE2B1-F86B-48DD-824C-9E5B822F70A8}" destId="{A55BFF91-7C9E-42A5-95F0-569C8EDC3DA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7F697BF-2CBB-4C27-8AD5-EAB3D87FA1B9}" type="doc">
      <dgm:prSet loTypeId="urn:microsoft.com/office/officeart/2005/8/layout/hList9" loCatId="list" qsTypeId="urn:microsoft.com/office/officeart/2005/8/quickstyle/simple1#27" qsCatId="simple" csTypeId="urn:microsoft.com/office/officeart/2005/8/colors/accent3_2" csCatId="accent3" phldr="1"/>
      <dgm:spPr/>
      <dgm:t>
        <a:bodyPr/>
        <a:lstStyle/>
        <a:p>
          <a:endParaRPr lang="en-US"/>
        </a:p>
      </dgm:t>
    </dgm:pt>
    <dgm:pt modelId="{7DDABD0D-5B05-460D-A875-0C5B74F3D3BE}">
      <dgm:prSet phldrT="[Metin]" custT="1"/>
      <dgm:spPr/>
      <dgm:t>
        <a:bodyPr/>
        <a:lstStyle/>
        <a:p>
          <a:r>
            <a:rPr lang="tr-TR" sz="3600" b="1" dirty="0" smtClean="0"/>
            <a:t>1007</a:t>
          </a:r>
          <a:endParaRPr lang="en-US" sz="3600" b="1" dirty="0"/>
        </a:p>
      </dgm:t>
    </dgm:pt>
    <dgm:pt modelId="{9BCDDE5F-97F7-4ECE-9634-2021C6B4FD77}" type="parTrans" cxnId="{F85E4AB1-EE93-4DB5-9572-5F43825C3014}">
      <dgm:prSet/>
      <dgm:spPr/>
      <dgm:t>
        <a:bodyPr/>
        <a:lstStyle/>
        <a:p>
          <a:endParaRPr lang="en-US"/>
        </a:p>
      </dgm:t>
    </dgm:pt>
    <dgm:pt modelId="{65D1EA91-8AF5-4F1D-8EC4-41B1AE86B0AF}" type="sibTrans" cxnId="{F85E4AB1-EE93-4DB5-9572-5F43825C3014}">
      <dgm:prSet/>
      <dgm:spPr/>
      <dgm:t>
        <a:bodyPr/>
        <a:lstStyle/>
        <a:p>
          <a:endParaRPr lang="en-US"/>
        </a:p>
      </dgm:t>
    </dgm:pt>
    <dgm:pt modelId="{8E73613B-0CCC-4E8C-84C1-80DD34D4E0CC}">
      <dgm:prSet phldrT="[Metin]" custT="1"/>
      <dgm:spPr>
        <a:ln w="12700">
          <a:solidFill>
            <a:srgbClr val="92D050"/>
          </a:solidFill>
        </a:ln>
      </dgm:spPr>
      <dgm:t>
        <a:bodyPr/>
        <a:lstStyle/>
        <a:p>
          <a:r>
            <a:rPr lang="tr-TR" sz="1800" dirty="0" smtClean="0"/>
            <a:t> Durdurma süresi boyunca proje hesabına herhangi bir ödenek transferi yapılmaz. </a:t>
          </a:r>
          <a:endParaRPr lang="en-US" sz="1800" dirty="0"/>
        </a:p>
      </dgm:t>
    </dgm:pt>
    <dgm:pt modelId="{81219508-3461-4B72-A344-68AB82E4C87F}" type="parTrans" cxnId="{1B93F315-841F-4A1D-9902-C5F606A88B94}">
      <dgm:prSet/>
      <dgm:spPr/>
      <dgm:t>
        <a:bodyPr/>
        <a:lstStyle/>
        <a:p>
          <a:endParaRPr lang="en-US"/>
        </a:p>
      </dgm:t>
    </dgm:pt>
    <dgm:pt modelId="{397C3540-ED05-4EBB-AF09-40A29F3A32BE}" type="sibTrans" cxnId="{1B93F315-841F-4A1D-9902-C5F606A88B94}">
      <dgm:prSet/>
      <dgm:spPr/>
      <dgm:t>
        <a:bodyPr/>
        <a:lstStyle/>
        <a:p>
          <a:endParaRPr lang="en-US"/>
        </a:p>
      </dgm:t>
    </dgm:pt>
    <dgm:pt modelId="{36D5BB2A-8A05-485D-A31F-942145A5CCCD}">
      <dgm:prSet phldrT="[Metin]" custT="1"/>
      <dgm:spPr>
        <a:ln w="12700">
          <a:solidFill>
            <a:srgbClr val="92D050"/>
          </a:solidFill>
        </a:ln>
      </dgm:spPr>
      <dgm:t>
        <a:bodyPr/>
        <a:lstStyle/>
        <a:p>
          <a:r>
            <a:rPr lang="tr-TR" sz="1800" dirty="0" smtClean="0"/>
            <a:t>  Proje ile ilgili  hiçbir işlem yapılmaz. </a:t>
          </a:r>
          <a:endParaRPr lang="en-US" sz="1800" dirty="0"/>
        </a:p>
      </dgm:t>
    </dgm:pt>
    <dgm:pt modelId="{219A0105-20C1-4DFD-BB2F-A2636B7B1525}" type="parTrans" cxnId="{6A2CB715-030B-4825-AF58-CF70C1F2F1A9}">
      <dgm:prSet/>
      <dgm:spPr/>
      <dgm:t>
        <a:bodyPr/>
        <a:lstStyle/>
        <a:p>
          <a:endParaRPr lang="en-US"/>
        </a:p>
      </dgm:t>
    </dgm:pt>
    <dgm:pt modelId="{1E0F7D17-8D39-4381-A438-FFEE755484F6}" type="sibTrans" cxnId="{6A2CB715-030B-4825-AF58-CF70C1F2F1A9}">
      <dgm:prSet/>
      <dgm:spPr/>
      <dgm:t>
        <a:bodyPr/>
        <a:lstStyle/>
        <a:p>
          <a:endParaRPr lang="en-US"/>
        </a:p>
      </dgm:t>
    </dgm:pt>
    <dgm:pt modelId="{0280BBB2-31AD-415B-85FB-5F1556DA4B1B}">
      <dgm:prSet phldrT="[Metin]" custT="1"/>
      <dgm:spPr>
        <a:ln w="12700">
          <a:solidFill>
            <a:srgbClr val="92D050"/>
          </a:solidFill>
        </a:ln>
      </dgm:spPr>
      <dgm:t>
        <a:bodyPr anchor="ctr" anchorCtr="0"/>
        <a:lstStyle/>
        <a:p>
          <a:endParaRPr lang="tr-TR" sz="1800" dirty="0" smtClean="0"/>
        </a:p>
        <a:p>
          <a:endParaRPr lang="tr-TR" sz="1800" dirty="0" smtClean="0"/>
        </a:p>
        <a:p>
          <a:r>
            <a:rPr lang="tr-TR" sz="1800" dirty="0" smtClean="0"/>
            <a:t>Tüm harcamalar durdurulur.</a:t>
          </a:r>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en-US" sz="1800" dirty="0"/>
        </a:p>
      </dgm:t>
    </dgm:pt>
    <dgm:pt modelId="{0C53A8C0-F70C-4B11-B5D8-CFCCA23BEA63}" type="sibTrans" cxnId="{7E9C6810-222D-4EC0-8F41-42B1AEA2BAA9}">
      <dgm:prSet/>
      <dgm:spPr/>
      <dgm:t>
        <a:bodyPr/>
        <a:lstStyle/>
        <a:p>
          <a:endParaRPr lang="en-US"/>
        </a:p>
      </dgm:t>
    </dgm:pt>
    <dgm:pt modelId="{81F94D71-CDCB-410C-BAC0-063BB653603A}" type="parTrans" cxnId="{7E9C6810-222D-4EC0-8F41-42B1AEA2BAA9}">
      <dgm:prSet/>
      <dgm:spPr/>
      <dgm:t>
        <a:bodyPr/>
        <a:lstStyle/>
        <a:p>
          <a:endParaRPr lang="en-US"/>
        </a:p>
      </dgm:t>
    </dgm:pt>
    <dgm:pt modelId="{F7E59266-B707-47E8-9E0B-AEA6876B6FAB}">
      <dgm:prSet phldrT="[Metin]" custT="1"/>
      <dgm:spPr>
        <a:ln w="12700">
          <a:solidFill>
            <a:srgbClr val="92D050"/>
          </a:solidFill>
        </a:ln>
      </dgm:spPr>
      <dgm:t>
        <a:bodyPr anchor="t" anchorCtr="0"/>
        <a:lstStyle/>
        <a:p>
          <a:r>
            <a:rPr lang="tr-TR" sz="1750" smtClean="0"/>
            <a:t>Yapılmış olan harcamaların </a:t>
          </a:r>
          <a:r>
            <a:rPr lang="tr-TR" sz="1750" dirty="0" smtClean="0"/>
            <a:t>kabulü, projenin yeniden yürürlüğe girmesine ve harcamaların ilgili Grup tarafından uygun görülmesine bağlıdır. </a:t>
          </a:r>
          <a:endParaRPr lang="en-US" sz="1750" dirty="0"/>
        </a:p>
      </dgm:t>
    </dgm:pt>
    <dgm:pt modelId="{BCF11C26-2CB6-476E-972A-F247243DC2BA}" type="sibTrans" cxnId="{C43D50EF-D439-4809-A226-0EFB10CF4BFB}">
      <dgm:prSet/>
      <dgm:spPr/>
      <dgm:t>
        <a:bodyPr/>
        <a:lstStyle/>
        <a:p>
          <a:endParaRPr lang="en-US"/>
        </a:p>
      </dgm:t>
    </dgm:pt>
    <dgm:pt modelId="{CE88995A-A284-4AAC-AEEE-8BE8DCEB5AE5}" type="parTrans" cxnId="{C43D50EF-D439-4809-A226-0EFB10CF4BFB}">
      <dgm:prSet/>
      <dgm:spPr/>
      <dgm:t>
        <a:bodyPr/>
        <a:lstStyle/>
        <a:p>
          <a:endParaRPr lang="en-US"/>
        </a:p>
      </dgm:t>
    </dgm:pt>
    <dgm:pt modelId="{DDC4F828-BE71-42E0-AC67-C4536834ECDD}">
      <dgm:prSet phldrT="[Metin]" custT="1"/>
      <dgm:spPr/>
      <dgm:t>
        <a:bodyPr/>
        <a:lstStyle/>
        <a:p>
          <a:r>
            <a:rPr lang="tr-TR" sz="3200" b="1" dirty="0" smtClean="0"/>
            <a:t>1007 hariç</a:t>
          </a:r>
          <a:endParaRPr lang="en-US" sz="3200" b="1" dirty="0"/>
        </a:p>
      </dgm:t>
    </dgm:pt>
    <dgm:pt modelId="{175DA064-9341-45C6-8A1A-31E281640694}" type="sibTrans" cxnId="{915FE96B-72C9-44C2-B8AF-53E7A0DDB241}">
      <dgm:prSet/>
      <dgm:spPr/>
      <dgm:t>
        <a:bodyPr/>
        <a:lstStyle/>
        <a:p>
          <a:endParaRPr lang="en-US"/>
        </a:p>
      </dgm:t>
    </dgm:pt>
    <dgm:pt modelId="{A77D8421-587F-4C58-AF19-C6F04BDB3532}" type="parTrans" cxnId="{915FE96B-72C9-44C2-B8AF-53E7A0DDB241}">
      <dgm:prSet/>
      <dgm:spPr/>
      <dgm:t>
        <a:bodyPr/>
        <a:lstStyle/>
        <a:p>
          <a:endParaRPr lang="en-US"/>
        </a:p>
      </dgm:t>
    </dgm:pt>
    <dgm:pt modelId="{AD1EB42C-48B7-4AE2-9265-71ED005F972E}" type="pres">
      <dgm:prSet presAssocID="{77F697BF-2CBB-4C27-8AD5-EAB3D87FA1B9}" presName="list" presStyleCnt="0">
        <dgm:presLayoutVars>
          <dgm:dir/>
          <dgm:animLvl val="lvl"/>
        </dgm:presLayoutVars>
      </dgm:prSet>
      <dgm:spPr/>
      <dgm:t>
        <a:bodyPr/>
        <a:lstStyle/>
        <a:p>
          <a:endParaRPr lang="tr-TR"/>
        </a:p>
      </dgm:t>
    </dgm:pt>
    <dgm:pt modelId="{5632BA93-248C-4956-BA4C-685431F498F2}" type="pres">
      <dgm:prSet presAssocID="{7DDABD0D-5B05-460D-A875-0C5B74F3D3BE}" presName="posSpace" presStyleCnt="0"/>
      <dgm:spPr/>
    </dgm:pt>
    <dgm:pt modelId="{C8E0AC54-30F8-4EC8-8848-EBC91A442044}" type="pres">
      <dgm:prSet presAssocID="{7DDABD0D-5B05-460D-A875-0C5B74F3D3BE}" presName="vertFlow" presStyleCnt="0"/>
      <dgm:spPr/>
    </dgm:pt>
    <dgm:pt modelId="{BBB185EF-548C-4799-BBFC-BFCCB986EB4F}" type="pres">
      <dgm:prSet presAssocID="{7DDABD0D-5B05-460D-A875-0C5B74F3D3BE}" presName="topSpace" presStyleCnt="0"/>
      <dgm:spPr/>
    </dgm:pt>
    <dgm:pt modelId="{1520B597-F685-4ACA-AC7D-88EE95260C40}" type="pres">
      <dgm:prSet presAssocID="{7DDABD0D-5B05-460D-A875-0C5B74F3D3BE}" presName="firstComp" presStyleCnt="0"/>
      <dgm:spPr/>
    </dgm:pt>
    <dgm:pt modelId="{A209F07F-EF8F-47A8-B525-3D46A038E0F9}" type="pres">
      <dgm:prSet presAssocID="{7DDABD0D-5B05-460D-A875-0C5B74F3D3BE}" presName="firstChild" presStyleLbl="bgAccFollowNode1" presStyleIdx="0" presStyleCnt="4"/>
      <dgm:spPr/>
      <dgm:t>
        <a:bodyPr/>
        <a:lstStyle/>
        <a:p>
          <a:endParaRPr lang="en-US"/>
        </a:p>
      </dgm:t>
    </dgm:pt>
    <dgm:pt modelId="{47160C40-3D15-4769-B8E1-E46F4461CF01}" type="pres">
      <dgm:prSet presAssocID="{7DDABD0D-5B05-460D-A875-0C5B74F3D3BE}" presName="firstChildTx" presStyleLbl="bgAccFollowNode1" presStyleIdx="0" presStyleCnt="4">
        <dgm:presLayoutVars>
          <dgm:bulletEnabled val="1"/>
        </dgm:presLayoutVars>
      </dgm:prSet>
      <dgm:spPr/>
      <dgm:t>
        <a:bodyPr/>
        <a:lstStyle/>
        <a:p>
          <a:endParaRPr lang="en-US"/>
        </a:p>
      </dgm:t>
    </dgm:pt>
    <dgm:pt modelId="{4AE6A706-CE7D-40B1-9D2A-59AE9521D39B}" type="pres">
      <dgm:prSet presAssocID="{F7E59266-B707-47E8-9E0B-AEA6876B6FAB}" presName="comp" presStyleCnt="0"/>
      <dgm:spPr/>
    </dgm:pt>
    <dgm:pt modelId="{1934D834-3FAB-4D03-BA5F-F5F232ADA0D9}" type="pres">
      <dgm:prSet presAssocID="{F7E59266-B707-47E8-9E0B-AEA6876B6FAB}" presName="child" presStyleLbl="bgAccFollowNode1" presStyleIdx="1" presStyleCnt="4" custScaleY="198236"/>
      <dgm:spPr/>
      <dgm:t>
        <a:bodyPr/>
        <a:lstStyle/>
        <a:p>
          <a:endParaRPr lang="en-US"/>
        </a:p>
      </dgm:t>
    </dgm:pt>
    <dgm:pt modelId="{CF1F3277-FCD7-4A8C-92A1-48DF41857981}" type="pres">
      <dgm:prSet presAssocID="{F7E59266-B707-47E8-9E0B-AEA6876B6FAB}" presName="childTx" presStyleLbl="bgAccFollowNode1" presStyleIdx="1" presStyleCnt="4">
        <dgm:presLayoutVars>
          <dgm:bulletEnabled val="1"/>
        </dgm:presLayoutVars>
      </dgm:prSet>
      <dgm:spPr/>
      <dgm:t>
        <a:bodyPr/>
        <a:lstStyle/>
        <a:p>
          <a:endParaRPr lang="en-US"/>
        </a:p>
      </dgm:t>
    </dgm:pt>
    <dgm:pt modelId="{08D52872-D280-4EA0-BBED-9B1A029E14D9}" type="pres">
      <dgm:prSet presAssocID="{7DDABD0D-5B05-460D-A875-0C5B74F3D3BE}" presName="negSpace" presStyleCnt="0"/>
      <dgm:spPr/>
    </dgm:pt>
    <dgm:pt modelId="{D827AEDF-5FE9-4ED8-9563-4541558042B3}" type="pres">
      <dgm:prSet presAssocID="{7DDABD0D-5B05-460D-A875-0C5B74F3D3BE}" presName="circle" presStyleLbl="node1" presStyleIdx="0" presStyleCnt="2" custScaleX="90830" custScaleY="85952" custLinFactNeighborX="5807" custLinFactNeighborY="7566"/>
      <dgm:spPr/>
      <dgm:t>
        <a:bodyPr/>
        <a:lstStyle/>
        <a:p>
          <a:endParaRPr lang="en-US"/>
        </a:p>
      </dgm:t>
    </dgm:pt>
    <dgm:pt modelId="{B0752B2C-5B0E-41CE-B49B-80CD5C2FB4D0}" type="pres">
      <dgm:prSet presAssocID="{65D1EA91-8AF5-4F1D-8EC4-41B1AE86B0AF}" presName="transSpace" presStyleCnt="0"/>
      <dgm:spPr/>
    </dgm:pt>
    <dgm:pt modelId="{EF0DECBC-D684-4BB7-9AAD-BC05EC460FBF}" type="pres">
      <dgm:prSet presAssocID="{DDC4F828-BE71-42E0-AC67-C4536834ECDD}" presName="posSpace" presStyleCnt="0"/>
      <dgm:spPr/>
    </dgm:pt>
    <dgm:pt modelId="{0330550D-C395-41CC-8C60-69C67AE55215}" type="pres">
      <dgm:prSet presAssocID="{DDC4F828-BE71-42E0-AC67-C4536834ECDD}" presName="vertFlow" presStyleCnt="0"/>
      <dgm:spPr/>
    </dgm:pt>
    <dgm:pt modelId="{7A5D8D06-8C16-4983-98D8-8A5C32A4E795}" type="pres">
      <dgm:prSet presAssocID="{DDC4F828-BE71-42E0-AC67-C4536834ECDD}" presName="topSpace" presStyleCnt="0"/>
      <dgm:spPr/>
    </dgm:pt>
    <dgm:pt modelId="{4AD92E16-276A-4EE1-9C71-65AEF9A226C6}" type="pres">
      <dgm:prSet presAssocID="{DDC4F828-BE71-42E0-AC67-C4536834ECDD}" presName="firstComp" presStyleCnt="0"/>
      <dgm:spPr/>
    </dgm:pt>
    <dgm:pt modelId="{8EE08AEE-25E4-46CC-8BB1-819088C7314F}" type="pres">
      <dgm:prSet presAssocID="{DDC4F828-BE71-42E0-AC67-C4536834ECDD}" presName="firstChild" presStyleLbl="bgAccFollowNode1" presStyleIdx="2" presStyleCnt="4" custScaleX="96059" custScaleY="100000" custLinFactNeighborX="-9003" custLinFactNeighborY="-697"/>
      <dgm:spPr/>
      <dgm:t>
        <a:bodyPr/>
        <a:lstStyle/>
        <a:p>
          <a:endParaRPr lang="en-US"/>
        </a:p>
      </dgm:t>
    </dgm:pt>
    <dgm:pt modelId="{9F3DFBB3-6C74-4B54-824B-4A09509C4154}" type="pres">
      <dgm:prSet presAssocID="{DDC4F828-BE71-42E0-AC67-C4536834ECDD}" presName="firstChildTx" presStyleLbl="bgAccFollowNode1" presStyleIdx="2" presStyleCnt="4">
        <dgm:presLayoutVars>
          <dgm:bulletEnabled val="1"/>
        </dgm:presLayoutVars>
      </dgm:prSet>
      <dgm:spPr/>
      <dgm:t>
        <a:bodyPr/>
        <a:lstStyle/>
        <a:p>
          <a:endParaRPr lang="en-US"/>
        </a:p>
      </dgm:t>
    </dgm:pt>
    <dgm:pt modelId="{065B8B54-5B4E-47E6-9235-C1E27E9016CD}" type="pres">
      <dgm:prSet presAssocID="{0280BBB2-31AD-415B-85FB-5F1556DA4B1B}" presName="comp" presStyleCnt="0"/>
      <dgm:spPr/>
    </dgm:pt>
    <dgm:pt modelId="{866C5CE4-994B-4BA4-8F6F-79A64CA37DCB}" type="pres">
      <dgm:prSet presAssocID="{0280BBB2-31AD-415B-85FB-5F1556DA4B1B}" presName="child" presStyleLbl="bgAccFollowNode1" presStyleIdx="3" presStyleCnt="4" custScaleX="95224" custScaleY="193703" custLinFactNeighborX="-9431" custLinFactNeighborY="-68"/>
      <dgm:spPr/>
      <dgm:t>
        <a:bodyPr/>
        <a:lstStyle/>
        <a:p>
          <a:endParaRPr lang="en-US"/>
        </a:p>
      </dgm:t>
    </dgm:pt>
    <dgm:pt modelId="{61A11FBA-A636-4C44-98F4-6487E04F2AC4}" type="pres">
      <dgm:prSet presAssocID="{0280BBB2-31AD-415B-85FB-5F1556DA4B1B}" presName="childTx" presStyleLbl="bgAccFollowNode1" presStyleIdx="3" presStyleCnt="4">
        <dgm:presLayoutVars>
          <dgm:bulletEnabled val="1"/>
        </dgm:presLayoutVars>
      </dgm:prSet>
      <dgm:spPr/>
      <dgm:t>
        <a:bodyPr/>
        <a:lstStyle/>
        <a:p>
          <a:endParaRPr lang="en-US"/>
        </a:p>
      </dgm:t>
    </dgm:pt>
    <dgm:pt modelId="{BA599DAF-A860-41E7-B64A-9DF3F0153012}" type="pres">
      <dgm:prSet presAssocID="{DDC4F828-BE71-42E0-AC67-C4536834ECDD}" presName="negSpace" presStyleCnt="0"/>
      <dgm:spPr/>
    </dgm:pt>
    <dgm:pt modelId="{B944DB02-ED13-45E3-BA8A-61B8F8538728}" type="pres">
      <dgm:prSet presAssocID="{DDC4F828-BE71-42E0-AC67-C4536834ECDD}" presName="circle" presStyleLbl="node1" presStyleIdx="1" presStyleCnt="2" custScaleX="90391" custScaleY="90390" custLinFactNeighborX="4293" custLinFactNeighborY="7934"/>
      <dgm:spPr/>
      <dgm:t>
        <a:bodyPr/>
        <a:lstStyle/>
        <a:p>
          <a:endParaRPr lang="en-US"/>
        </a:p>
      </dgm:t>
    </dgm:pt>
  </dgm:ptLst>
  <dgm:cxnLst>
    <dgm:cxn modelId="{C3A6C621-798B-441A-86D6-301F32986E42}" type="presOf" srcId="{0280BBB2-31AD-415B-85FB-5F1556DA4B1B}" destId="{866C5CE4-994B-4BA4-8F6F-79A64CA37DCB}" srcOrd="0" destOrd="0" presId="urn:microsoft.com/office/officeart/2005/8/layout/hList9"/>
    <dgm:cxn modelId="{0439FA0C-2D6B-4361-ADF9-CB60EEDC868D}" type="presOf" srcId="{8E73613B-0CCC-4E8C-84C1-80DD34D4E0CC}" destId="{47160C40-3D15-4769-B8E1-E46F4461CF01}" srcOrd="1" destOrd="0" presId="urn:microsoft.com/office/officeart/2005/8/layout/hList9"/>
    <dgm:cxn modelId="{542A87DB-41D7-49D2-8365-CCACAA95F0A2}" type="presOf" srcId="{36D5BB2A-8A05-485D-A31F-942145A5CCCD}" destId="{9F3DFBB3-6C74-4B54-824B-4A09509C4154}" srcOrd="1" destOrd="0" presId="urn:microsoft.com/office/officeart/2005/8/layout/hList9"/>
    <dgm:cxn modelId="{C43D50EF-D439-4809-A226-0EFB10CF4BFB}" srcId="{7DDABD0D-5B05-460D-A875-0C5B74F3D3BE}" destId="{F7E59266-B707-47E8-9E0B-AEA6876B6FAB}" srcOrd="1" destOrd="0" parTransId="{CE88995A-A284-4AAC-AEEE-8BE8DCEB5AE5}" sibTransId="{BCF11C26-2CB6-476E-972A-F247243DC2BA}"/>
    <dgm:cxn modelId="{684C523D-A14B-4BBC-A972-829200A2A000}" type="presOf" srcId="{DDC4F828-BE71-42E0-AC67-C4536834ECDD}" destId="{B944DB02-ED13-45E3-BA8A-61B8F8538728}" srcOrd="0" destOrd="0" presId="urn:microsoft.com/office/officeart/2005/8/layout/hList9"/>
    <dgm:cxn modelId="{8EAFA513-4F15-4AD1-BA3D-D83743391A54}" type="presOf" srcId="{77F697BF-2CBB-4C27-8AD5-EAB3D87FA1B9}" destId="{AD1EB42C-48B7-4AE2-9265-71ED005F972E}" srcOrd="0" destOrd="0" presId="urn:microsoft.com/office/officeart/2005/8/layout/hList9"/>
    <dgm:cxn modelId="{30FE7158-8897-4F45-B8D3-2DB183FE2D4E}" type="presOf" srcId="{F7E59266-B707-47E8-9E0B-AEA6876B6FAB}" destId="{1934D834-3FAB-4D03-BA5F-F5F232ADA0D9}" srcOrd="0" destOrd="0" presId="urn:microsoft.com/office/officeart/2005/8/layout/hList9"/>
    <dgm:cxn modelId="{6A2CB715-030B-4825-AF58-CF70C1F2F1A9}" srcId="{DDC4F828-BE71-42E0-AC67-C4536834ECDD}" destId="{36D5BB2A-8A05-485D-A31F-942145A5CCCD}" srcOrd="0" destOrd="0" parTransId="{219A0105-20C1-4DFD-BB2F-A2636B7B1525}" sibTransId="{1E0F7D17-8D39-4381-A438-FFEE755484F6}"/>
    <dgm:cxn modelId="{762CC68E-22A9-42B4-8C5A-7658B287435D}" type="presOf" srcId="{36D5BB2A-8A05-485D-A31F-942145A5CCCD}" destId="{8EE08AEE-25E4-46CC-8BB1-819088C7314F}" srcOrd="0" destOrd="0" presId="urn:microsoft.com/office/officeart/2005/8/layout/hList9"/>
    <dgm:cxn modelId="{F85E4AB1-EE93-4DB5-9572-5F43825C3014}" srcId="{77F697BF-2CBB-4C27-8AD5-EAB3D87FA1B9}" destId="{7DDABD0D-5B05-460D-A875-0C5B74F3D3BE}" srcOrd="0" destOrd="0" parTransId="{9BCDDE5F-97F7-4ECE-9634-2021C6B4FD77}" sibTransId="{65D1EA91-8AF5-4F1D-8EC4-41B1AE86B0AF}"/>
    <dgm:cxn modelId="{1B93F315-841F-4A1D-9902-C5F606A88B94}" srcId="{7DDABD0D-5B05-460D-A875-0C5B74F3D3BE}" destId="{8E73613B-0CCC-4E8C-84C1-80DD34D4E0CC}" srcOrd="0" destOrd="0" parTransId="{81219508-3461-4B72-A344-68AB82E4C87F}" sibTransId="{397C3540-ED05-4EBB-AF09-40A29F3A32BE}"/>
    <dgm:cxn modelId="{7E9C6810-222D-4EC0-8F41-42B1AEA2BAA9}" srcId="{DDC4F828-BE71-42E0-AC67-C4536834ECDD}" destId="{0280BBB2-31AD-415B-85FB-5F1556DA4B1B}" srcOrd="1" destOrd="0" parTransId="{81F94D71-CDCB-410C-BAC0-063BB653603A}" sibTransId="{0C53A8C0-F70C-4B11-B5D8-CFCCA23BEA63}"/>
    <dgm:cxn modelId="{3E98B66D-4A1C-4C4C-AF16-3290506A32C9}" type="presOf" srcId="{0280BBB2-31AD-415B-85FB-5F1556DA4B1B}" destId="{61A11FBA-A636-4C44-98F4-6487E04F2AC4}" srcOrd="1" destOrd="0" presId="urn:microsoft.com/office/officeart/2005/8/layout/hList9"/>
    <dgm:cxn modelId="{915FE96B-72C9-44C2-B8AF-53E7A0DDB241}" srcId="{77F697BF-2CBB-4C27-8AD5-EAB3D87FA1B9}" destId="{DDC4F828-BE71-42E0-AC67-C4536834ECDD}" srcOrd="1" destOrd="0" parTransId="{A77D8421-587F-4C58-AF19-C6F04BDB3532}" sibTransId="{175DA064-9341-45C6-8A1A-31E281640694}"/>
    <dgm:cxn modelId="{20DEE63A-00BE-4053-9958-D86CBC4DF632}" type="presOf" srcId="{F7E59266-B707-47E8-9E0B-AEA6876B6FAB}" destId="{CF1F3277-FCD7-4A8C-92A1-48DF41857981}" srcOrd="1" destOrd="0" presId="urn:microsoft.com/office/officeart/2005/8/layout/hList9"/>
    <dgm:cxn modelId="{D0EED05A-1F57-4C2E-9627-CB06CE4C95E7}" type="presOf" srcId="{8E73613B-0CCC-4E8C-84C1-80DD34D4E0CC}" destId="{A209F07F-EF8F-47A8-B525-3D46A038E0F9}" srcOrd="0" destOrd="0" presId="urn:microsoft.com/office/officeart/2005/8/layout/hList9"/>
    <dgm:cxn modelId="{36401E43-F82D-40FC-B009-601377D25566}" type="presOf" srcId="{7DDABD0D-5B05-460D-A875-0C5B74F3D3BE}" destId="{D827AEDF-5FE9-4ED8-9563-4541558042B3}" srcOrd="0" destOrd="0" presId="urn:microsoft.com/office/officeart/2005/8/layout/hList9"/>
    <dgm:cxn modelId="{6D9F3E4B-25FC-4BAF-9F3B-1F27BF4E0E38}" type="presParOf" srcId="{AD1EB42C-48B7-4AE2-9265-71ED005F972E}" destId="{5632BA93-248C-4956-BA4C-685431F498F2}" srcOrd="0" destOrd="0" presId="urn:microsoft.com/office/officeart/2005/8/layout/hList9"/>
    <dgm:cxn modelId="{172DD570-0A3B-4788-93A5-AB3C41375901}" type="presParOf" srcId="{AD1EB42C-48B7-4AE2-9265-71ED005F972E}" destId="{C8E0AC54-30F8-4EC8-8848-EBC91A442044}" srcOrd="1" destOrd="0" presId="urn:microsoft.com/office/officeart/2005/8/layout/hList9"/>
    <dgm:cxn modelId="{8E23FC1F-B829-432D-A989-0426485F421A}" type="presParOf" srcId="{C8E0AC54-30F8-4EC8-8848-EBC91A442044}" destId="{BBB185EF-548C-4799-BBFC-BFCCB986EB4F}" srcOrd="0" destOrd="0" presId="urn:microsoft.com/office/officeart/2005/8/layout/hList9"/>
    <dgm:cxn modelId="{8EA2934A-65B1-4C35-9E7E-7892153A5D57}" type="presParOf" srcId="{C8E0AC54-30F8-4EC8-8848-EBC91A442044}" destId="{1520B597-F685-4ACA-AC7D-88EE95260C40}" srcOrd="1" destOrd="0" presId="urn:microsoft.com/office/officeart/2005/8/layout/hList9"/>
    <dgm:cxn modelId="{1F11BC1F-4064-4210-864F-49592F7963B5}" type="presParOf" srcId="{1520B597-F685-4ACA-AC7D-88EE95260C40}" destId="{A209F07F-EF8F-47A8-B525-3D46A038E0F9}" srcOrd="0" destOrd="0" presId="urn:microsoft.com/office/officeart/2005/8/layout/hList9"/>
    <dgm:cxn modelId="{7F4346AA-F5D0-4486-8D4A-D857C4950C94}" type="presParOf" srcId="{1520B597-F685-4ACA-AC7D-88EE95260C40}" destId="{47160C40-3D15-4769-B8E1-E46F4461CF01}" srcOrd="1" destOrd="0" presId="urn:microsoft.com/office/officeart/2005/8/layout/hList9"/>
    <dgm:cxn modelId="{1C7CD62C-B0EE-46E0-9616-705CB03DB7FC}" type="presParOf" srcId="{C8E0AC54-30F8-4EC8-8848-EBC91A442044}" destId="{4AE6A706-CE7D-40B1-9D2A-59AE9521D39B}" srcOrd="2" destOrd="0" presId="urn:microsoft.com/office/officeart/2005/8/layout/hList9"/>
    <dgm:cxn modelId="{C9F32D5E-33DC-4D5A-8458-F83F49A7B14F}" type="presParOf" srcId="{4AE6A706-CE7D-40B1-9D2A-59AE9521D39B}" destId="{1934D834-3FAB-4D03-BA5F-F5F232ADA0D9}" srcOrd="0" destOrd="0" presId="urn:microsoft.com/office/officeart/2005/8/layout/hList9"/>
    <dgm:cxn modelId="{AD57D16B-AE5C-403C-B55F-3AB33B2E2BC9}" type="presParOf" srcId="{4AE6A706-CE7D-40B1-9D2A-59AE9521D39B}" destId="{CF1F3277-FCD7-4A8C-92A1-48DF41857981}" srcOrd="1" destOrd="0" presId="urn:microsoft.com/office/officeart/2005/8/layout/hList9"/>
    <dgm:cxn modelId="{7A065C33-8805-4CFB-A728-9F2FDEF156FD}" type="presParOf" srcId="{AD1EB42C-48B7-4AE2-9265-71ED005F972E}" destId="{08D52872-D280-4EA0-BBED-9B1A029E14D9}" srcOrd="2" destOrd="0" presId="urn:microsoft.com/office/officeart/2005/8/layout/hList9"/>
    <dgm:cxn modelId="{442B1514-203B-41AC-A3A1-F1BE3C26D8F2}" type="presParOf" srcId="{AD1EB42C-48B7-4AE2-9265-71ED005F972E}" destId="{D827AEDF-5FE9-4ED8-9563-4541558042B3}" srcOrd="3" destOrd="0" presId="urn:microsoft.com/office/officeart/2005/8/layout/hList9"/>
    <dgm:cxn modelId="{90F02E8C-43F6-4E82-850E-F306E27C0048}" type="presParOf" srcId="{AD1EB42C-48B7-4AE2-9265-71ED005F972E}" destId="{B0752B2C-5B0E-41CE-B49B-80CD5C2FB4D0}" srcOrd="4" destOrd="0" presId="urn:microsoft.com/office/officeart/2005/8/layout/hList9"/>
    <dgm:cxn modelId="{908DC42D-27F5-4B5B-B8D3-23E243FA210A}" type="presParOf" srcId="{AD1EB42C-48B7-4AE2-9265-71ED005F972E}" destId="{EF0DECBC-D684-4BB7-9AAD-BC05EC460FBF}" srcOrd="5" destOrd="0" presId="urn:microsoft.com/office/officeart/2005/8/layout/hList9"/>
    <dgm:cxn modelId="{A8704B1E-728E-4961-9E6F-0DBE26F77CC1}" type="presParOf" srcId="{AD1EB42C-48B7-4AE2-9265-71ED005F972E}" destId="{0330550D-C395-41CC-8C60-69C67AE55215}" srcOrd="6" destOrd="0" presId="urn:microsoft.com/office/officeart/2005/8/layout/hList9"/>
    <dgm:cxn modelId="{6BD76AAE-438E-481B-83FC-23652F6F62A7}" type="presParOf" srcId="{0330550D-C395-41CC-8C60-69C67AE55215}" destId="{7A5D8D06-8C16-4983-98D8-8A5C32A4E795}" srcOrd="0" destOrd="0" presId="urn:microsoft.com/office/officeart/2005/8/layout/hList9"/>
    <dgm:cxn modelId="{75323189-85B5-425B-81BB-A6E0901B173A}" type="presParOf" srcId="{0330550D-C395-41CC-8C60-69C67AE55215}" destId="{4AD92E16-276A-4EE1-9C71-65AEF9A226C6}" srcOrd="1" destOrd="0" presId="urn:microsoft.com/office/officeart/2005/8/layout/hList9"/>
    <dgm:cxn modelId="{E9791E38-CF2B-43B8-9CD8-EB83F0BB0BE3}" type="presParOf" srcId="{4AD92E16-276A-4EE1-9C71-65AEF9A226C6}" destId="{8EE08AEE-25E4-46CC-8BB1-819088C7314F}" srcOrd="0" destOrd="0" presId="urn:microsoft.com/office/officeart/2005/8/layout/hList9"/>
    <dgm:cxn modelId="{692ED8A0-C100-47BA-8328-CC44DB289A38}" type="presParOf" srcId="{4AD92E16-276A-4EE1-9C71-65AEF9A226C6}" destId="{9F3DFBB3-6C74-4B54-824B-4A09509C4154}" srcOrd="1" destOrd="0" presId="urn:microsoft.com/office/officeart/2005/8/layout/hList9"/>
    <dgm:cxn modelId="{ADA9D841-24E4-479A-A9A2-EA8581ED18A2}" type="presParOf" srcId="{0330550D-C395-41CC-8C60-69C67AE55215}" destId="{065B8B54-5B4E-47E6-9235-C1E27E9016CD}" srcOrd="2" destOrd="0" presId="urn:microsoft.com/office/officeart/2005/8/layout/hList9"/>
    <dgm:cxn modelId="{77E97D55-03F6-4196-8EE6-6EEBB7AF0703}" type="presParOf" srcId="{065B8B54-5B4E-47E6-9235-C1E27E9016CD}" destId="{866C5CE4-994B-4BA4-8F6F-79A64CA37DCB}" srcOrd="0" destOrd="0" presId="urn:microsoft.com/office/officeart/2005/8/layout/hList9"/>
    <dgm:cxn modelId="{A403AB44-5D68-4828-BB6F-3644C3316371}" type="presParOf" srcId="{065B8B54-5B4E-47E6-9235-C1E27E9016CD}" destId="{61A11FBA-A636-4C44-98F4-6487E04F2AC4}" srcOrd="1" destOrd="0" presId="urn:microsoft.com/office/officeart/2005/8/layout/hList9"/>
    <dgm:cxn modelId="{0A5173B2-4A48-42A4-A781-DCCA0A40C95D}" type="presParOf" srcId="{AD1EB42C-48B7-4AE2-9265-71ED005F972E}" destId="{BA599DAF-A860-41E7-B64A-9DF3F0153012}" srcOrd="7" destOrd="0" presId="urn:microsoft.com/office/officeart/2005/8/layout/hList9"/>
    <dgm:cxn modelId="{E2F70EA5-0EB8-4CB1-9FAE-2CF48982D984}" type="presParOf" srcId="{AD1EB42C-48B7-4AE2-9265-71ED005F972E}" destId="{B944DB02-ED13-45E3-BA8A-61B8F853872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93C214AB-3862-4651-8DEB-E4433EDDD515}" type="doc">
      <dgm:prSet loTypeId="urn:microsoft.com/office/officeart/2005/8/layout/chevron1" loCatId="process" qsTypeId="urn:microsoft.com/office/officeart/2005/8/quickstyle/simple2" qsCatId="simple" csTypeId="urn:microsoft.com/office/officeart/2005/8/colors/accent2_2" csCatId="accent2" phldr="1"/>
      <dgm:spPr/>
    </dgm:pt>
    <dgm:pt modelId="{81B58C4F-B86F-4E86-9DF3-DB2D497B5FB3}">
      <dgm:prSet phldrT="[Metin]" custT="1">
        <dgm:style>
          <a:lnRef idx="1">
            <a:schemeClr val="accent3"/>
          </a:lnRef>
          <a:fillRef idx="2">
            <a:schemeClr val="accent3"/>
          </a:fillRef>
          <a:effectRef idx="1">
            <a:schemeClr val="accent3"/>
          </a:effectRef>
          <a:fontRef idx="minor">
            <a:schemeClr val="dk1"/>
          </a:fontRef>
        </dgm:style>
      </dgm:prSet>
      <dgm:spPr/>
      <dgm:t>
        <a:bodyPr anchor="ctr" anchorCtr="1"/>
        <a:lstStyle/>
        <a:p>
          <a:pPr algn="l"/>
          <a:r>
            <a:rPr lang="tr-TR" sz="2000" dirty="0" smtClean="0"/>
            <a:t>Tarafların başvurusu, GYK kararı ve        Başkanlık onayı ile</a:t>
          </a:r>
          <a:endParaRPr lang="tr-TR" sz="2000" dirty="0"/>
        </a:p>
      </dgm:t>
    </dgm:pt>
    <dgm:pt modelId="{C891DB91-6C9A-4922-8D54-3082DC2DDA8B}" type="parTrans" cxnId="{2C0A5DBE-F824-485F-8CAF-F47E0313D30B}">
      <dgm:prSet/>
      <dgm:spPr/>
      <dgm:t>
        <a:bodyPr/>
        <a:lstStyle/>
        <a:p>
          <a:endParaRPr lang="tr-TR"/>
        </a:p>
      </dgm:t>
    </dgm:pt>
    <dgm:pt modelId="{CB17AFE0-6077-42B6-92D2-3FED3C2780C7}" type="sibTrans" cxnId="{2C0A5DBE-F824-485F-8CAF-F47E0313D30B}">
      <dgm:prSet/>
      <dgm:spPr/>
      <dgm:t>
        <a:bodyPr/>
        <a:lstStyle/>
        <a:p>
          <a:endParaRPr lang="tr-TR"/>
        </a:p>
      </dgm:t>
    </dgm:pt>
    <dgm:pt modelId="{9964A9C4-3F39-478E-8801-B5792DD37085}" type="pres">
      <dgm:prSet presAssocID="{93C214AB-3862-4651-8DEB-E4433EDDD515}" presName="Name0" presStyleCnt="0">
        <dgm:presLayoutVars>
          <dgm:dir/>
          <dgm:animLvl val="lvl"/>
          <dgm:resizeHandles val="exact"/>
        </dgm:presLayoutVars>
      </dgm:prSet>
      <dgm:spPr/>
    </dgm:pt>
    <dgm:pt modelId="{17A7465C-26DC-4ED6-8A7A-627BEA61809E}" type="pres">
      <dgm:prSet presAssocID="{81B58C4F-B86F-4E86-9DF3-DB2D497B5FB3}" presName="parTxOnly" presStyleLbl="node1" presStyleIdx="0" presStyleCnt="1" custLinFactNeighborX="1695">
        <dgm:presLayoutVars>
          <dgm:chMax val="0"/>
          <dgm:chPref val="0"/>
          <dgm:bulletEnabled val="1"/>
        </dgm:presLayoutVars>
      </dgm:prSet>
      <dgm:spPr/>
      <dgm:t>
        <a:bodyPr/>
        <a:lstStyle/>
        <a:p>
          <a:endParaRPr lang="tr-TR"/>
        </a:p>
      </dgm:t>
    </dgm:pt>
  </dgm:ptLst>
  <dgm:cxnLst>
    <dgm:cxn modelId="{4DCF6246-C46A-4367-AB49-C7F705F0B9C2}" type="presOf" srcId="{93C214AB-3862-4651-8DEB-E4433EDDD515}" destId="{9964A9C4-3F39-478E-8801-B5792DD37085}" srcOrd="0" destOrd="0" presId="urn:microsoft.com/office/officeart/2005/8/layout/chevron1"/>
    <dgm:cxn modelId="{2C0A5DBE-F824-485F-8CAF-F47E0313D30B}" srcId="{93C214AB-3862-4651-8DEB-E4433EDDD515}" destId="{81B58C4F-B86F-4E86-9DF3-DB2D497B5FB3}" srcOrd="0" destOrd="0" parTransId="{C891DB91-6C9A-4922-8D54-3082DC2DDA8B}" sibTransId="{CB17AFE0-6077-42B6-92D2-3FED3C2780C7}"/>
    <dgm:cxn modelId="{F7EF022B-9B41-4953-93F9-F04AB6364F7B}" type="presOf" srcId="{81B58C4F-B86F-4E86-9DF3-DB2D497B5FB3}" destId="{17A7465C-26DC-4ED6-8A7A-627BEA61809E}" srcOrd="0" destOrd="0" presId="urn:microsoft.com/office/officeart/2005/8/layout/chevron1"/>
    <dgm:cxn modelId="{5CF44334-4EB3-4F55-8F28-38EAE08435E3}" type="presParOf" srcId="{9964A9C4-3F39-478E-8801-B5792DD37085}" destId="{17A7465C-26DC-4ED6-8A7A-627BEA61809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FD511E59-E4DC-432F-91BD-021A48095B23}" type="presOf" srcId="{97723CC5-37E8-4988-BAF2-D94AFAB51DCA}" destId="{350B0EBD-7F9F-4504-958C-0F26FDE9B3B2}"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AD78F677-21C9-4FC6-8155-7C954FEAB734}" type="presOf" srcId="{19EA9ED3-4211-4D2D-9797-0473744C0256}" destId="{68D91427-7BFC-4586-B62D-A8F75D0E2FD4}" srcOrd="0" destOrd="0" presId="urn:microsoft.com/office/officeart/2008/layout/LinedList"/>
    <dgm:cxn modelId="{FA896DB2-891D-4C36-A071-6492558D8A74}" type="presOf" srcId="{50012647-E9CA-40BD-86CC-2562A297676B}" destId="{CD3D5374-32C6-4D67-8C8F-6755FE99D01F}" srcOrd="0" destOrd="0" presId="urn:microsoft.com/office/officeart/2008/layout/LinedList"/>
    <dgm:cxn modelId="{67D840EE-1F8E-43D7-9AAA-A00605CB228D}" srcId="{19EA9ED3-4211-4D2D-9797-0473744C0256}" destId="{97723CC5-37E8-4988-BAF2-D94AFAB51DCA}" srcOrd="2" destOrd="0" parTransId="{6DB773C2-A33D-495B-8B48-73CE4A18B056}" sibTransId="{97DCF6CE-1274-48B2-ABC2-DEB8941FA5F5}"/>
    <dgm:cxn modelId="{52928A71-C57A-4FD4-8BE6-D19C1DA5432A}" type="presOf" srcId="{9758256F-DE02-4B9B-9533-E11F3FED8E0A}" destId="{CF903763-AE74-41B1-90E7-22DA5CF9F1C6}" srcOrd="0" destOrd="0" presId="urn:microsoft.com/office/officeart/2008/layout/LinedList"/>
    <dgm:cxn modelId="{72E4FE72-1080-4077-81AA-847006C06FDA}" type="presOf" srcId="{14ED586E-7E0D-4EFF-8257-A52BABD41EF0}" destId="{C3E9D7AC-F38F-48B4-93FC-C4AB0C6E61DE}" srcOrd="0" destOrd="0" presId="urn:microsoft.com/office/officeart/2008/layout/LinedList"/>
    <dgm:cxn modelId="{AFB3CC74-5FB5-4FBA-BD3B-215E295806B0}" type="presParOf" srcId="{C3E9D7AC-F38F-48B4-93FC-C4AB0C6E61DE}" destId="{B9BC7854-0467-40B5-93AC-A736255E634A}" srcOrd="0" destOrd="0" presId="urn:microsoft.com/office/officeart/2008/layout/LinedList"/>
    <dgm:cxn modelId="{8E44BAAF-4F82-4F95-8622-D045A5586B3E}" type="presParOf" srcId="{C3E9D7AC-F38F-48B4-93FC-C4AB0C6E61DE}" destId="{A54335BC-9969-4983-9E76-B8901DE48A20}" srcOrd="1" destOrd="0" presId="urn:microsoft.com/office/officeart/2008/layout/LinedList"/>
    <dgm:cxn modelId="{F806AF02-C2EE-4959-887F-75103F01C064}" type="presParOf" srcId="{A54335BC-9969-4983-9E76-B8901DE48A20}" destId="{68D91427-7BFC-4586-B62D-A8F75D0E2FD4}" srcOrd="0" destOrd="0" presId="urn:microsoft.com/office/officeart/2008/layout/LinedList"/>
    <dgm:cxn modelId="{47CD5C57-6E04-40E2-A983-E592BE7B8150}" type="presParOf" srcId="{A54335BC-9969-4983-9E76-B8901DE48A20}" destId="{2EE2C186-FA91-4962-8803-AC7B70C693E3}" srcOrd="1" destOrd="0" presId="urn:microsoft.com/office/officeart/2008/layout/LinedList"/>
    <dgm:cxn modelId="{2B9ABD1A-85BF-4742-B30C-6C4C76D27EC8}" type="presParOf" srcId="{2EE2C186-FA91-4962-8803-AC7B70C693E3}" destId="{042F68DB-8A7B-413A-B18B-2DB3D5CD4AC6}" srcOrd="0" destOrd="0" presId="urn:microsoft.com/office/officeart/2008/layout/LinedList"/>
    <dgm:cxn modelId="{4D7F5266-623D-45AC-98D7-74BC717FE714}" type="presParOf" srcId="{2EE2C186-FA91-4962-8803-AC7B70C693E3}" destId="{C228BCD6-8779-47FA-A464-BB32339A36C2}" srcOrd="1" destOrd="0" presId="urn:microsoft.com/office/officeart/2008/layout/LinedList"/>
    <dgm:cxn modelId="{B76ECEB3-2B67-4924-8DB0-67BD49AE1B8E}" type="presParOf" srcId="{C228BCD6-8779-47FA-A464-BB32339A36C2}" destId="{CEF7D946-0C00-437B-9A7E-5EEC1780931C}" srcOrd="0" destOrd="0" presId="urn:microsoft.com/office/officeart/2008/layout/LinedList"/>
    <dgm:cxn modelId="{6868CDE8-0920-4448-84B6-1EA7CD078E69}" type="presParOf" srcId="{C228BCD6-8779-47FA-A464-BB32339A36C2}" destId="{CF903763-AE74-41B1-90E7-22DA5CF9F1C6}" srcOrd="1" destOrd="0" presId="urn:microsoft.com/office/officeart/2008/layout/LinedList"/>
    <dgm:cxn modelId="{4EBD81E2-4579-4863-83EC-B45FB0D0DC1F}" type="presParOf" srcId="{C228BCD6-8779-47FA-A464-BB32339A36C2}" destId="{E6B795C6-955B-4C97-84DA-8A10BF1E3D77}" srcOrd="2" destOrd="0" presId="urn:microsoft.com/office/officeart/2008/layout/LinedList"/>
    <dgm:cxn modelId="{9E3DD794-857C-4E58-8D85-E79D318FD649}" type="presParOf" srcId="{2EE2C186-FA91-4962-8803-AC7B70C693E3}" destId="{10AA5E54-732B-41BE-8BE3-EAFF2CD85F3D}" srcOrd="2" destOrd="0" presId="urn:microsoft.com/office/officeart/2008/layout/LinedList"/>
    <dgm:cxn modelId="{60E8F1C9-5834-4941-8D7A-D8FC9B02CD1C}" type="presParOf" srcId="{2EE2C186-FA91-4962-8803-AC7B70C693E3}" destId="{AE210049-8559-4FD0-8469-12F208DB4FED}" srcOrd="3" destOrd="0" presId="urn:microsoft.com/office/officeart/2008/layout/LinedList"/>
    <dgm:cxn modelId="{D92FBF5B-42CC-4AF3-B71C-4BE4BC400E0E}" type="presParOf" srcId="{2EE2C186-FA91-4962-8803-AC7B70C693E3}" destId="{C4B2BCE9-39B2-4781-B9C9-4A4364859504}" srcOrd="4" destOrd="0" presId="urn:microsoft.com/office/officeart/2008/layout/LinedList"/>
    <dgm:cxn modelId="{35055653-A20F-45AB-AD23-D0D6AF3F3FAC}" type="presParOf" srcId="{C4B2BCE9-39B2-4781-B9C9-4A4364859504}" destId="{75168B20-C625-4502-BE76-6936C1A9DEB7}" srcOrd="0" destOrd="0" presId="urn:microsoft.com/office/officeart/2008/layout/LinedList"/>
    <dgm:cxn modelId="{FFDC28D2-83B6-4182-ACB8-4B01A939D490}" type="presParOf" srcId="{C4B2BCE9-39B2-4781-B9C9-4A4364859504}" destId="{CD3D5374-32C6-4D67-8C8F-6755FE99D01F}" srcOrd="1" destOrd="0" presId="urn:microsoft.com/office/officeart/2008/layout/LinedList"/>
    <dgm:cxn modelId="{705FD4B6-49E3-4499-A78C-874FABAEC6FE}" type="presParOf" srcId="{C4B2BCE9-39B2-4781-B9C9-4A4364859504}" destId="{08D442E2-21E4-41C8-9D9A-BCA5ADF5BD1B}" srcOrd="2" destOrd="0" presId="urn:microsoft.com/office/officeart/2008/layout/LinedList"/>
    <dgm:cxn modelId="{D452FA58-E1FB-4D22-8C7F-91A1A802E046}" type="presParOf" srcId="{2EE2C186-FA91-4962-8803-AC7B70C693E3}" destId="{CCAD6B94-12F1-4F3F-9A5E-2B55CDB455E7}" srcOrd="5" destOrd="0" presId="urn:microsoft.com/office/officeart/2008/layout/LinedList"/>
    <dgm:cxn modelId="{8F64E63F-7FD9-42C2-BACA-7C0DD4E28D24}" type="presParOf" srcId="{2EE2C186-FA91-4962-8803-AC7B70C693E3}" destId="{81BDBD5F-8B0F-4693-9BFD-3BBD1FA5BBB6}" srcOrd="6" destOrd="0" presId="urn:microsoft.com/office/officeart/2008/layout/LinedList"/>
    <dgm:cxn modelId="{031A23E9-1203-46C3-A9EB-0F7F9EAEBC1D}" type="presParOf" srcId="{2EE2C186-FA91-4962-8803-AC7B70C693E3}" destId="{0F673074-3DDC-47CB-8281-754781DCED20}" srcOrd="7" destOrd="0" presId="urn:microsoft.com/office/officeart/2008/layout/LinedList"/>
    <dgm:cxn modelId="{765515ED-B966-4723-BE38-1EFF41A53213}" type="presParOf" srcId="{0F673074-3DDC-47CB-8281-754781DCED20}" destId="{21A4B7B7-DA67-476F-AFAB-2264139A2420}" srcOrd="0" destOrd="0" presId="urn:microsoft.com/office/officeart/2008/layout/LinedList"/>
    <dgm:cxn modelId="{3D0C8D22-4D36-4504-9C80-7C36E895047C}" type="presParOf" srcId="{0F673074-3DDC-47CB-8281-754781DCED20}" destId="{350B0EBD-7F9F-4504-958C-0F26FDE9B3B2}" srcOrd="1" destOrd="0" presId="urn:microsoft.com/office/officeart/2008/layout/LinedList"/>
    <dgm:cxn modelId="{ED6DA070-40BE-4194-A196-BF871758491E}" type="presParOf" srcId="{0F673074-3DDC-47CB-8281-754781DCED20}" destId="{6A14D535-1E4B-4821-AFF9-78B4C32DED36}" srcOrd="2" destOrd="0" presId="urn:microsoft.com/office/officeart/2008/layout/LinedList"/>
    <dgm:cxn modelId="{95F701F4-C293-44A4-A498-EEFBF73B7395}" type="presParOf" srcId="{2EE2C186-FA91-4962-8803-AC7B70C693E3}" destId="{CD45B6D9-968F-4878-8155-4D619E6B01F6}" srcOrd="8" destOrd="0" presId="urn:microsoft.com/office/officeart/2008/layout/LinedList"/>
    <dgm:cxn modelId="{C604048E-D160-4216-B265-71F7B2CE3A13}"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t>Proje Önerisi Yürürlüğe Alma</a:t>
          </a:r>
          <a:endParaRPr lang="tr-TR" sz="28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1548"/>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Y="-17188" custLinFactNeighborY="-100000"/>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E1935BC9-3572-4A99-AD70-2A1A1C5BBE1D}" srcId="{19EA9ED3-4211-4D2D-9797-0473744C0256}" destId="{9758256F-DE02-4B9B-9533-E11F3FED8E0A}" srcOrd="0" destOrd="0" parTransId="{E1E04617-EE8E-42BD-B62B-7E7C0536D29E}" sibTransId="{ECC05F79-982C-45E0-9ABF-FFED55080FD6}"/>
    <dgm:cxn modelId="{60697E62-5C89-49A0-886B-21F313F40052}" type="presOf" srcId="{19EA9ED3-4211-4D2D-9797-0473744C0256}" destId="{68D91427-7BFC-4586-B62D-A8F75D0E2FD4}" srcOrd="0" destOrd="0" presId="urn:microsoft.com/office/officeart/2008/layout/LinedList"/>
    <dgm:cxn modelId="{67D840EE-1F8E-43D7-9AAA-A00605CB228D}" srcId="{19EA9ED3-4211-4D2D-9797-0473744C0256}" destId="{97723CC5-37E8-4988-BAF2-D94AFAB51DCA}" srcOrd="1" destOrd="0" parTransId="{6DB773C2-A33D-495B-8B48-73CE4A18B056}" sibTransId="{97DCF6CE-1274-48B2-ABC2-DEB8941FA5F5}"/>
    <dgm:cxn modelId="{02E4C8DF-BC7D-4BC9-8478-E7377AF0DDDE}" type="presOf" srcId="{9758256F-DE02-4B9B-9533-E11F3FED8E0A}" destId="{CF903763-AE74-41B1-90E7-22DA5CF9F1C6}" srcOrd="0" destOrd="0" presId="urn:microsoft.com/office/officeart/2008/layout/LinedList"/>
    <dgm:cxn modelId="{65A8CD3E-30FF-4A7C-BB71-39746494DB10}" type="presOf" srcId="{14ED586E-7E0D-4EFF-8257-A52BABD41EF0}" destId="{C3E9D7AC-F38F-48B4-93FC-C4AB0C6E61DE}" srcOrd="0" destOrd="0" presId="urn:microsoft.com/office/officeart/2008/layout/LinedList"/>
    <dgm:cxn modelId="{C39511AB-2EC2-43FE-95CC-4F0BB0AE3A78}" type="presOf" srcId="{97723CC5-37E8-4988-BAF2-D94AFAB51DCA}" destId="{350B0EBD-7F9F-4504-958C-0F26FDE9B3B2}" srcOrd="0" destOrd="0" presId="urn:microsoft.com/office/officeart/2008/layout/LinedList"/>
    <dgm:cxn modelId="{02B1F648-1523-47AE-9842-FDEBCF45A8EB}" type="presParOf" srcId="{C3E9D7AC-F38F-48B4-93FC-C4AB0C6E61DE}" destId="{B9BC7854-0467-40B5-93AC-A736255E634A}" srcOrd="0" destOrd="0" presId="urn:microsoft.com/office/officeart/2008/layout/LinedList"/>
    <dgm:cxn modelId="{16D1C968-039E-407A-B69A-836E3AEA1D6A}" type="presParOf" srcId="{C3E9D7AC-F38F-48B4-93FC-C4AB0C6E61DE}" destId="{A54335BC-9969-4983-9E76-B8901DE48A20}" srcOrd="1" destOrd="0" presId="urn:microsoft.com/office/officeart/2008/layout/LinedList"/>
    <dgm:cxn modelId="{BCFD0C38-48C2-4C8A-97D5-BAC16DCE6F4C}" type="presParOf" srcId="{A54335BC-9969-4983-9E76-B8901DE48A20}" destId="{68D91427-7BFC-4586-B62D-A8F75D0E2FD4}" srcOrd="0" destOrd="0" presId="urn:microsoft.com/office/officeart/2008/layout/LinedList"/>
    <dgm:cxn modelId="{495C6834-5D4E-431C-9C8E-5022B75A6F0A}" type="presParOf" srcId="{A54335BC-9969-4983-9E76-B8901DE48A20}" destId="{2EE2C186-FA91-4962-8803-AC7B70C693E3}" srcOrd="1" destOrd="0" presId="urn:microsoft.com/office/officeart/2008/layout/LinedList"/>
    <dgm:cxn modelId="{7FAC0EAD-50BF-4709-91FE-DCCD64AD38E4}" type="presParOf" srcId="{2EE2C186-FA91-4962-8803-AC7B70C693E3}" destId="{042F68DB-8A7B-413A-B18B-2DB3D5CD4AC6}" srcOrd="0" destOrd="0" presId="urn:microsoft.com/office/officeart/2008/layout/LinedList"/>
    <dgm:cxn modelId="{4271940C-03CA-4A02-B152-1B441BF73BAB}" type="presParOf" srcId="{2EE2C186-FA91-4962-8803-AC7B70C693E3}" destId="{C228BCD6-8779-47FA-A464-BB32339A36C2}" srcOrd="1" destOrd="0" presId="urn:microsoft.com/office/officeart/2008/layout/LinedList"/>
    <dgm:cxn modelId="{17E9C43E-4BE6-4969-B2AB-7A17DE90657C}" type="presParOf" srcId="{C228BCD6-8779-47FA-A464-BB32339A36C2}" destId="{CEF7D946-0C00-437B-9A7E-5EEC1780931C}" srcOrd="0" destOrd="0" presId="urn:microsoft.com/office/officeart/2008/layout/LinedList"/>
    <dgm:cxn modelId="{2A1EEBD0-B295-4350-8B2F-3490D775656D}" type="presParOf" srcId="{C228BCD6-8779-47FA-A464-BB32339A36C2}" destId="{CF903763-AE74-41B1-90E7-22DA5CF9F1C6}" srcOrd="1" destOrd="0" presId="urn:microsoft.com/office/officeart/2008/layout/LinedList"/>
    <dgm:cxn modelId="{87AE7668-326E-4710-B452-C2F8B88A7E50}" type="presParOf" srcId="{C228BCD6-8779-47FA-A464-BB32339A36C2}" destId="{E6B795C6-955B-4C97-84DA-8A10BF1E3D77}" srcOrd="2" destOrd="0" presId="urn:microsoft.com/office/officeart/2008/layout/LinedList"/>
    <dgm:cxn modelId="{306DD59C-3AC7-49DB-A5A1-6BF1EDC9CA80}" type="presParOf" srcId="{2EE2C186-FA91-4962-8803-AC7B70C693E3}" destId="{10AA5E54-732B-41BE-8BE3-EAFF2CD85F3D}" srcOrd="2" destOrd="0" presId="urn:microsoft.com/office/officeart/2008/layout/LinedList"/>
    <dgm:cxn modelId="{C89DBA45-76F7-4A19-9310-2B9F720450D3}" type="presParOf" srcId="{2EE2C186-FA91-4962-8803-AC7B70C693E3}" destId="{AE210049-8559-4FD0-8469-12F208DB4FED}" srcOrd="3" destOrd="0" presId="urn:microsoft.com/office/officeart/2008/layout/LinedList"/>
    <dgm:cxn modelId="{1C66C2D1-9655-4182-9675-2EC4C5C3BFD5}" type="presParOf" srcId="{2EE2C186-FA91-4962-8803-AC7B70C693E3}" destId="{0F673074-3DDC-47CB-8281-754781DCED20}" srcOrd="4" destOrd="0" presId="urn:microsoft.com/office/officeart/2008/layout/LinedList"/>
    <dgm:cxn modelId="{9F2F14C7-0A1E-4D74-BCB9-A42E07A99FFA}" type="presParOf" srcId="{0F673074-3DDC-47CB-8281-754781DCED20}" destId="{21A4B7B7-DA67-476F-AFAB-2264139A2420}" srcOrd="0" destOrd="0" presId="urn:microsoft.com/office/officeart/2008/layout/LinedList"/>
    <dgm:cxn modelId="{B8929CB7-B75E-4B5D-9101-18ED0A97BB76}" type="presParOf" srcId="{0F673074-3DDC-47CB-8281-754781DCED20}" destId="{350B0EBD-7F9F-4504-958C-0F26FDE9B3B2}" srcOrd="1" destOrd="0" presId="urn:microsoft.com/office/officeart/2008/layout/LinedList"/>
    <dgm:cxn modelId="{3BAF49DC-22CF-4636-89D6-170D95C0B93A}" type="presParOf" srcId="{0F673074-3DDC-47CB-8281-754781DCED20}" destId="{6A14D535-1E4B-4821-AFF9-78B4C32DED36}" srcOrd="2" destOrd="0" presId="urn:microsoft.com/office/officeart/2008/layout/LinedList"/>
    <dgm:cxn modelId="{BADD9441-DF27-4384-9E32-815F1C39F840}" type="presParOf" srcId="{2EE2C186-FA91-4962-8803-AC7B70C693E3}" destId="{CD45B6D9-968F-4878-8155-4D619E6B01F6}" srcOrd="5" destOrd="0" presId="urn:microsoft.com/office/officeart/2008/layout/LinedList"/>
    <dgm:cxn modelId="{8B7EB3D5-E238-4CCB-8A92-4DB8D1BDAD32}"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E0446D9-D83C-4DB6-81A7-C9EAFD6FE562}" type="doc">
      <dgm:prSet loTypeId="urn:microsoft.com/office/officeart/2005/8/layout/target2" loCatId="relationship" qsTypeId="urn:microsoft.com/office/officeart/2005/8/quickstyle/simple5" qsCatId="simple" csTypeId="urn:microsoft.com/office/officeart/2005/8/colors/accent3_2" csCatId="accent3" phldr="1"/>
      <dgm:spPr/>
      <dgm:t>
        <a:bodyPr/>
        <a:lstStyle/>
        <a:p>
          <a:endParaRPr lang="en-US"/>
        </a:p>
      </dgm:t>
    </dgm:pt>
    <dgm:pt modelId="{C373BDC2-EB9A-4DEE-83FF-49819CB7F2A3}">
      <dgm:prSet phldrT="[Metin]" custT="1"/>
      <dgm:spPr/>
      <dgm:t>
        <a:bodyPr/>
        <a:lstStyle/>
        <a:p>
          <a:r>
            <a:rPr lang="tr-TR" sz="2200" dirty="0" smtClean="0"/>
            <a:t>Tarafların başvurusu veya TÜBİTAK’ın    tespiti ile </a:t>
          </a:r>
          <a:endParaRPr lang="en-US" sz="2200" dirty="0">
            <a:solidFill>
              <a:schemeClr val="tx1"/>
            </a:solidFill>
            <a:effectLst/>
          </a:endParaRPr>
        </a:p>
      </dgm:t>
    </dgm:pt>
    <dgm:pt modelId="{A512F5FE-E95F-45C3-AB01-2C752C8DB48B}" type="parTrans" cxnId="{8CE5C25E-5620-46A1-8370-A25299A6249E}">
      <dgm:prSet/>
      <dgm:spPr/>
      <dgm:t>
        <a:bodyPr/>
        <a:lstStyle/>
        <a:p>
          <a:endParaRPr lang="en-US">
            <a:effectLst/>
          </a:endParaRPr>
        </a:p>
      </dgm:t>
    </dgm:pt>
    <dgm:pt modelId="{9B162AEC-0CDE-4C27-9D79-225D91B2F87F}" type="sibTrans" cxnId="{8CE5C25E-5620-46A1-8370-A25299A6249E}">
      <dgm:prSet/>
      <dgm:spPr/>
      <dgm:t>
        <a:bodyPr/>
        <a:lstStyle/>
        <a:p>
          <a:endParaRPr lang="en-US">
            <a:effectLst/>
          </a:endParaRPr>
        </a:p>
      </dgm:t>
    </dgm:pt>
    <dgm:pt modelId="{FF551E3E-ABFC-483E-8723-CFC14395D995}">
      <dgm:prSet phldrT="[Metin]" custT="1"/>
      <dgm:spPr/>
      <dgm:t>
        <a:bodyPr/>
        <a:lstStyle/>
        <a:p>
          <a:r>
            <a:rPr lang="tr-TR" sz="2200" dirty="0" smtClean="0"/>
            <a:t>GYK’nin görüşü ve   Bilim Kurulu kararı                 ile </a:t>
          </a:r>
          <a:endParaRPr lang="en-US" sz="2200" dirty="0">
            <a:solidFill>
              <a:schemeClr val="tx1"/>
            </a:solidFill>
            <a:effectLst/>
          </a:endParaRPr>
        </a:p>
      </dgm:t>
    </dgm:pt>
    <dgm:pt modelId="{09787E94-3715-4D35-A37C-6C5930A66FF7}" type="parTrans" cxnId="{8577CCA4-EC02-486D-BBAD-E182390AB316}">
      <dgm:prSet/>
      <dgm:spPr/>
      <dgm:t>
        <a:bodyPr/>
        <a:lstStyle/>
        <a:p>
          <a:endParaRPr lang="en-US">
            <a:effectLst/>
          </a:endParaRPr>
        </a:p>
      </dgm:t>
    </dgm:pt>
    <dgm:pt modelId="{F6788080-4676-4F5C-A85A-16C37A632ED8}" type="sibTrans" cxnId="{8577CCA4-EC02-486D-BBAD-E182390AB316}">
      <dgm:prSet/>
      <dgm:spPr/>
      <dgm:t>
        <a:bodyPr/>
        <a:lstStyle/>
        <a:p>
          <a:endParaRPr lang="en-US">
            <a:effectLst/>
          </a:endParaRPr>
        </a:p>
      </dgm:t>
    </dgm:pt>
    <dgm:pt modelId="{24C6DD23-184F-4B58-AA21-03D3CCE0A8EC}">
      <dgm:prSet phldrT="[Metin]" custT="1"/>
      <dgm:spPr>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tr-TR" sz="2400" b="1" dirty="0" smtClean="0"/>
            <a:t>Durdurma işlemi sonrasında mücbir sebeplerle yürütülmeleri olanaksız hale gelen projeler</a:t>
          </a:r>
          <a:endParaRPr lang="en-US" sz="2400" b="1" i="0" dirty="0">
            <a:effectLst/>
          </a:endParaRPr>
        </a:p>
      </dgm:t>
    </dgm:pt>
    <dgm:pt modelId="{FD47469B-8A69-4ED4-A4C2-B2F89A6AB817}" type="sibTrans" cxnId="{7440D46D-DFE1-4752-936E-8671ACCAFA7C}">
      <dgm:prSet/>
      <dgm:spPr/>
      <dgm:t>
        <a:bodyPr/>
        <a:lstStyle/>
        <a:p>
          <a:endParaRPr lang="en-US">
            <a:effectLst/>
          </a:endParaRPr>
        </a:p>
      </dgm:t>
    </dgm:pt>
    <dgm:pt modelId="{77393132-0959-45F2-834C-7EAA355E699C}" type="parTrans" cxnId="{7440D46D-DFE1-4752-936E-8671ACCAFA7C}">
      <dgm:prSet/>
      <dgm:spPr/>
      <dgm:t>
        <a:bodyPr/>
        <a:lstStyle/>
        <a:p>
          <a:endParaRPr lang="en-US">
            <a:effectLst/>
          </a:endParaRPr>
        </a:p>
      </dgm:t>
    </dgm:pt>
    <dgm:pt modelId="{6AE83068-DE38-403F-BD3B-0DAE4DD480A8}" type="pres">
      <dgm:prSet presAssocID="{4E0446D9-D83C-4DB6-81A7-C9EAFD6FE562}" presName="Name0" presStyleCnt="0">
        <dgm:presLayoutVars>
          <dgm:chMax val="3"/>
          <dgm:chPref val="1"/>
          <dgm:dir/>
          <dgm:animLvl val="lvl"/>
          <dgm:resizeHandles/>
        </dgm:presLayoutVars>
      </dgm:prSet>
      <dgm:spPr/>
      <dgm:t>
        <a:bodyPr/>
        <a:lstStyle/>
        <a:p>
          <a:endParaRPr lang="en-US"/>
        </a:p>
      </dgm:t>
    </dgm:pt>
    <dgm:pt modelId="{5E43562A-AC9C-433F-A890-D06A76675481}" type="pres">
      <dgm:prSet presAssocID="{4E0446D9-D83C-4DB6-81A7-C9EAFD6FE562}" presName="outerBox" presStyleCnt="0"/>
      <dgm:spPr/>
    </dgm:pt>
    <dgm:pt modelId="{FBEC7554-956A-4E80-A097-6E20B50127D1}" type="pres">
      <dgm:prSet presAssocID="{4E0446D9-D83C-4DB6-81A7-C9EAFD6FE562}" presName="outerBoxParent" presStyleLbl="node1" presStyleIdx="0" presStyleCnt="1"/>
      <dgm:spPr/>
      <dgm:t>
        <a:bodyPr/>
        <a:lstStyle/>
        <a:p>
          <a:endParaRPr lang="en-US"/>
        </a:p>
      </dgm:t>
    </dgm:pt>
    <dgm:pt modelId="{20710029-0CF6-458F-AE68-87054B1C9487}" type="pres">
      <dgm:prSet presAssocID="{4E0446D9-D83C-4DB6-81A7-C9EAFD6FE562}" presName="outerBoxChildren" presStyleCnt="0"/>
      <dgm:spPr/>
    </dgm:pt>
    <dgm:pt modelId="{8F679C3A-BF8B-401E-A448-B1BB61619E36}" type="pres">
      <dgm:prSet presAssocID="{C373BDC2-EB9A-4DEE-83FF-49819CB7F2A3}" presName="oChild" presStyleLbl="fgAcc1" presStyleIdx="0" presStyleCnt="2" custScaleY="131111">
        <dgm:presLayoutVars>
          <dgm:bulletEnabled val="1"/>
        </dgm:presLayoutVars>
      </dgm:prSet>
      <dgm:spPr/>
      <dgm:t>
        <a:bodyPr/>
        <a:lstStyle/>
        <a:p>
          <a:endParaRPr lang="en-US"/>
        </a:p>
      </dgm:t>
    </dgm:pt>
    <dgm:pt modelId="{4C0188EF-38E5-4A09-8918-300B390E0C4B}" type="pres">
      <dgm:prSet presAssocID="{9B162AEC-0CDE-4C27-9D79-225D91B2F87F}" presName="outerSibTrans" presStyleCnt="0"/>
      <dgm:spPr/>
    </dgm:pt>
    <dgm:pt modelId="{409288F5-952D-4746-957E-245544F6C930}" type="pres">
      <dgm:prSet presAssocID="{FF551E3E-ABFC-483E-8723-CFC14395D995}" presName="oChild" presStyleLbl="fgAcc1" presStyleIdx="1" presStyleCnt="2" custScaleY="131111">
        <dgm:presLayoutVars>
          <dgm:bulletEnabled val="1"/>
        </dgm:presLayoutVars>
      </dgm:prSet>
      <dgm:spPr/>
      <dgm:t>
        <a:bodyPr/>
        <a:lstStyle/>
        <a:p>
          <a:endParaRPr lang="en-US"/>
        </a:p>
      </dgm:t>
    </dgm:pt>
  </dgm:ptLst>
  <dgm:cxnLst>
    <dgm:cxn modelId="{7440D46D-DFE1-4752-936E-8671ACCAFA7C}" srcId="{4E0446D9-D83C-4DB6-81A7-C9EAFD6FE562}" destId="{24C6DD23-184F-4B58-AA21-03D3CCE0A8EC}" srcOrd="0" destOrd="0" parTransId="{77393132-0959-45F2-834C-7EAA355E699C}" sibTransId="{FD47469B-8A69-4ED4-A4C2-B2F89A6AB817}"/>
    <dgm:cxn modelId="{7DD09194-180E-4B22-8B0C-D22523EFF569}" type="presOf" srcId="{FF551E3E-ABFC-483E-8723-CFC14395D995}" destId="{409288F5-952D-4746-957E-245544F6C930}" srcOrd="0" destOrd="0" presId="urn:microsoft.com/office/officeart/2005/8/layout/target2"/>
    <dgm:cxn modelId="{B8946C16-58DA-443F-BEBE-5D9D7DDB4905}" type="presOf" srcId="{C373BDC2-EB9A-4DEE-83FF-49819CB7F2A3}" destId="{8F679C3A-BF8B-401E-A448-B1BB61619E36}" srcOrd="0" destOrd="0" presId="urn:microsoft.com/office/officeart/2005/8/layout/target2"/>
    <dgm:cxn modelId="{8CE5C25E-5620-46A1-8370-A25299A6249E}" srcId="{24C6DD23-184F-4B58-AA21-03D3CCE0A8EC}" destId="{C373BDC2-EB9A-4DEE-83FF-49819CB7F2A3}" srcOrd="0" destOrd="0" parTransId="{A512F5FE-E95F-45C3-AB01-2C752C8DB48B}" sibTransId="{9B162AEC-0CDE-4C27-9D79-225D91B2F87F}"/>
    <dgm:cxn modelId="{8577CCA4-EC02-486D-BBAD-E182390AB316}" srcId="{24C6DD23-184F-4B58-AA21-03D3CCE0A8EC}" destId="{FF551E3E-ABFC-483E-8723-CFC14395D995}" srcOrd="1" destOrd="0" parTransId="{09787E94-3715-4D35-A37C-6C5930A66FF7}" sibTransId="{F6788080-4676-4F5C-A85A-16C37A632ED8}"/>
    <dgm:cxn modelId="{596FFFFC-3EE9-4AE1-94CE-EC66FF17A4C7}" type="presOf" srcId="{4E0446D9-D83C-4DB6-81A7-C9EAFD6FE562}" destId="{6AE83068-DE38-403F-BD3B-0DAE4DD480A8}" srcOrd="0" destOrd="0" presId="urn:microsoft.com/office/officeart/2005/8/layout/target2"/>
    <dgm:cxn modelId="{502159BE-B8F2-4F80-93D5-F38B707C51A1}" type="presOf" srcId="{24C6DD23-184F-4B58-AA21-03D3CCE0A8EC}" destId="{FBEC7554-956A-4E80-A097-6E20B50127D1}" srcOrd="0" destOrd="0" presId="urn:microsoft.com/office/officeart/2005/8/layout/target2"/>
    <dgm:cxn modelId="{12595923-6579-460C-9A80-235B688026C2}" type="presParOf" srcId="{6AE83068-DE38-403F-BD3B-0DAE4DD480A8}" destId="{5E43562A-AC9C-433F-A890-D06A76675481}" srcOrd="0" destOrd="0" presId="urn:microsoft.com/office/officeart/2005/8/layout/target2"/>
    <dgm:cxn modelId="{2CA986BF-EA6C-45E8-A7D5-FFAB31EC20CD}" type="presParOf" srcId="{5E43562A-AC9C-433F-A890-D06A76675481}" destId="{FBEC7554-956A-4E80-A097-6E20B50127D1}" srcOrd="0" destOrd="0" presId="urn:microsoft.com/office/officeart/2005/8/layout/target2"/>
    <dgm:cxn modelId="{D74464D0-FEDC-438A-9107-06BDE2BE1B43}" type="presParOf" srcId="{5E43562A-AC9C-433F-A890-D06A76675481}" destId="{20710029-0CF6-458F-AE68-87054B1C9487}" srcOrd="1" destOrd="0" presId="urn:microsoft.com/office/officeart/2005/8/layout/target2"/>
    <dgm:cxn modelId="{267A940A-5E39-4987-AC61-10343FF2AA4C}" type="presParOf" srcId="{20710029-0CF6-458F-AE68-87054B1C9487}" destId="{8F679C3A-BF8B-401E-A448-B1BB61619E36}" srcOrd="0" destOrd="0" presId="urn:microsoft.com/office/officeart/2005/8/layout/target2"/>
    <dgm:cxn modelId="{73F64D89-4A7B-49CF-9C8B-41197BE1B25E}" type="presParOf" srcId="{20710029-0CF6-458F-AE68-87054B1C9487}" destId="{4C0188EF-38E5-4A09-8918-300B390E0C4B}" srcOrd="1" destOrd="0" presId="urn:microsoft.com/office/officeart/2005/8/layout/target2"/>
    <dgm:cxn modelId="{E242D6E9-0722-450B-9585-5551194CD2F7}" type="presParOf" srcId="{20710029-0CF6-458F-AE68-87054B1C9487}" destId="{409288F5-952D-4746-957E-245544F6C930}" srcOrd="2" destOrd="0" presId="urn:microsoft.com/office/officeart/2005/8/layout/targe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51A0BB0D-F841-4471-8AF4-68D8C168A486}" type="doc">
      <dgm:prSet loTypeId="urn:microsoft.com/office/officeart/2005/8/layout/target3" loCatId="list" qsTypeId="urn:microsoft.com/office/officeart/2005/8/quickstyle/simple1#28" qsCatId="simple" csTypeId="urn:microsoft.com/office/officeart/2005/8/colors/accent3_2" csCatId="accent3" phldr="1"/>
      <dgm:spPr/>
      <dgm:t>
        <a:bodyPr/>
        <a:lstStyle/>
        <a:p>
          <a:endParaRPr lang="en-US"/>
        </a:p>
      </dgm:t>
    </dgm:pt>
    <dgm:pt modelId="{19CFB2A8-A6FC-4F60-A090-4D6412DB846B}">
      <dgm:prSet phldrT="[Metin]"/>
      <dgm:spPr/>
      <dgm:t>
        <a:bodyPr/>
        <a:lstStyle/>
        <a:p>
          <a:endParaRPr lang="en-US" dirty="0"/>
        </a:p>
      </dgm:t>
    </dgm:pt>
    <dgm:pt modelId="{437BC236-733E-476C-8728-F1BA4F2DD191}" type="parTrans" cxnId="{E93A74AA-8DF8-43FF-823F-5FAD9CFDEB0D}">
      <dgm:prSet/>
      <dgm:spPr/>
      <dgm:t>
        <a:bodyPr/>
        <a:lstStyle/>
        <a:p>
          <a:endParaRPr lang="en-US"/>
        </a:p>
      </dgm:t>
    </dgm:pt>
    <dgm:pt modelId="{A78F9EE7-5871-4AF1-A90E-67418D48617A}" type="sibTrans" cxnId="{E93A74AA-8DF8-43FF-823F-5FAD9CFDEB0D}">
      <dgm:prSet/>
      <dgm:spPr/>
      <dgm:t>
        <a:bodyPr/>
        <a:lstStyle/>
        <a:p>
          <a:endParaRPr lang="en-US"/>
        </a:p>
      </dgm:t>
    </dgm:pt>
    <dgm:pt modelId="{04FD2A4B-06A6-449E-AA8D-BAFB9838AB00}">
      <dgm:prSet phldrT="[Metin]" custT="1"/>
      <dgm:spPr/>
      <dgm:t>
        <a:bodyPr/>
        <a:lstStyle/>
        <a:p>
          <a:r>
            <a:rPr lang="tr-TR" sz="1800" dirty="0" smtClean="0"/>
            <a:t>Yürürlükten kaldırılan projelerden, yapılan ödemeler geri alınmaz.</a:t>
          </a:r>
          <a:endParaRPr lang="en-US" sz="1800" dirty="0"/>
        </a:p>
      </dgm:t>
    </dgm:pt>
    <dgm:pt modelId="{4B6C0308-DA22-40E3-86FC-DF53578856B4}" type="parTrans" cxnId="{33597D86-6181-47E4-9C1B-8D6D1E6E53E3}">
      <dgm:prSet/>
      <dgm:spPr/>
      <dgm:t>
        <a:bodyPr/>
        <a:lstStyle/>
        <a:p>
          <a:endParaRPr lang="en-US"/>
        </a:p>
      </dgm:t>
    </dgm:pt>
    <dgm:pt modelId="{BDDA3C70-3CAB-467D-80F4-D7CD8F4F0190}" type="sibTrans" cxnId="{33597D86-6181-47E4-9C1B-8D6D1E6E53E3}">
      <dgm:prSet/>
      <dgm:spPr/>
      <dgm:t>
        <a:bodyPr/>
        <a:lstStyle/>
        <a:p>
          <a:endParaRPr lang="en-US"/>
        </a:p>
      </dgm:t>
    </dgm:pt>
    <dgm:pt modelId="{ED73724C-2209-49D2-85B8-43A1490FC89F}">
      <dgm:prSet phldrT="[Metin]"/>
      <dgm:spPr/>
      <dgm:t>
        <a:bodyPr/>
        <a:lstStyle/>
        <a:p>
          <a:endParaRPr lang="en-US" dirty="0"/>
        </a:p>
      </dgm:t>
    </dgm:pt>
    <dgm:pt modelId="{C921DC2B-ADAF-4C72-8272-E1D9B97A9159}" type="parTrans" cxnId="{3BF15D5D-AECE-43D1-AAB5-0915A5399D05}">
      <dgm:prSet/>
      <dgm:spPr/>
      <dgm:t>
        <a:bodyPr/>
        <a:lstStyle/>
        <a:p>
          <a:endParaRPr lang="en-US"/>
        </a:p>
      </dgm:t>
    </dgm:pt>
    <dgm:pt modelId="{DDC555BF-CBA5-4A60-A5A4-A211074A6544}" type="sibTrans" cxnId="{3BF15D5D-AECE-43D1-AAB5-0915A5399D05}">
      <dgm:prSet/>
      <dgm:spPr/>
      <dgm:t>
        <a:bodyPr/>
        <a:lstStyle/>
        <a:p>
          <a:endParaRPr lang="en-US"/>
        </a:p>
      </dgm:t>
    </dgm:pt>
    <dgm:pt modelId="{692C08EB-3F71-4660-B97A-A6C726DED173}">
      <dgm:prSet phldrT="[Metin]" custT="1"/>
      <dgm:spPr/>
      <dgm:t>
        <a:bodyPr/>
        <a:lstStyle/>
        <a:p>
          <a:r>
            <a:rPr lang="tr-TR" sz="1800" dirty="0" smtClean="0"/>
            <a:t>Projeye ait özel hesap kapatılır.</a:t>
          </a:r>
          <a:endParaRPr lang="en-US" sz="1800" dirty="0"/>
        </a:p>
      </dgm:t>
    </dgm:pt>
    <dgm:pt modelId="{4D080221-E0E2-4E86-AF0F-ED6FAA53144A}" type="parTrans" cxnId="{EF83B2B8-AE25-4DF7-ACFB-020514E6B847}">
      <dgm:prSet/>
      <dgm:spPr/>
      <dgm:t>
        <a:bodyPr/>
        <a:lstStyle/>
        <a:p>
          <a:endParaRPr lang="en-US"/>
        </a:p>
      </dgm:t>
    </dgm:pt>
    <dgm:pt modelId="{487F2F6A-C27D-43B7-84E6-33E07CFAEA26}" type="sibTrans" cxnId="{EF83B2B8-AE25-4DF7-ACFB-020514E6B847}">
      <dgm:prSet/>
      <dgm:spPr/>
      <dgm:t>
        <a:bodyPr/>
        <a:lstStyle/>
        <a:p>
          <a:endParaRPr lang="en-US"/>
        </a:p>
      </dgm:t>
    </dgm:pt>
    <dgm:pt modelId="{D177005B-B2F2-4490-B9E0-E2A7492D209A}">
      <dgm:prSet phldrT="[Metin]" custT="1"/>
      <dgm:spPr/>
      <dgm:t>
        <a:bodyPr/>
        <a:lstStyle/>
        <a:p>
          <a:r>
            <a:rPr lang="tr-TR" sz="1800" dirty="0" smtClean="0"/>
            <a:t>Proje yürütücüsü kurum/kuruluşun sözleşmede belirtilen sorumluluklarını yerine getirmemesi durumunda kurum hissesinin iadesine ilişkin sözleşme hükümleri saklıdır. </a:t>
          </a:r>
          <a:endParaRPr lang="en-US" sz="1800" dirty="0"/>
        </a:p>
      </dgm:t>
    </dgm:pt>
    <dgm:pt modelId="{CB890D8F-E8A7-4A4A-8A10-F502F00B210F}" type="parTrans" cxnId="{0F7401F5-1774-485A-BCD8-BA9DDF0486F1}">
      <dgm:prSet/>
      <dgm:spPr/>
      <dgm:t>
        <a:bodyPr/>
        <a:lstStyle/>
        <a:p>
          <a:endParaRPr lang="en-US"/>
        </a:p>
      </dgm:t>
    </dgm:pt>
    <dgm:pt modelId="{EEC2933F-5B7D-4B50-96BE-3BE1C8A81CE6}" type="sibTrans" cxnId="{0F7401F5-1774-485A-BCD8-BA9DDF0486F1}">
      <dgm:prSet/>
      <dgm:spPr/>
      <dgm:t>
        <a:bodyPr/>
        <a:lstStyle/>
        <a:p>
          <a:endParaRPr lang="en-US"/>
        </a:p>
      </dgm:t>
    </dgm:pt>
    <dgm:pt modelId="{0E8CC31C-F5F0-44FB-9E24-6F25F82EA08A}">
      <dgm:prSet phldrT="[Metin]" custT="1"/>
      <dgm:spPr/>
      <dgm:t>
        <a:bodyPr/>
        <a:lstStyle/>
        <a:p>
          <a:r>
            <a:rPr lang="tr-TR" sz="1800" dirty="0" smtClean="0"/>
            <a:t>Proje hesabında kalan miktarın oluşan faizleri ile birlikte TÜBİTAK’a iadesi istenir.  </a:t>
          </a:r>
          <a:endParaRPr lang="en-US" sz="1800" dirty="0"/>
        </a:p>
      </dgm:t>
    </dgm:pt>
    <dgm:pt modelId="{82A35208-9FCA-45BE-8304-050615D47E48}" type="parTrans" cxnId="{E038AA73-F188-4FA6-8211-EBED593F1F9F}">
      <dgm:prSet/>
      <dgm:spPr/>
      <dgm:t>
        <a:bodyPr/>
        <a:lstStyle/>
        <a:p>
          <a:endParaRPr lang="en-US"/>
        </a:p>
      </dgm:t>
    </dgm:pt>
    <dgm:pt modelId="{5AB6E8F2-874C-4DC7-866D-FB79C1CC9884}" type="sibTrans" cxnId="{E038AA73-F188-4FA6-8211-EBED593F1F9F}">
      <dgm:prSet/>
      <dgm:spPr/>
      <dgm:t>
        <a:bodyPr/>
        <a:lstStyle/>
        <a:p>
          <a:endParaRPr lang="en-US"/>
        </a:p>
      </dgm:t>
    </dgm:pt>
    <dgm:pt modelId="{5D1A2524-0FD8-4B18-A09C-432D1DB7ECB7}">
      <dgm:prSet phldrT="[Metin]" custT="1"/>
      <dgm:spPr/>
      <dgm:t>
        <a:bodyPr/>
        <a:lstStyle/>
        <a:p>
          <a:r>
            <a:rPr lang="tr-TR" sz="1800" dirty="0" smtClean="0"/>
            <a:t>Proje hesabının tüm hareketlerini içeren    kapanış ekstresi ile TTS’den alınacak proje harcama raporu TÜBİTAK’a iletilir. </a:t>
          </a:r>
          <a:endParaRPr lang="en-US" sz="1800" dirty="0"/>
        </a:p>
      </dgm:t>
    </dgm:pt>
    <dgm:pt modelId="{C1EDE4B7-8945-437B-A12E-C396A67A0ABA}" type="parTrans" cxnId="{D9BB67D5-B783-4082-956E-8D7BFCF66B2C}">
      <dgm:prSet/>
      <dgm:spPr/>
      <dgm:t>
        <a:bodyPr/>
        <a:lstStyle/>
        <a:p>
          <a:endParaRPr lang="en-US"/>
        </a:p>
      </dgm:t>
    </dgm:pt>
    <dgm:pt modelId="{A5E58301-1A06-4A1F-8916-F58810D466D2}" type="sibTrans" cxnId="{D9BB67D5-B783-4082-956E-8D7BFCF66B2C}">
      <dgm:prSet/>
      <dgm:spPr/>
      <dgm:t>
        <a:bodyPr/>
        <a:lstStyle/>
        <a:p>
          <a:endParaRPr lang="en-US"/>
        </a:p>
      </dgm:t>
    </dgm:pt>
    <dgm:pt modelId="{43AF781E-6A71-4606-A7B0-3B98854CCA5A}" type="pres">
      <dgm:prSet presAssocID="{51A0BB0D-F841-4471-8AF4-68D8C168A486}" presName="Name0" presStyleCnt="0">
        <dgm:presLayoutVars>
          <dgm:chMax val="7"/>
          <dgm:dir/>
          <dgm:animLvl val="lvl"/>
          <dgm:resizeHandles val="exact"/>
        </dgm:presLayoutVars>
      </dgm:prSet>
      <dgm:spPr/>
      <dgm:t>
        <a:bodyPr/>
        <a:lstStyle/>
        <a:p>
          <a:endParaRPr lang="tr-TR"/>
        </a:p>
      </dgm:t>
    </dgm:pt>
    <dgm:pt modelId="{64355D89-5CCB-4A30-86BE-106567FC9C20}" type="pres">
      <dgm:prSet presAssocID="{19CFB2A8-A6FC-4F60-A090-4D6412DB846B}" presName="circle1" presStyleLbl="node1" presStyleIdx="0" presStyleCnt="2" custLinFactNeighborX="2024"/>
      <dgm:spPr/>
    </dgm:pt>
    <dgm:pt modelId="{385CB0F6-2775-44E5-927F-3AC5C59EDCFD}" type="pres">
      <dgm:prSet presAssocID="{19CFB2A8-A6FC-4F60-A090-4D6412DB846B}" presName="space" presStyleCnt="0"/>
      <dgm:spPr/>
    </dgm:pt>
    <dgm:pt modelId="{D57A919A-2158-4CBE-AF14-6FA05A26EFF3}" type="pres">
      <dgm:prSet presAssocID="{19CFB2A8-A6FC-4F60-A090-4D6412DB846B}" presName="rect1" presStyleLbl="alignAcc1" presStyleIdx="0" presStyleCnt="2" custLinFactNeighborY="2083"/>
      <dgm:spPr/>
      <dgm:t>
        <a:bodyPr/>
        <a:lstStyle/>
        <a:p>
          <a:endParaRPr lang="en-US"/>
        </a:p>
      </dgm:t>
    </dgm:pt>
    <dgm:pt modelId="{381D1282-D7D6-40A3-B6E5-9392951C41E5}" type="pres">
      <dgm:prSet presAssocID="{ED73724C-2209-49D2-85B8-43A1490FC89F}" presName="vertSpace2" presStyleLbl="node1" presStyleIdx="0" presStyleCnt="2"/>
      <dgm:spPr/>
    </dgm:pt>
    <dgm:pt modelId="{672A56D8-D7D2-4DC5-9FD5-611CA6A486D9}" type="pres">
      <dgm:prSet presAssocID="{ED73724C-2209-49D2-85B8-43A1490FC89F}" presName="circle2" presStyleLbl="node1" presStyleIdx="1" presStyleCnt="2" custScaleX="125005" custLinFactNeighborX="1515" custLinFactNeighborY="6141"/>
      <dgm:spPr/>
    </dgm:pt>
    <dgm:pt modelId="{595581D2-8286-4DD0-A4FF-9830AFE6F9E1}" type="pres">
      <dgm:prSet presAssocID="{ED73724C-2209-49D2-85B8-43A1490FC89F}" presName="rect2" presStyleLbl="alignAcc1" presStyleIdx="1" presStyleCnt="2" custScaleY="106667" custLinFactNeighborY="7193"/>
      <dgm:spPr/>
      <dgm:t>
        <a:bodyPr/>
        <a:lstStyle/>
        <a:p>
          <a:endParaRPr lang="en-US"/>
        </a:p>
      </dgm:t>
    </dgm:pt>
    <dgm:pt modelId="{4A9779CF-61EE-445E-A2C8-599D7333C498}" type="pres">
      <dgm:prSet presAssocID="{19CFB2A8-A6FC-4F60-A090-4D6412DB846B}" presName="rect1ParTx" presStyleLbl="alignAcc1" presStyleIdx="1" presStyleCnt="2">
        <dgm:presLayoutVars>
          <dgm:chMax val="1"/>
          <dgm:bulletEnabled val="1"/>
        </dgm:presLayoutVars>
      </dgm:prSet>
      <dgm:spPr/>
      <dgm:t>
        <a:bodyPr/>
        <a:lstStyle/>
        <a:p>
          <a:endParaRPr lang="en-US"/>
        </a:p>
      </dgm:t>
    </dgm:pt>
    <dgm:pt modelId="{F36E04FB-827A-45FD-B616-68488EE6E0D4}" type="pres">
      <dgm:prSet presAssocID="{19CFB2A8-A6FC-4F60-A090-4D6412DB846B}" presName="rect1ChTx" presStyleLbl="alignAcc1" presStyleIdx="1" presStyleCnt="2" custScaleX="199374" custLinFactNeighborX="-49267">
        <dgm:presLayoutVars>
          <dgm:bulletEnabled val="1"/>
        </dgm:presLayoutVars>
      </dgm:prSet>
      <dgm:spPr/>
      <dgm:t>
        <a:bodyPr/>
        <a:lstStyle/>
        <a:p>
          <a:endParaRPr lang="en-US"/>
        </a:p>
      </dgm:t>
    </dgm:pt>
    <dgm:pt modelId="{EA4E7F87-913B-40A9-B521-20354C6ABF42}" type="pres">
      <dgm:prSet presAssocID="{ED73724C-2209-49D2-85B8-43A1490FC89F}" presName="rect2ParTx" presStyleLbl="alignAcc1" presStyleIdx="1" presStyleCnt="2">
        <dgm:presLayoutVars>
          <dgm:chMax val="1"/>
          <dgm:bulletEnabled val="1"/>
        </dgm:presLayoutVars>
      </dgm:prSet>
      <dgm:spPr/>
      <dgm:t>
        <a:bodyPr/>
        <a:lstStyle/>
        <a:p>
          <a:endParaRPr lang="en-US"/>
        </a:p>
      </dgm:t>
    </dgm:pt>
    <dgm:pt modelId="{E11B97AD-EC9C-4AC1-88F1-B452F177B62A}" type="pres">
      <dgm:prSet presAssocID="{ED73724C-2209-49D2-85B8-43A1490FC89F}" presName="rect2ChTx" presStyleLbl="alignAcc1" presStyleIdx="1" presStyleCnt="2" custScaleX="201800" custScaleY="108771" custLinFactNeighborX="-47333" custLinFactNeighborY="6141">
        <dgm:presLayoutVars>
          <dgm:bulletEnabled val="1"/>
        </dgm:presLayoutVars>
      </dgm:prSet>
      <dgm:spPr/>
      <dgm:t>
        <a:bodyPr/>
        <a:lstStyle/>
        <a:p>
          <a:endParaRPr lang="en-US"/>
        </a:p>
      </dgm:t>
    </dgm:pt>
  </dgm:ptLst>
  <dgm:cxnLst>
    <dgm:cxn modelId="{E7F143CD-BB96-45D8-BE3C-36A2FFB8F33C}" type="presOf" srcId="{51A0BB0D-F841-4471-8AF4-68D8C168A486}" destId="{43AF781E-6A71-4606-A7B0-3B98854CCA5A}" srcOrd="0" destOrd="0" presId="urn:microsoft.com/office/officeart/2005/8/layout/target3"/>
    <dgm:cxn modelId="{33597D86-6181-47E4-9C1B-8D6D1E6E53E3}" srcId="{19CFB2A8-A6FC-4F60-A090-4D6412DB846B}" destId="{04FD2A4B-06A6-449E-AA8D-BAFB9838AB00}" srcOrd="0" destOrd="0" parTransId="{4B6C0308-DA22-40E3-86FC-DF53578856B4}" sibTransId="{BDDA3C70-3CAB-467D-80F4-D7CD8F4F0190}"/>
    <dgm:cxn modelId="{9AA64395-E09A-4EDE-B48F-B8F7108C3BD8}" type="presOf" srcId="{ED73724C-2209-49D2-85B8-43A1490FC89F}" destId="{EA4E7F87-913B-40A9-B521-20354C6ABF42}" srcOrd="1" destOrd="0" presId="urn:microsoft.com/office/officeart/2005/8/layout/target3"/>
    <dgm:cxn modelId="{D9BB67D5-B783-4082-956E-8D7BFCF66B2C}" srcId="{ED73724C-2209-49D2-85B8-43A1490FC89F}" destId="{5D1A2524-0FD8-4B18-A09C-432D1DB7ECB7}" srcOrd="2" destOrd="0" parTransId="{C1EDE4B7-8945-437B-A12E-C396A67A0ABA}" sibTransId="{A5E58301-1A06-4A1F-8916-F58810D466D2}"/>
    <dgm:cxn modelId="{3BF15D5D-AECE-43D1-AAB5-0915A5399D05}" srcId="{51A0BB0D-F841-4471-8AF4-68D8C168A486}" destId="{ED73724C-2209-49D2-85B8-43A1490FC89F}" srcOrd="1" destOrd="0" parTransId="{C921DC2B-ADAF-4C72-8272-E1D9B97A9159}" sibTransId="{DDC555BF-CBA5-4A60-A5A4-A211074A6544}"/>
    <dgm:cxn modelId="{E038AA73-F188-4FA6-8211-EBED593F1F9F}" srcId="{ED73724C-2209-49D2-85B8-43A1490FC89F}" destId="{0E8CC31C-F5F0-44FB-9E24-6F25F82EA08A}" srcOrd="1" destOrd="0" parTransId="{82A35208-9FCA-45BE-8304-050615D47E48}" sibTransId="{5AB6E8F2-874C-4DC7-866D-FB79C1CC9884}"/>
    <dgm:cxn modelId="{CDA67BA2-E17B-40DF-9AE9-D5A457848E51}" type="presOf" srcId="{ED73724C-2209-49D2-85B8-43A1490FC89F}" destId="{595581D2-8286-4DD0-A4FF-9830AFE6F9E1}" srcOrd="0" destOrd="0" presId="urn:microsoft.com/office/officeart/2005/8/layout/target3"/>
    <dgm:cxn modelId="{032A5839-2CFA-485E-8E1F-6CEC5FAFA068}" type="presOf" srcId="{19CFB2A8-A6FC-4F60-A090-4D6412DB846B}" destId="{D57A919A-2158-4CBE-AF14-6FA05A26EFF3}" srcOrd="0" destOrd="0" presId="urn:microsoft.com/office/officeart/2005/8/layout/target3"/>
    <dgm:cxn modelId="{E93A74AA-8DF8-43FF-823F-5FAD9CFDEB0D}" srcId="{51A0BB0D-F841-4471-8AF4-68D8C168A486}" destId="{19CFB2A8-A6FC-4F60-A090-4D6412DB846B}" srcOrd="0" destOrd="0" parTransId="{437BC236-733E-476C-8728-F1BA4F2DD191}" sibTransId="{A78F9EE7-5871-4AF1-A90E-67418D48617A}"/>
    <dgm:cxn modelId="{0F7401F5-1774-485A-BCD8-BA9DDF0486F1}" srcId="{19CFB2A8-A6FC-4F60-A090-4D6412DB846B}" destId="{D177005B-B2F2-4490-B9E0-E2A7492D209A}" srcOrd="1" destOrd="0" parTransId="{CB890D8F-E8A7-4A4A-8A10-F502F00B210F}" sibTransId="{EEC2933F-5B7D-4B50-96BE-3BE1C8A81CE6}"/>
    <dgm:cxn modelId="{9D9D6077-6D87-4B07-B943-3AEAC0ACC0C7}" type="presOf" srcId="{04FD2A4B-06A6-449E-AA8D-BAFB9838AB00}" destId="{F36E04FB-827A-45FD-B616-68488EE6E0D4}" srcOrd="0" destOrd="0" presId="urn:microsoft.com/office/officeart/2005/8/layout/target3"/>
    <dgm:cxn modelId="{EF83B2B8-AE25-4DF7-ACFB-020514E6B847}" srcId="{ED73724C-2209-49D2-85B8-43A1490FC89F}" destId="{692C08EB-3F71-4660-B97A-A6C726DED173}" srcOrd="0" destOrd="0" parTransId="{4D080221-E0E2-4E86-AF0F-ED6FAA53144A}" sibTransId="{487F2F6A-C27D-43B7-84E6-33E07CFAEA26}"/>
    <dgm:cxn modelId="{A9D28FBC-59F2-43B8-B686-7F83244C292D}" type="presOf" srcId="{19CFB2A8-A6FC-4F60-A090-4D6412DB846B}" destId="{4A9779CF-61EE-445E-A2C8-599D7333C498}" srcOrd="1" destOrd="0" presId="urn:microsoft.com/office/officeart/2005/8/layout/target3"/>
    <dgm:cxn modelId="{58D70BCC-F10B-41C7-AAF8-80E56BDD733B}" type="presOf" srcId="{D177005B-B2F2-4490-B9E0-E2A7492D209A}" destId="{F36E04FB-827A-45FD-B616-68488EE6E0D4}" srcOrd="0" destOrd="1" presId="urn:microsoft.com/office/officeart/2005/8/layout/target3"/>
    <dgm:cxn modelId="{81316458-BD5A-4B4D-A45A-AD6A18C26EF2}" type="presOf" srcId="{692C08EB-3F71-4660-B97A-A6C726DED173}" destId="{E11B97AD-EC9C-4AC1-88F1-B452F177B62A}" srcOrd="0" destOrd="0" presId="urn:microsoft.com/office/officeart/2005/8/layout/target3"/>
    <dgm:cxn modelId="{C0F27BFD-814B-467D-8BA1-C82381193A5B}" type="presOf" srcId="{5D1A2524-0FD8-4B18-A09C-432D1DB7ECB7}" destId="{E11B97AD-EC9C-4AC1-88F1-B452F177B62A}" srcOrd="0" destOrd="2" presId="urn:microsoft.com/office/officeart/2005/8/layout/target3"/>
    <dgm:cxn modelId="{BF257138-67C8-49AC-A8E3-03353028303A}" type="presOf" srcId="{0E8CC31C-F5F0-44FB-9E24-6F25F82EA08A}" destId="{E11B97AD-EC9C-4AC1-88F1-B452F177B62A}" srcOrd="0" destOrd="1" presId="urn:microsoft.com/office/officeart/2005/8/layout/target3"/>
    <dgm:cxn modelId="{4AFAD1A9-EE10-4D54-8DC1-65433571D1C2}" type="presParOf" srcId="{43AF781E-6A71-4606-A7B0-3B98854CCA5A}" destId="{64355D89-5CCB-4A30-86BE-106567FC9C20}" srcOrd="0" destOrd="0" presId="urn:microsoft.com/office/officeart/2005/8/layout/target3"/>
    <dgm:cxn modelId="{F8101E1D-850C-4C55-9FC9-8455A45C870B}" type="presParOf" srcId="{43AF781E-6A71-4606-A7B0-3B98854CCA5A}" destId="{385CB0F6-2775-44E5-927F-3AC5C59EDCFD}" srcOrd="1" destOrd="0" presId="urn:microsoft.com/office/officeart/2005/8/layout/target3"/>
    <dgm:cxn modelId="{B0E51844-4C9E-4D23-9068-1F04558A1107}" type="presParOf" srcId="{43AF781E-6A71-4606-A7B0-3B98854CCA5A}" destId="{D57A919A-2158-4CBE-AF14-6FA05A26EFF3}" srcOrd="2" destOrd="0" presId="urn:microsoft.com/office/officeart/2005/8/layout/target3"/>
    <dgm:cxn modelId="{B3A545AB-5B3F-4E16-87BE-AC798CF1A193}" type="presParOf" srcId="{43AF781E-6A71-4606-A7B0-3B98854CCA5A}" destId="{381D1282-D7D6-40A3-B6E5-9392951C41E5}" srcOrd="3" destOrd="0" presId="urn:microsoft.com/office/officeart/2005/8/layout/target3"/>
    <dgm:cxn modelId="{93DCB7FF-BE3F-44A8-B335-5F0939EC403C}" type="presParOf" srcId="{43AF781E-6A71-4606-A7B0-3B98854CCA5A}" destId="{672A56D8-D7D2-4DC5-9FD5-611CA6A486D9}" srcOrd="4" destOrd="0" presId="urn:microsoft.com/office/officeart/2005/8/layout/target3"/>
    <dgm:cxn modelId="{06BED0FB-18CE-4742-8AF3-4EBA4D62CAEB}" type="presParOf" srcId="{43AF781E-6A71-4606-A7B0-3B98854CCA5A}" destId="{595581D2-8286-4DD0-A4FF-9830AFE6F9E1}" srcOrd="5" destOrd="0" presId="urn:microsoft.com/office/officeart/2005/8/layout/target3"/>
    <dgm:cxn modelId="{9F4AC456-BAA9-4CFB-9FF5-117A793D5324}" type="presParOf" srcId="{43AF781E-6A71-4606-A7B0-3B98854CCA5A}" destId="{4A9779CF-61EE-445E-A2C8-599D7333C498}" srcOrd="6" destOrd="0" presId="urn:microsoft.com/office/officeart/2005/8/layout/target3"/>
    <dgm:cxn modelId="{205F2AB2-877A-488B-93AF-399944AA64BD}" type="presParOf" srcId="{43AF781E-6A71-4606-A7B0-3B98854CCA5A}" destId="{F36E04FB-827A-45FD-B616-68488EE6E0D4}" srcOrd="7" destOrd="0" presId="urn:microsoft.com/office/officeart/2005/8/layout/target3"/>
    <dgm:cxn modelId="{CA21F248-E649-4F18-A863-BC9CDB526D69}" type="presParOf" srcId="{43AF781E-6A71-4606-A7B0-3B98854CCA5A}" destId="{EA4E7F87-913B-40A9-B521-20354C6ABF42}" srcOrd="8" destOrd="0" presId="urn:microsoft.com/office/officeart/2005/8/layout/target3"/>
    <dgm:cxn modelId="{D12EFA92-72CB-466A-ACCB-644C6FDD4003}" type="presParOf" srcId="{43AF781E-6A71-4606-A7B0-3B98854CCA5A}" destId="{E11B97AD-EC9C-4AC1-88F1-B452F177B62A}"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0A9DC6C-A2CA-4DD9-AB4E-74609F5EDE2B}" type="doc">
      <dgm:prSet loTypeId="urn:microsoft.com/office/officeart/2005/8/layout/list1" loCatId="list" qsTypeId="urn:microsoft.com/office/officeart/2005/8/quickstyle/simple1#29" qsCatId="simple" csTypeId="urn:microsoft.com/office/officeart/2005/8/colors/accent3_2" csCatId="accent3" phldr="1"/>
      <dgm:spPr/>
      <dgm:t>
        <a:bodyPr/>
        <a:lstStyle/>
        <a:p>
          <a:endParaRPr lang="en-US"/>
        </a:p>
      </dgm:t>
    </dgm:pt>
    <dgm:pt modelId="{BDDD11E5-0C9A-4480-8279-6C694197E64A}">
      <dgm:prSet phldrT="[Metin]" custT="1"/>
      <dgm:spPr/>
      <dgm:t>
        <a:bodyPr/>
        <a:lstStyle/>
        <a:p>
          <a:r>
            <a:rPr lang="tr-TR" sz="2400" b="1" dirty="0" smtClean="0"/>
            <a:t>Yaptırımlar</a:t>
          </a:r>
          <a:endParaRPr lang="en-US" sz="2400" b="1" dirty="0"/>
        </a:p>
      </dgm:t>
    </dgm:pt>
    <dgm:pt modelId="{70825DD4-3FD8-4E64-849F-7F72C75B8C81}" type="parTrans" cxnId="{3F9AD274-4570-4C5C-9DA9-9EFF86AA1A7E}">
      <dgm:prSet/>
      <dgm:spPr/>
      <dgm:t>
        <a:bodyPr/>
        <a:lstStyle/>
        <a:p>
          <a:endParaRPr lang="en-US"/>
        </a:p>
      </dgm:t>
    </dgm:pt>
    <dgm:pt modelId="{320B0A4C-C61F-48B9-B273-8ACFD6FBD0D1}" type="sibTrans" cxnId="{3F9AD274-4570-4C5C-9DA9-9EFF86AA1A7E}">
      <dgm:prSet/>
      <dgm:spPr/>
      <dgm:t>
        <a:bodyPr/>
        <a:lstStyle/>
        <a:p>
          <a:endParaRPr lang="en-US"/>
        </a:p>
      </dgm:t>
    </dgm:pt>
    <dgm:pt modelId="{5CBE7577-348C-4A87-96A4-193A34A21665}" type="pres">
      <dgm:prSet presAssocID="{70A9DC6C-A2CA-4DD9-AB4E-74609F5EDE2B}" presName="linear" presStyleCnt="0">
        <dgm:presLayoutVars>
          <dgm:dir/>
          <dgm:animLvl val="lvl"/>
          <dgm:resizeHandles val="exact"/>
        </dgm:presLayoutVars>
      </dgm:prSet>
      <dgm:spPr/>
      <dgm:t>
        <a:bodyPr/>
        <a:lstStyle/>
        <a:p>
          <a:endParaRPr lang="tr-TR"/>
        </a:p>
      </dgm:t>
    </dgm:pt>
    <dgm:pt modelId="{60E106A9-701C-42B9-B664-A587FA216EAB}" type="pres">
      <dgm:prSet presAssocID="{BDDD11E5-0C9A-4480-8279-6C694197E64A}" presName="parentLin" presStyleCnt="0"/>
      <dgm:spPr/>
    </dgm:pt>
    <dgm:pt modelId="{D31C2087-47F9-47EB-A405-59D60195F189}" type="pres">
      <dgm:prSet presAssocID="{BDDD11E5-0C9A-4480-8279-6C694197E64A}" presName="parentLeftMargin" presStyleLbl="node1" presStyleIdx="0" presStyleCnt="1"/>
      <dgm:spPr/>
      <dgm:t>
        <a:bodyPr/>
        <a:lstStyle/>
        <a:p>
          <a:endParaRPr lang="tr-TR"/>
        </a:p>
      </dgm:t>
    </dgm:pt>
    <dgm:pt modelId="{5F0141D2-555B-4D89-93CD-B2ACDF482936}" type="pres">
      <dgm:prSet presAssocID="{BDDD11E5-0C9A-4480-8279-6C694197E64A}" presName="parentText" presStyleLbl="node1" presStyleIdx="0" presStyleCnt="1" custScaleX="41905" custScaleY="31843" custLinFactNeighborX="-36914" custLinFactNeighborY="-34437">
        <dgm:presLayoutVars>
          <dgm:chMax val="0"/>
          <dgm:bulletEnabled val="1"/>
        </dgm:presLayoutVars>
      </dgm:prSet>
      <dgm:spPr/>
      <dgm:t>
        <a:bodyPr/>
        <a:lstStyle/>
        <a:p>
          <a:endParaRPr lang="tr-TR"/>
        </a:p>
      </dgm:t>
    </dgm:pt>
    <dgm:pt modelId="{64927B2C-5527-41EB-9F0F-0E0EFA9D1958}" type="pres">
      <dgm:prSet presAssocID="{BDDD11E5-0C9A-4480-8279-6C694197E64A}" presName="negativeSpace" presStyleCnt="0"/>
      <dgm:spPr/>
    </dgm:pt>
    <dgm:pt modelId="{B92A7529-E6B9-4A7E-A45F-B4734CCE175A}" type="pres">
      <dgm:prSet presAssocID="{BDDD11E5-0C9A-4480-8279-6C694197E64A}" presName="childText" presStyleLbl="conFgAcc1" presStyleIdx="0" presStyleCnt="1" custScaleY="85929">
        <dgm:presLayoutVars>
          <dgm:bulletEnabled val="1"/>
        </dgm:presLayoutVars>
      </dgm:prSet>
      <dgm:spPr/>
    </dgm:pt>
  </dgm:ptLst>
  <dgm:cxnLst>
    <dgm:cxn modelId="{4FC6B965-7CC7-4341-8D96-426B9B6368BF}" type="presOf" srcId="{70A9DC6C-A2CA-4DD9-AB4E-74609F5EDE2B}" destId="{5CBE7577-348C-4A87-96A4-193A34A21665}" srcOrd="0" destOrd="0" presId="urn:microsoft.com/office/officeart/2005/8/layout/list1"/>
    <dgm:cxn modelId="{D7746426-EACB-444B-BB77-D290AD9B3438}" type="presOf" srcId="{BDDD11E5-0C9A-4480-8279-6C694197E64A}" destId="{5F0141D2-555B-4D89-93CD-B2ACDF482936}" srcOrd="1" destOrd="0" presId="urn:microsoft.com/office/officeart/2005/8/layout/list1"/>
    <dgm:cxn modelId="{3F9AD274-4570-4C5C-9DA9-9EFF86AA1A7E}" srcId="{70A9DC6C-A2CA-4DD9-AB4E-74609F5EDE2B}" destId="{BDDD11E5-0C9A-4480-8279-6C694197E64A}" srcOrd="0" destOrd="0" parTransId="{70825DD4-3FD8-4E64-849F-7F72C75B8C81}" sibTransId="{320B0A4C-C61F-48B9-B273-8ACFD6FBD0D1}"/>
    <dgm:cxn modelId="{7A6147C3-C0B3-4096-9D6B-B69E673CCA99}" type="presOf" srcId="{BDDD11E5-0C9A-4480-8279-6C694197E64A}" destId="{D31C2087-47F9-47EB-A405-59D60195F189}" srcOrd="0" destOrd="0" presId="urn:microsoft.com/office/officeart/2005/8/layout/list1"/>
    <dgm:cxn modelId="{011B0321-4655-4BCE-8BBE-49C3A939912D}" type="presParOf" srcId="{5CBE7577-348C-4A87-96A4-193A34A21665}" destId="{60E106A9-701C-42B9-B664-A587FA216EAB}" srcOrd="0" destOrd="0" presId="urn:microsoft.com/office/officeart/2005/8/layout/list1"/>
    <dgm:cxn modelId="{CBD82792-C6EB-482B-BD4D-A216C8E4AE40}" type="presParOf" srcId="{60E106A9-701C-42B9-B664-A587FA216EAB}" destId="{D31C2087-47F9-47EB-A405-59D60195F189}" srcOrd="0" destOrd="0" presId="urn:microsoft.com/office/officeart/2005/8/layout/list1"/>
    <dgm:cxn modelId="{46A0721F-AE8C-4D01-8571-28656E9F7476}" type="presParOf" srcId="{60E106A9-701C-42B9-B664-A587FA216EAB}" destId="{5F0141D2-555B-4D89-93CD-B2ACDF482936}" srcOrd="1" destOrd="0" presId="urn:microsoft.com/office/officeart/2005/8/layout/list1"/>
    <dgm:cxn modelId="{1C52A4EC-F86A-4A57-8FE5-16817DF6BC47}" type="presParOf" srcId="{5CBE7577-348C-4A87-96A4-193A34A21665}" destId="{64927B2C-5527-41EB-9F0F-0E0EFA9D1958}" srcOrd="1" destOrd="0" presId="urn:microsoft.com/office/officeart/2005/8/layout/list1"/>
    <dgm:cxn modelId="{D26ACDCD-B892-482B-AD15-52A213096A01}" type="presParOf" srcId="{5CBE7577-348C-4A87-96A4-193A34A21665}" destId="{B92A7529-E6B9-4A7E-A45F-B4734CCE175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67D840EE-1F8E-43D7-9AAA-A00605CB228D}" srcId="{19EA9ED3-4211-4D2D-9797-0473744C0256}" destId="{97723CC5-37E8-4988-BAF2-D94AFAB51DCA}" srcOrd="2" destOrd="0" parTransId="{6DB773C2-A33D-495B-8B48-73CE4A18B056}" sibTransId="{97DCF6CE-1274-48B2-ABC2-DEB8941FA5F5}"/>
    <dgm:cxn modelId="{91F6B512-722C-4D3C-8C00-117A78C1394C}" type="presOf" srcId="{19EA9ED3-4211-4D2D-9797-0473744C0256}" destId="{68D91427-7BFC-4586-B62D-A8F75D0E2FD4}"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981AF9F8-259F-4843-9B67-99F8E84E494D}" type="presOf" srcId="{50012647-E9CA-40BD-86CC-2562A297676B}" destId="{CD3D5374-32C6-4D67-8C8F-6755FE99D01F}" srcOrd="0" destOrd="0" presId="urn:microsoft.com/office/officeart/2008/layout/LinedList"/>
    <dgm:cxn modelId="{2A301FD8-2659-4834-8BF9-4BDF7BE6A22D}" type="presOf" srcId="{97723CC5-37E8-4988-BAF2-D94AFAB51DCA}" destId="{350B0EBD-7F9F-4504-958C-0F26FDE9B3B2}" srcOrd="0" destOrd="0" presId="urn:microsoft.com/office/officeart/2008/layout/LinedList"/>
    <dgm:cxn modelId="{0D1BDDC0-53A6-4EB5-8F26-EA62B73B9F10}" srcId="{19EA9ED3-4211-4D2D-9797-0473744C0256}" destId="{50012647-E9CA-40BD-86CC-2562A297676B}" srcOrd="1" destOrd="0" parTransId="{1B1950FC-0485-443E-BA56-4FC8F3E48317}" sibTransId="{1D3B7E42-80FB-4000-9B9F-DAB9DB28BAC0}"/>
    <dgm:cxn modelId="{6D67BDEE-ADCD-43D3-B30D-B67C9495F878}" type="presOf" srcId="{9758256F-DE02-4B9B-9533-E11F3FED8E0A}" destId="{CF903763-AE74-41B1-90E7-22DA5CF9F1C6}"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0D8ECB02-3403-4E81-8C06-6B80B4B56493}" type="presOf" srcId="{14ED586E-7E0D-4EFF-8257-A52BABD41EF0}" destId="{C3E9D7AC-F38F-48B4-93FC-C4AB0C6E61DE}" srcOrd="0" destOrd="0" presId="urn:microsoft.com/office/officeart/2008/layout/LinedList"/>
    <dgm:cxn modelId="{2F494008-B465-4A6B-94BB-DDED66A74A0D}" type="presParOf" srcId="{C3E9D7AC-F38F-48B4-93FC-C4AB0C6E61DE}" destId="{B9BC7854-0467-40B5-93AC-A736255E634A}" srcOrd="0" destOrd="0" presId="urn:microsoft.com/office/officeart/2008/layout/LinedList"/>
    <dgm:cxn modelId="{3FA1FD2A-D355-4DB7-82B0-E42065883BAD}" type="presParOf" srcId="{C3E9D7AC-F38F-48B4-93FC-C4AB0C6E61DE}" destId="{A54335BC-9969-4983-9E76-B8901DE48A20}" srcOrd="1" destOrd="0" presId="urn:microsoft.com/office/officeart/2008/layout/LinedList"/>
    <dgm:cxn modelId="{F1DD66A8-9874-4112-BB57-7A78FA5B9189}" type="presParOf" srcId="{A54335BC-9969-4983-9E76-B8901DE48A20}" destId="{68D91427-7BFC-4586-B62D-A8F75D0E2FD4}" srcOrd="0" destOrd="0" presId="urn:microsoft.com/office/officeart/2008/layout/LinedList"/>
    <dgm:cxn modelId="{EE7AE012-CC40-4721-B96B-7E29495CE13B}" type="presParOf" srcId="{A54335BC-9969-4983-9E76-B8901DE48A20}" destId="{2EE2C186-FA91-4962-8803-AC7B70C693E3}" srcOrd="1" destOrd="0" presId="urn:microsoft.com/office/officeart/2008/layout/LinedList"/>
    <dgm:cxn modelId="{C8AD8749-A550-48B6-8364-D9397B03BB82}" type="presParOf" srcId="{2EE2C186-FA91-4962-8803-AC7B70C693E3}" destId="{042F68DB-8A7B-413A-B18B-2DB3D5CD4AC6}" srcOrd="0" destOrd="0" presId="urn:microsoft.com/office/officeart/2008/layout/LinedList"/>
    <dgm:cxn modelId="{8AF01107-4F5C-400F-B493-F195A1BF8098}" type="presParOf" srcId="{2EE2C186-FA91-4962-8803-AC7B70C693E3}" destId="{C228BCD6-8779-47FA-A464-BB32339A36C2}" srcOrd="1" destOrd="0" presId="urn:microsoft.com/office/officeart/2008/layout/LinedList"/>
    <dgm:cxn modelId="{E08611A0-DEB4-4081-9862-2DC811751966}" type="presParOf" srcId="{C228BCD6-8779-47FA-A464-BB32339A36C2}" destId="{CEF7D946-0C00-437B-9A7E-5EEC1780931C}" srcOrd="0" destOrd="0" presId="urn:microsoft.com/office/officeart/2008/layout/LinedList"/>
    <dgm:cxn modelId="{73146A1E-6CDF-4C6A-BD96-A9B57D88A40A}" type="presParOf" srcId="{C228BCD6-8779-47FA-A464-BB32339A36C2}" destId="{CF903763-AE74-41B1-90E7-22DA5CF9F1C6}" srcOrd="1" destOrd="0" presId="urn:microsoft.com/office/officeart/2008/layout/LinedList"/>
    <dgm:cxn modelId="{41775775-0D36-4D41-8DE6-4EC6D68F3ACB}" type="presParOf" srcId="{C228BCD6-8779-47FA-A464-BB32339A36C2}" destId="{E6B795C6-955B-4C97-84DA-8A10BF1E3D77}" srcOrd="2" destOrd="0" presId="urn:microsoft.com/office/officeart/2008/layout/LinedList"/>
    <dgm:cxn modelId="{FDD6D89A-0189-4A43-BF5C-A874B98A8865}" type="presParOf" srcId="{2EE2C186-FA91-4962-8803-AC7B70C693E3}" destId="{10AA5E54-732B-41BE-8BE3-EAFF2CD85F3D}" srcOrd="2" destOrd="0" presId="urn:microsoft.com/office/officeart/2008/layout/LinedList"/>
    <dgm:cxn modelId="{201B2AB3-75AC-45EE-BCF9-237963F58AF0}" type="presParOf" srcId="{2EE2C186-FA91-4962-8803-AC7B70C693E3}" destId="{AE210049-8559-4FD0-8469-12F208DB4FED}" srcOrd="3" destOrd="0" presId="urn:microsoft.com/office/officeart/2008/layout/LinedList"/>
    <dgm:cxn modelId="{6A68BAB1-F401-4201-84EC-F982F3C55104}" type="presParOf" srcId="{2EE2C186-FA91-4962-8803-AC7B70C693E3}" destId="{C4B2BCE9-39B2-4781-B9C9-4A4364859504}" srcOrd="4" destOrd="0" presId="urn:microsoft.com/office/officeart/2008/layout/LinedList"/>
    <dgm:cxn modelId="{CD0E546A-BB7D-4C7C-BDF0-F04634299F59}" type="presParOf" srcId="{C4B2BCE9-39B2-4781-B9C9-4A4364859504}" destId="{75168B20-C625-4502-BE76-6936C1A9DEB7}" srcOrd="0" destOrd="0" presId="urn:microsoft.com/office/officeart/2008/layout/LinedList"/>
    <dgm:cxn modelId="{BC896B41-5CD8-4AFE-9DE5-FDDFD369837C}" type="presParOf" srcId="{C4B2BCE9-39B2-4781-B9C9-4A4364859504}" destId="{CD3D5374-32C6-4D67-8C8F-6755FE99D01F}" srcOrd="1" destOrd="0" presId="urn:microsoft.com/office/officeart/2008/layout/LinedList"/>
    <dgm:cxn modelId="{9FFB3C46-5CB6-4BE5-B734-125B80103B6C}" type="presParOf" srcId="{C4B2BCE9-39B2-4781-B9C9-4A4364859504}" destId="{08D442E2-21E4-41C8-9D9A-BCA5ADF5BD1B}" srcOrd="2" destOrd="0" presId="urn:microsoft.com/office/officeart/2008/layout/LinedList"/>
    <dgm:cxn modelId="{FA7499C9-6398-4CC6-B877-2DBF481505E7}" type="presParOf" srcId="{2EE2C186-FA91-4962-8803-AC7B70C693E3}" destId="{CCAD6B94-12F1-4F3F-9A5E-2B55CDB455E7}" srcOrd="5" destOrd="0" presId="urn:microsoft.com/office/officeart/2008/layout/LinedList"/>
    <dgm:cxn modelId="{964C71EE-AE43-41AE-ADBB-1FB088D26E2E}" type="presParOf" srcId="{2EE2C186-FA91-4962-8803-AC7B70C693E3}" destId="{81BDBD5F-8B0F-4693-9BFD-3BBD1FA5BBB6}" srcOrd="6" destOrd="0" presId="urn:microsoft.com/office/officeart/2008/layout/LinedList"/>
    <dgm:cxn modelId="{4703383E-BE4F-497C-AF64-0462FA04EDCD}" type="presParOf" srcId="{2EE2C186-FA91-4962-8803-AC7B70C693E3}" destId="{0F673074-3DDC-47CB-8281-754781DCED20}" srcOrd="7" destOrd="0" presId="urn:microsoft.com/office/officeart/2008/layout/LinedList"/>
    <dgm:cxn modelId="{1BFACF50-C59E-482D-ABA4-C56E634FE5A7}" type="presParOf" srcId="{0F673074-3DDC-47CB-8281-754781DCED20}" destId="{21A4B7B7-DA67-476F-AFAB-2264139A2420}" srcOrd="0" destOrd="0" presId="urn:microsoft.com/office/officeart/2008/layout/LinedList"/>
    <dgm:cxn modelId="{8D7D8111-F59C-456D-8CED-66EB3E27CBF2}" type="presParOf" srcId="{0F673074-3DDC-47CB-8281-754781DCED20}" destId="{350B0EBD-7F9F-4504-958C-0F26FDE9B3B2}" srcOrd="1" destOrd="0" presId="urn:microsoft.com/office/officeart/2008/layout/LinedList"/>
    <dgm:cxn modelId="{732909CA-F85F-4729-A8C5-3921E4CA5C56}" type="presParOf" srcId="{0F673074-3DDC-47CB-8281-754781DCED20}" destId="{6A14D535-1E4B-4821-AFF9-78B4C32DED36}" srcOrd="2" destOrd="0" presId="urn:microsoft.com/office/officeart/2008/layout/LinedList"/>
    <dgm:cxn modelId="{2EE5B744-84A4-4D3D-BD4A-77FE188933FE}" type="presParOf" srcId="{2EE2C186-FA91-4962-8803-AC7B70C693E3}" destId="{CD45B6D9-968F-4878-8155-4D619E6B01F6}" srcOrd="8" destOrd="0" presId="urn:microsoft.com/office/officeart/2008/layout/LinedList"/>
    <dgm:cxn modelId="{5314EEB9-775D-45F5-8B18-40EF79EA8ECE}"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0A9DC6C-A2CA-4DD9-AB4E-74609F5EDE2B}" type="doc">
      <dgm:prSet loTypeId="urn:microsoft.com/office/officeart/2005/8/layout/list1" loCatId="list" qsTypeId="urn:microsoft.com/office/officeart/2005/8/quickstyle/simple1#30" qsCatId="simple" csTypeId="urn:microsoft.com/office/officeart/2005/8/colors/accent3_2" csCatId="accent3" phldr="1"/>
      <dgm:spPr/>
      <dgm:t>
        <a:bodyPr/>
        <a:lstStyle/>
        <a:p>
          <a:endParaRPr lang="en-US"/>
        </a:p>
      </dgm:t>
    </dgm:pt>
    <dgm:pt modelId="{BDDD11E5-0C9A-4480-8279-6C694197E64A}">
      <dgm:prSet phldrT="[Metin]" custT="1"/>
      <dgm:spPr>
        <a:solidFill>
          <a:srgbClr val="88A945"/>
        </a:solidFill>
      </dgm:spPr>
      <dgm:t>
        <a:bodyPr/>
        <a:lstStyle/>
        <a:p>
          <a:r>
            <a:rPr lang="tr-TR" sz="1800" dirty="0" smtClean="0"/>
            <a:t>İptal edilen projelerde görev alan PYK’lerden hangisine yaptırım uygulanacağı ve/veya PY’ye yeni destek verilip verilmeyeceği hususunda </a:t>
          </a:r>
          <a:endParaRPr lang="en-US" sz="1800" dirty="0"/>
        </a:p>
      </dgm:t>
    </dgm:pt>
    <dgm:pt modelId="{70825DD4-3FD8-4E64-849F-7F72C75B8C81}" type="parTrans" cxnId="{3F9AD274-4570-4C5C-9DA9-9EFF86AA1A7E}">
      <dgm:prSet/>
      <dgm:spPr/>
      <dgm:t>
        <a:bodyPr/>
        <a:lstStyle/>
        <a:p>
          <a:endParaRPr lang="en-US"/>
        </a:p>
      </dgm:t>
    </dgm:pt>
    <dgm:pt modelId="{320B0A4C-C61F-48B9-B273-8ACFD6FBD0D1}" type="sibTrans" cxnId="{3F9AD274-4570-4C5C-9DA9-9EFF86AA1A7E}">
      <dgm:prSet/>
      <dgm:spPr/>
      <dgm:t>
        <a:bodyPr/>
        <a:lstStyle/>
        <a:p>
          <a:endParaRPr lang="en-US"/>
        </a:p>
      </dgm:t>
    </dgm:pt>
    <dgm:pt modelId="{5CBE7577-348C-4A87-96A4-193A34A21665}" type="pres">
      <dgm:prSet presAssocID="{70A9DC6C-A2CA-4DD9-AB4E-74609F5EDE2B}" presName="linear" presStyleCnt="0">
        <dgm:presLayoutVars>
          <dgm:dir/>
          <dgm:animLvl val="lvl"/>
          <dgm:resizeHandles val="exact"/>
        </dgm:presLayoutVars>
      </dgm:prSet>
      <dgm:spPr/>
      <dgm:t>
        <a:bodyPr/>
        <a:lstStyle/>
        <a:p>
          <a:endParaRPr lang="tr-TR"/>
        </a:p>
      </dgm:t>
    </dgm:pt>
    <dgm:pt modelId="{60E106A9-701C-42B9-B664-A587FA216EAB}" type="pres">
      <dgm:prSet presAssocID="{BDDD11E5-0C9A-4480-8279-6C694197E64A}" presName="parentLin" presStyleCnt="0"/>
      <dgm:spPr/>
    </dgm:pt>
    <dgm:pt modelId="{D31C2087-47F9-47EB-A405-59D60195F189}" type="pres">
      <dgm:prSet presAssocID="{BDDD11E5-0C9A-4480-8279-6C694197E64A}" presName="parentLeftMargin" presStyleLbl="node1" presStyleIdx="0" presStyleCnt="1"/>
      <dgm:spPr/>
      <dgm:t>
        <a:bodyPr/>
        <a:lstStyle/>
        <a:p>
          <a:endParaRPr lang="tr-TR"/>
        </a:p>
      </dgm:t>
    </dgm:pt>
    <dgm:pt modelId="{5F0141D2-555B-4D89-93CD-B2ACDF482936}" type="pres">
      <dgm:prSet presAssocID="{BDDD11E5-0C9A-4480-8279-6C694197E64A}" presName="parentText" presStyleLbl="node1" presStyleIdx="0" presStyleCnt="1" custScaleX="229939" custScaleY="36228" custLinFactNeighborX="-36914" custLinFactNeighborY="-36696">
        <dgm:presLayoutVars>
          <dgm:chMax val="0"/>
          <dgm:bulletEnabled val="1"/>
        </dgm:presLayoutVars>
      </dgm:prSet>
      <dgm:spPr/>
      <dgm:t>
        <a:bodyPr/>
        <a:lstStyle/>
        <a:p>
          <a:endParaRPr lang="en-US"/>
        </a:p>
      </dgm:t>
    </dgm:pt>
    <dgm:pt modelId="{64927B2C-5527-41EB-9F0F-0E0EFA9D1958}" type="pres">
      <dgm:prSet presAssocID="{BDDD11E5-0C9A-4480-8279-6C694197E64A}" presName="negativeSpace" presStyleCnt="0"/>
      <dgm:spPr/>
    </dgm:pt>
    <dgm:pt modelId="{B92A7529-E6B9-4A7E-A45F-B4734CCE175A}" type="pres">
      <dgm:prSet presAssocID="{BDDD11E5-0C9A-4480-8279-6C694197E64A}" presName="childText" presStyleLbl="conFgAcc1" presStyleIdx="0" presStyleCnt="1" custScaleY="58571" custLinFactNeighborY="4263">
        <dgm:presLayoutVars>
          <dgm:bulletEnabled val="1"/>
        </dgm:presLayoutVars>
      </dgm:prSet>
      <dgm:spPr/>
    </dgm:pt>
  </dgm:ptLst>
  <dgm:cxnLst>
    <dgm:cxn modelId="{98D14E49-4931-4C1E-A89D-D71EBEF7A2A8}" type="presOf" srcId="{70A9DC6C-A2CA-4DD9-AB4E-74609F5EDE2B}" destId="{5CBE7577-348C-4A87-96A4-193A34A21665}" srcOrd="0" destOrd="0" presId="urn:microsoft.com/office/officeart/2005/8/layout/list1"/>
    <dgm:cxn modelId="{3F9AD274-4570-4C5C-9DA9-9EFF86AA1A7E}" srcId="{70A9DC6C-A2CA-4DD9-AB4E-74609F5EDE2B}" destId="{BDDD11E5-0C9A-4480-8279-6C694197E64A}" srcOrd="0" destOrd="0" parTransId="{70825DD4-3FD8-4E64-849F-7F72C75B8C81}" sibTransId="{320B0A4C-C61F-48B9-B273-8ACFD6FBD0D1}"/>
    <dgm:cxn modelId="{F9B1EC97-CA50-4386-A263-9AB6F96E561A}" type="presOf" srcId="{BDDD11E5-0C9A-4480-8279-6C694197E64A}" destId="{5F0141D2-555B-4D89-93CD-B2ACDF482936}" srcOrd="1" destOrd="0" presId="urn:microsoft.com/office/officeart/2005/8/layout/list1"/>
    <dgm:cxn modelId="{E4BEB581-B310-4171-A101-980F7FC499F7}" type="presOf" srcId="{BDDD11E5-0C9A-4480-8279-6C694197E64A}" destId="{D31C2087-47F9-47EB-A405-59D60195F189}" srcOrd="0" destOrd="0" presId="urn:microsoft.com/office/officeart/2005/8/layout/list1"/>
    <dgm:cxn modelId="{6EF8E394-B0C0-409A-9A97-E359977F4A0C}" type="presParOf" srcId="{5CBE7577-348C-4A87-96A4-193A34A21665}" destId="{60E106A9-701C-42B9-B664-A587FA216EAB}" srcOrd="0" destOrd="0" presId="urn:microsoft.com/office/officeart/2005/8/layout/list1"/>
    <dgm:cxn modelId="{A3975DF1-C001-4093-A99F-E985A6C65A13}" type="presParOf" srcId="{60E106A9-701C-42B9-B664-A587FA216EAB}" destId="{D31C2087-47F9-47EB-A405-59D60195F189}" srcOrd="0" destOrd="0" presId="urn:microsoft.com/office/officeart/2005/8/layout/list1"/>
    <dgm:cxn modelId="{8A053715-A31B-4225-9672-1339FCF45654}" type="presParOf" srcId="{60E106A9-701C-42B9-B664-A587FA216EAB}" destId="{5F0141D2-555B-4D89-93CD-B2ACDF482936}" srcOrd="1" destOrd="0" presId="urn:microsoft.com/office/officeart/2005/8/layout/list1"/>
    <dgm:cxn modelId="{FA8358CC-ADF5-4ABE-B1E1-2370B6EDF050}" type="presParOf" srcId="{5CBE7577-348C-4A87-96A4-193A34A21665}" destId="{64927B2C-5527-41EB-9F0F-0E0EFA9D1958}" srcOrd="1" destOrd="0" presId="urn:microsoft.com/office/officeart/2005/8/layout/list1"/>
    <dgm:cxn modelId="{293EE0A2-B43B-4967-8A27-F8AF99086787}" type="presParOf" srcId="{5CBE7577-348C-4A87-96A4-193A34A21665}" destId="{B92A7529-E6B9-4A7E-A45F-B4734CCE175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F183D84C-389F-4823-9B86-D7A31771392A}" type="presOf" srcId="{9758256F-DE02-4B9B-9533-E11F3FED8E0A}" destId="{CF903763-AE74-41B1-90E7-22DA5CF9F1C6}" srcOrd="0" destOrd="0" presId="urn:microsoft.com/office/officeart/2008/layout/LinedList"/>
    <dgm:cxn modelId="{428B1A1D-9474-452B-860E-3EBB47BE73B0}" srcId="{14ED586E-7E0D-4EFF-8257-A52BABD41EF0}" destId="{19EA9ED3-4211-4D2D-9797-0473744C0256}" srcOrd="0" destOrd="0" parTransId="{900F5608-8A2C-45AB-9FA6-625D56A2B922}" sibTransId="{6609EA1D-9545-4DCC-A151-D1AC7025BE9A}"/>
    <dgm:cxn modelId="{3B32FB31-5617-41AF-A172-0BBC04B30E87}" type="presOf" srcId="{50012647-E9CA-40BD-86CC-2562A297676B}" destId="{CD3D5374-32C6-4D67-8C8F-6755FE99D01F}"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0D1BDDC0-53A6-4EB5-8F26-EA62B73B9F10}" srcId="{19EA9ED3-4211-4D2D-9797-0473744C0256}" destId="{50012647-E9CA-40BD-86CC-2562A297676B}" srcOrd="1" destOrd="0" parTransId="{1B1950FC-0485-443E-BA56-4FC8F3E48317}" sibTransId="{1D3B7E42-80FB-4000-9B9F-DAB9DB28BAC0}"/>
    <dgm:cxn modelId="{657B89AD-E316-42D7-9E39-0CB8F557EE06}" type="presOf" srcId="{97723CC5-37E8-4988-BAF2-D94AFAB51DCA}" destId="{350B0EBD-7F9F-4504-958C-0F26FDE9B3B2}" srcOrd="0" destOrd="0" presId="urn:microsoft.com/office/officeart/2008/layout/LinedList"/>
    <dgm:cxn modelId="{FA11491C-D895-496A-B8C3-98E8B5DC24F7}" type="presOf" srcId="{14ED586E-7E0D-4EFF-8257-A52BABD41EF0}" destId="{C3E9D7AC-F38F-48B4-93FC-C4AB0C6E61DE}" srcOrd="0" destOrd="0" presId="urn:microsoft.com/office/officeart/2008/layout/LinedList"/>
    <dgm:cxn modelId="{67D840EE-1F8E-43D7-9AAA-A00605CB228D}" srcId="{19EA9ED3-4211-4D2D-9797-0473744C0256}" destId="{97723CC5-37E8-4988-BAF2-D94AFAB51DCA}" srcOrd="2" destOrd="0" parTransId="{6DB773C2-A33D-495B-8B48-73CE4A18B056}" sibTransId="{97DCF6CE-1274-48B2-ABC2-DEB8941FA5F5}"/>
    <dgm:cxn modelId="{7E67D205-E8ED-48A1-BCA0-FBF8AB83BDD5}" type="presOf" srcId="{19EA9ED3-4211-4D2D-9797-0473744C0256}" destId="{68D91427-7BFC-4586-B62D-A8F75D0E2FD4}" srcOrd="0" destOrd="0" presId="urn:microsoft.com/office/officeart/2008/layout/LinedList"/>
    <dgm:cxn modelId="{9371F1F2-82F6-42CF-B964-8DA9AA6AE036}" type="presParOf" srcId="{C3E9D7AC-F38F-48B4-93FC-C4AB0C6E61DE}" destId="{B9BC7854-0467-40B5-93AC-A736255E634A}" srcOrd="0" destOrd="0" presId="urn:microsoft.com/office/officeart/2008/layout/LinedList"/>
    <dgm:cxn modelId="{4C355236-342D-4A40-9910-E3E7DB2B2080}" type="presParOf" srcId="{C3E9D7AC-F38F-48B4-93FC-C4AB0C6E61DE}" destId="{A54335BC-9969-4983-9E76-B8901DE48A20}" srcOrd="1" destOrd="0" presId="urn:microsoft.com/office/officeart/2008/layout/LinedList"/>
    <dgm:cxn modelId="{64A9EF71-575D-4F0C-876F-E9CA0C6D066A}" type="presParOf" srcId="{A54335BC-9969-4983-9E76-B8901DE48A20}" destId="{68D91427-7BFC-4586-B62D-A8F75D0E2FD4}" srcOrd="0" destOrd="0" presId="urn:microsoft.com/office/officeart/2008/layout/LinedList"/>
    <dgm:cxn modelId="{B5832DB9-5776-4EB7-B611-7E27ADA190E5}" type="presParOf" srcId="{A54335BC-9969-4983-9E76-B8901DE48A20}" destId="{2EE2C186-FA91-4962-8803-AC7B70C693E3}" srcOrd="1" destOrd="0" presId="urn:microsoft.com/office/officeart/2008/layout/LinedList"/>
    <dgm:cxn modelId="{ABD71B15-C6E5-43E0-AD4D-4367AA2A6DAB}" type="presParOf" srcId="{2EE2C186-FA91-4962-8803-AC7B70C693E3}" destId="{042F68DB-8A7B-413A-B18B-2DB3D5CD4AC6}" srcOrd="0" destOrd="0" presId="urn:microsoft.com/office/officeart/2008/layout/LinedList"/>
    <dgm:cxn modelId="{CEB06B55-1522-4875-A4EA-D1EC32C4C894}" type="presParOf" srcId="{2EE2C186-FA91-4962-8803-AC7B70C693E3}" destId="{C228BCD6-8779-47FA-A464-BB32339A36C2}" srcOrd="1" destOrd="0" presId="urn:microsoft.com/office/officeart/2008/layout/LinedList"/>
    <dgm:cxn modelId="{BD766390-6123-4AD9-8A8F-A69372FFA6B1}" type="presParOf" srcId="{C228BCD6-8779-47FA-A464-BB32339A36C2}" destId="{CEF7D946-0C00-437B-9A7E-5EEC1780931C}" srcOrd="0" destOrd="0" presId="urn:microsoft.com/office/officeart/2008/layout/LinedList"/>
    <dgm:cxn modelId="{2FFAB24A-28EB-47E7-9CBC-AF3314F91113}" type="presParOf" srcId="{C228BCD6-8779-47FA-A464-BB32339A36C2}" destId="{CF903763-AE74-41B1-90E7-22DA5CF9F1C6}" srcOrd="1" destOrd="0" presId="urn:microsoft.com/office/officeart/2008/layout/LinedList"/>
    <dgm:cxn modelId="{E78DE22F-8770-4528-9CB1-D70AE3EB348E}" type="presParOf" srcId="{C228BCD6-8779-47FA-A464-BB32339A36C2}" destId="{E6B795C6-955B-4C97-84DA-8A10BF1E3D77}" srcOrd="2" destOrd="0" presId="urn:microsoft.com/office/officeart/2008/layout/LinedList"/>
    <dgm:cxn modelId="{2ECB7489-111C-43CC-B409-EFB7AEDA7744}" type="presParOf" srcId="{2EE2C186-FA91-4962-8803-AC7B70C693E3}" destId="{10AA5E54-732B-41BE-8BE3-EAFF2CD85F3D}" srcOrd="2" destOrd="0" presId="urn:microsoft.com/office/officeart/2008/layout/LinedList"/>
    <dgm:cxn modelId="{A40CB91F-F05D-4F74-91CD-CFFB2A85D3F9}" type="presParOf" srcId="{2EE2C186-FA91-4962-8803-AC7B70C693E3}" destId="{AE210049-8559-4FD0-8469-12F208DB4FED}" srcOrd="3" destOrd="0" presId="urn:microsoft.com/office/officeart/2008/layout/LinedList"/>
    <dgm:cxn modelId="{0AD8E864-2809-4018-A18C-E9F545AD23CF}" type="presParOf" srcId="{2EE2C186-FA91-4962-8803-AC7B70C693E3}" destId="{C4B2BCE9-39B2-4781-B9C9-4A4364859504}" srcOrd="4" destOrd="0" presId="urn:microsoft.com/office/officeart/2008/layout/LinedList"/>
    <dgm:cxn modelId="{A80F24D7-DF55-4ED4-ACD0-6920FD8E22DE}" type="presParOf" srcId="{C4B2BCE9-39B2-4781-B9C9-4A4364859504}" destId="{75168B20-C625-4502-BE76-6936C1A9DEB7}" srcOrd="0" destOrd="0" presId="urn:microsoft.com/office/officeart/2008/layout/LinedList"/>
    <dgm:cxn modelId="{DA7321A3-3001-474B-8D39-E407879DE153}" type="presParOf" srcId="{C4B2BCE9-39B2-4781-B9C9-4A4364859504}" destId="{CD3D5374-32C6-4D67-8C8F-6755FE99D01F}" srcOrd="1" destOrd="0" presId="urn:microsoft.com/office/officeart/2008/layout/LinedList"/>
    <dgm:cxn modelId="{3EE1051F-0A28-4FE3-B7E9-5B42D201A8DD}" type="presParOf" srcId="{C4B2BCE9-39B2-4781-B9C9-4A4364859504}" destId="{08D442E2-21E4-41C8-9D9A-BCA5ADF5BD1B}" srcOrd="2" destOrd="0" presId="urn:microsoft.com/office/officeart/2008/layout/LinedList"/>
    <dgm:cxn modelId="{58051BB1-9A55-4020-B291-38823C8F81BF}" type="presParOf" srcId="{2EE2C186-FA91-4962-8803-AC7B70C693E3}" destId="{CCAD6B94-12F1-4F3F-9A5E-2B55CDB455E7}" srcOrd="5" destOrd="0" presId="urn:microsoft.com/office/officeart/2008/layout/LinedList"/>
    <dgm:cxn modelId="{27EAB42B-3E48-4D75-895C-FF0C370060E7}" type="presParOf" srcId="{2EE2C186-FA91-4962-8803-AC7B70C693E3}" destId="{81BDBD5F-8B0F-4693-9BFD-3BBD1FA5BBB6}" srcOrd="6" destOrd="0" presId="urn:microsoft.com/office/officeart/2008/layout/LinedList"/>
    <dgm:cxn modelId="{39A6B185-04E5-4FEB-93B1-BAD127D8FD7C}" type="presParOf" srcId="{2EE2C186-FA91-4962-8803-AC7B70C693E3}" destId="{0F673074-3DDC-47CB-8281-754781DCED20}" srcOrd="7" destOrd="0" presId="urn:microsoft.com/office/officeart/2008/layout/LinedList"/>
    <dgm:cxn modelId="{6CDA37F8-78D9-4327-9770-47B0B1799A47}" type="presParOf" srcId="{0F673074-3DDC-47CB-8281-754781DCED20}" destId="{21A4B7B7-DA67-476F-AFAB-2264139A2420}" srcOrd="0" destOrd="0" presId="urn:microsoft.com/office/officeart/2008/layout/LinedList"/>
    <dgm:cxn modelId="{36233037-3B16-48B6-A1CC-914140AA6818}" type="presParOf" srcId="{0F673074-3DDC-47CB-8281-754781DCED20}" destId="{350B0EBD-7F9F-4504-958C-0F26FDE9B3B2}" srcOrd="1" destOrd="0" presId="urn:microsoft.com/office/officeart/2008/layout/LinedList"/>
    <dgm:cxn modelId="{4B3ACD92-87A9-455F-89A3-8B602397BA56}" type="presParOf" srcId="{0F673074-3DDC-47CB-8281-754781DCED20}" destId="{6A14D535-1E4B-4821-AFF9-78B4C32DED36}" srcOrd="2" destOrd="0" presId="urn:microsoft.com/office/officeart/2008/layout/LinedList"/>
    <dgm:cxn modelId="{F659FF7A-BCED-482B-B777-15CDA43D8F39}" type="presParOf" srcId="{2EE2C186-FA91-4962-8803-AC7B70C693E3}" destId="{CD45B6D9-968F-4878-8155-4D619E6B01F6}" srcOrd="8" destOrd="0" presId="urn:microsoft.com/office/officeart/2008/layout/LinedList"/>
    <dgm:cxn modelId="{825F861E-9682-4B22-B778-99C8F2150EA1}"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30CFAC4D-698C-4A8A-A7D4-DE9CC5E1E2E4}" type="doc">
      <dgm:prSet loTypeId="urn:microsoft.com/office/officeart/2008/layout/VerticalCurvedList" loCatId="list" qsTypeId="urn:microsoft.com/office/officeart/2005/8/quickstyle/simple1#31" qsCatId="simple" csTypeId="urn:microsoft.com/office/officeart/2005/8/colors/accent3_2" csCatId="accent3" phldr="1"/>
      <dgm:spPr/>
      <dgm:t>
        <a:bodyPr/>
        <a:lstStyle/>
        <a:p>
          <a:endParaRPr lang="en-US"/>
        </a:p>
      </dgm:t>
    </dgm:pt>
    <dgm:pt modelId="{0C9D371E-3939-4AE8-9AE7-6AB7B3592B55}">
      <dgm:prSet phldrT="[Metin]"/>
      <dgm:spPr>
        <a:solidFill>
          <a:srgbClr val="A9C571"/>
        </a:solidFill>
      </dgm:spPr>
      <dgm:t>
        <a:bodyPr/>
        <a:lstStyle/>
        <a:p>
          <a:r>
            <a:rPr lang="tr-TR" dirty="0" smtClean="0">
              <a:solidFill>
                <a:schemeClr val="tx1"/>
              </a:solidFill>
            </a:rPr>
            <a:t>PY, kurum değişikliğine ilişkin gerekçeli talebini, projenin yeni kurumda yürütülebileceğine dair kurum yetkilisinden aldığı yazıyla birlikte ilgili Gruba bildirir. </a:t>
          </a:r>
          <a:endParaRPr lang="en-US" dirty="0">
            <a:solidFill>
              <a:schemeClr val="tx1"/>
            </a:solidFill>
          </a:endParaRPr>
        </a:p>
      </dgm:t>
    </dgm:pt>
    <dgm:pt modelId="{96A36C22-E7E9-4480-913F-324A80434E77}" type="parTrans" cxnId="{A929803C-659E-4400-BD09-C1542F814B70}">
      <dgm:prSet/>
      <dgm:spPr/>
      <dgm:t>
        <a:bodyPr/>
        <a:lstStyle/>
        <a:p>
          <a:endParaRPr lang="en-US">
            <a:solidFill>
              <a:schemeClr val="tx1"/>
            </a:solidFill>
          </a:endParaRPr>
        </a:p>
      </dgm:t>
    </dgm:pt>
    <dgm:pt modelId="{5A40231D-2D2F-4282-81F0-1BBE2E8A6F91}" type="sibTrans" cxnId="{A929803C-659E-4400-BD09-C1542F814B70}">
      <dgm:prSet/>
      <dgm:spPr/>
      <dgm:t>
        <a:bodyPr/>
        <a:lstStyle/>
        <a:p>
          <a:endParaRPr lang="en-US">
            <a:solidFill>
              <a:schemeClr val="tx1"/>
            </a:solidFill>
          </a:endParaRPr>
        </a:p>
      </dgm:t>
    </dgm:pt>
    <dgm:pt modelId="{B36792F5-5232-4C7D-B6D1-FCB1F5F3943C}">
      <dgm:prSet phldrT="[Metin]"/>
      <dgm:spPr>
        <a:solidFill>
          <a:srgbClr val="A9C571"/>
        </a:solidFill>
      </dgm:spPr>
      <dgm:t>
        <a:bodyPr/>
        <a:lstStyle/>
        <a:p>
          <a:r>
            <a:rPr lang="tr-TR" dirty="0" smtClean="0">
              <a:solidFill>
                <a:schemeClr val="tx1"/>
              </a:solidFill>
            </a:rPr>
            <a:t>Grubun, projenin yeni kurumda sürdürülmesini uygun bulması halinde, proje için TÜBİTAK’ın belirlediği esaslar çerçevesinde ödenecek olan kurum hissesi, projenin yürütüldüğü döneme bağlı olarak ilgili kuruma ödenir. </a:t>
          </a:r>
          <a:endParaRPr lang="en-US" dirty="0">
            <a:solidFill>
              <a:schemeClr val="tx1"/>
            </a:solidFill>
          </a:endParaRPr>
        </a:p>
      </dgm:t>
    </dgm:pt>
    <dgm:pt modelId="{119FD453-1876-46CF-88E0-AC664DB1D0EB}" type="parTrans" cxnId="{9EFB9F7F-3AFD-4A91-9204-B4417481E19D}">
      <dgm:prSet/>
      <dgm:spPr/>
      <dgm:t>
        <a:bodyPr/>
        <a:lstStyle/>
        <a:p>
          <a:endParaRPr lang="en-US">
            <a:solidFill>
              <a:schemeClr val="tx1"/>
            </a:solidFill>
          </a:endParaRPr>
        </a:p>
      </dgm:t>
    </dgm:pt>
    <dgm:pt modelId="{5C802287-CD8A-4314-A5F6-76089D7A23CF}" type="sibTrans" cxnId="{9EFB9F7F-3AFD-4A91-9204-B4417481E19D}">
      <dgm:prSet/>
      <dgm:spPr/>
      <dgm:t>
        <a:bodyPr/>
        <a:lstStyle/>
        <a:p>
          <a:endParaRPr lang="en-US">
            <a:solidFill>
              <a:schemeClr val="tx1"/>
            </a:solidFill>
          </a:endParaRPr>
        </a:p>
      </dgm:t>
    </dgm:pt>
    <dgm:pt modelId="{235CF1BC-EE2D-4804-BB4C-EA137A10A5B4}">
      <dgm:prSet phldrT="[Metin]"/>
      <dgm:spPr>
        <a:solidFill>
          <a:srgbClr val="A9C571"/>
        </a:solidFill>
      </dgm:spPr>
      <dgm:t>
        <a:bodyPr/>
        <a:lstStyle/>
        <a:p>
          <a:r>
            <a:rPr lang="tr-TR" dirty="0" smtClean="0">
              <a:solidFill>
                <a:schemeClr val="tx1"/>
              </a:solidFill>
            </a:rPr>
            <a:t>Proje kapsamında daha önce alınan teçhizat ve niteliğine bağlı olarak kalan sarf malzemeleri, proje sonuçlandığında iade edilmek üzere, projenin yürütüleceği kuruma proje yürütücüsü tarafından zimmetli olarak götürülebilir.</a:t>
          </a:r>
          <a:endParaRPr lang="en-US" dirty="0">
            <a:solidFill>
              <a:schemeClr val="tx1"/>
            </a:solidFill>
          </a:endParaRPr>
        </a:p>
      </dgm:t>
    </dgm:pt>
    <dgm:pt modelId="{D8FFC41F-2282-453B-80D8-2C19D70C4348}" type="parTrans" cxnId="{450D188F-A2EE-48FB-8790-786A4007AB50}">
      <dgm:prSet/>
      <dgm:spPr/>
      <dgm:t>
        <a:bodyPr/>
        <a:lstStyle/>
        <a:p>
          <a:endParaRPr lang="en-US">
            <a:solidFill>
              <a:schemeClr val="tx1"/>
            </a:solidFill>
          </a:endParaRPr>
        </a:p>
      </dgm:t>
    </dgm:pt>
    <dgm:pt modelId="{4709DDB2-D9FD-44E1-AC50-6802948C44A0}" type="sibTrans" cxnId="{450D188F-A2EE-48FB-8790-786A4007AB50}">
      <dgm:prSet/>
      <dgm:spPr/>
      <dgm:t>
        <a:bodyPr/>
        <a:lstStyle/>
        <a:p>
          <a:endParaRPr lang="en-US">
            <a:solidFill>
              <a:schemeClr val="tx1"/>
            </a:solidFill>
          </a:endParaRPr>
        </a:p>
      </dgm:t>
    </dgm:pt>
    <dgm:pt modelId="{245BE420-66CB-493D-BE4F-A272DDC87886}" type="pres">
      <dgm:prSet presAssocID="{30CFAC4D-698C-4A8A-A7D4-DE9CC5E1E2E4}" presName="Name0" presStyleCnt="0">
        <dgm:presLayoutVars>
          <dgm:chMax val="7"/>
          <dgm:chPref val="7"/>
          <dgm:dir/>
        </dgm:presLayoutVars>
      </dgm:prSet>
      <dgm:spPr/>
      <dgm:t>
        <a:bodyPr/>
        <a:lstStyle/>
        <a:p>
          <a:endParaRPr lang="tr-TR"/>
        </a:p>
      </dgm:t>
    </dgm:pt>
    <dgm:pt modelId="{C201113F-C76C-4E98-B69A-5BD78CC92639}" type="pres">
      <dgm:prSet presAssocID="{30CFAC4D-698C-4A8A-A7D4-DE9CC5E1E2E4}" presName="Name1" presStyleCnt="0"/>
      <dgm:spPr/>
    </dgm:pt>
    <dgm:pt modelId="{1D535C5B-6B6E-4434-8BDD-037A555B7FD0}" type="pres">
      <dgm:prSet presAssocID="{30CFAC4D-698C-4A8A-A7D4-DE9CC5E1E2E4}" presName="cycle" presStyleCnt="0"/>
      <dgm:spPr/>
    </dgm:pt>
    <dgm:pt modelId="{3D2A63B8-43A9-4883-8208-61D3969D7431}" type="pres">
      <dgm:prSet presAssocID="{30CFAC4D-698C-4A8A-A7D4-DE9CC5E1E2E4}" presName="srcNode" presStyleLbl="node1" presStyleIdx="0" presStyleCnt="3"/>
      <dgm:spPr/>
    </dgm:pt>
    <dgm:pt modelId="{6E62D750-EA61-49E4-A42D-C6FA2D4F541A}" type="pres">
      <dgm:prSet presAssocID="{30CFAC4D-698C-4A8A-A7D4-DE9CC5E1E2E4}" presName="conn" presStyleLbl="parChTrans1D2" presStyleIdx="0" presStyleCnt="1"/>
      <dgm:spPr/>
      <dgm:t>
        <a:bodyPr/>
        <a:lstStyle/>
        <a:p>
          <a:endParaRPr lang="tr-TR"/>
        </a:p>
      </dgm:t>
    </dgm:pt>
    <dgm:pt modelId="{E57D4786-BB93-4A86-B5AE-BB23589782FB}" type="pres">
      <dgm:prSet presAssocID="{30CFAC4D-698C-4A8A-A7D4-DE9CC5E1E2E4}" presName="extraNode" presStyleLbl="node1" presStyleIdx="0" presStyleCnt="3"/>
      <dgm:spPr/>
    </dgm:pt>
    <dgm:pt modelId="{39939DAE-F0FA-49F5-863A-940B242CCFC7}" type="pres">
      <dgm:prSet presAssocID="{30CFAC4D-698C-4A8A-A7D4-DE9CC5E1E2E4}" presName="dstNode" presStyleLbl="node1" presStyleIdx="0" presStyleCnt="3"/>
      <dgm:spPr/>
    </dgm:pt>
    <dgm:pt modelId="{F345743F-E389-45E1-82C9-C5D0F64E2C54}" type="pres">
      <dgm:prSet presAssocID="{0C9D371E-3939-4AE8-9AE7-6AB7B3592B55}" presName="text_1" presStyleLbl="node1" presStyleIdx="0" presStyleCnt="3">
        <dgm:presLayoutVars>
          <dgm:bulletEnabled val="1"/>
        </dgm:presLayoutVars>
      </dgm:prSet>
      <dgm:spPr/>
      <dgm:t>
        <a:bodyPr/>
        <a:lstStyle/>
        <a:p>
          <a:endParaRPr lang="tr-TR"/>
        </a:p>
      </dgm:t>
    </dgm:pt>
    <dgm:pt modelId="{A5E744E8-2257-44B0-A1FC-B5497EFB0233}" type="pres">
      <dgm:prSet presAssocID="{0C9D371E-3939-4AE8-9AE7-6AB7B3592B55}" presName="accent_1" presStyleCnt="0"/>
      <dgm:spPr/>
    </dgm:pt>
    <dgm:pt modelId="{FB699FFE-7196-4BFD-A723-63CA783BA379}" type="pres">
      <dgm:prSet presAssocID="{0C9D371E-3939-4AE8-9AE7-6AB7B3592B55}" presName="accentRepeatNode" presStyleLbl="solidFgAcc1" presStyleIdx="0" presStyleCnt="3"/>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4C66929F-A17C-4468-A0E1-D9A0C2EC27CC}" type="pres">
      <dgm:prSet presAssocID="{B36792F5-5232-4C7D-B6D1-FCB1F5F3943C}" presName="text_2" presStyleLbl="node1" presStyleIdx="1" presStyleCnt="3">
        <dgm:presLayoutVars>
          <dgm:bulletEnabled val="1"/>
        </dgm:presLayoutVars>
      </dgm:prSet>
      <dgm:spPr/>
      <dgm:t>
        <a:bodyPr/>
        <a:lstStyle/>
        <a:p>
          <a:endParaRPr lang="tr-TR"/>
        </a:p>
      </dgm:t>
    </dgm:pt>
    <dgm:pt modelId="{385149D5-DD66-4E37-A82F-8DD7650CEF52}" type="pres">
      <dgm:prSet presAssocID="{B36792F5-5232-4C7D-B6D1-FCB1F5F3943C}" presName="accent_2" presStyleCnt="0"/>
      <dgm:spPr/>
    </dgm:pt>
    <dgm:pt modelId="{C249D5B6-8CBE-44D1-A846-993D2C72CB7B}" type="pres">
      <dgm:prSet presAssocID="{B36792F5-5232-4C7D-B6D1-FCB1F5F3943C}" presName="accentRepeatNode" presStyleLbl="solidFgAcc1" presStyleIdx="1" presStyleCnt="3" custScaleX="129272" custLinFactNeighborX="-12698"/>
      <dgm:spPr>
        <a:blipFill rotWithShape="0">
          <a:blip xmlns:r="http://schemas.openxmlformats.org/officeDocument/2006/relationships" r:embed="rId2"/>
          <a:stretch>
            <a:fillRect/>
          </a:stretch>
        </a:blipFill>
      </dgm:spPr>
      <dgm:t>
        <a:bodyPr/>
        <a:lstStyle/>
        <a:p>
          <a:endParaRPr lang="tr-TR"/>
        </a:p>
      </dgm:t>
    </dgm:pt>
    <dgm:pt modelId="{20858987-4342-4206-A4FB-71BD187B875D}" type="pres">
      <dgm:prSet presAssocID="{235CF1BC-EE2D-4804-BB4C-EA137A10A5B4}" presName="text_3" presStyleLbl="node1" presStyleIdx="2" presStyleCnt="3">
        <dgm:presLayoutVars>
          <dgm:bulletEnabled val="1"/>
        </dgm:presLayoutVars>
      </dgm:prSet>
      <dgm:spPr/>
      <dgm:t>
        <a:bodyPr/>
        <a:lstStyle/>
        <a:p>
          <a:endParaRPr lang="tr-TR"/>
        </a:p>
      </dgm:t>
    </dgm:pt>
    <dgm:pt modelId="{6749F5A7-5928-43EA-896B-19A26666D5C4}" type="pres">
      <dgm:prSet presAssocID="{235CF1BC-EE2D-4804-BB4C-EA137A10A5B4}" presName="accent_3" presStyleCnt="0"/>
      <dgm:spPr/>
    </dgm:pt>
    <dgm:pt modelId="{42B441B7-B664-4B25-AF31-9E523C725D87}" type="pres">
      <dgm:prSet presAssocID="{235CF1BC-EE2D-4804-BB4C-EA137A10A5B4}"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tr-TR"/>
        </a:p>
      </dgm:t>
    </dgm:pt>
  </dgm:ptLst>
  <dgm:cxnLst>
    <dgm:cxn modelId="{B45877FC-5203-49DC-8108-43B32776051C}" type="presOf" srcId="{5A40231D-2D2F-4282-81F0-1BBE2E8A6F91}" destId="{6E62D750-EA61-49E4-A42D-C6FA2D4F541A}" srcOrd="0" destOrd="0" presId="urn:microsoft.com/office/officeart/2008/layout/VerticalCurvedList"/>
    <dgm:cxn modelId="{2EB1295B-DD13-44A8-9AC8-7A15A432D6DD}" type="presOf" srcId="{B36792F5-5232-4C7D-B6D1-FCB1F5F3943C}" destId="{4C66929F-A17C-4468-A0E1-D9A0C2EC27CC}" srcOrd="0" destOrd="0" presId="urn:microsoft.com/office/officeart/2008/layout/VerticalCurvedList"/>
    <dgm:cxn modelId="{D3C4A5D8-8212-4A8A-ACF9-126C8EE0E57E}" type="presOf" srcId="{30CFAC4D-698C-4A8A-A7D4-DE9CC5E1E2E4}" destId="{245BE420-66CB-493D-BE4F-A272DDC87886}" srcOrd="0" destOrd="0" presId="urn:microsoft.com/office/officeart/2008/layout/VerticalCurvedList"/>
    <dgm:cxn modelId="{9EFB9F7F-3AFD-4A91-9204-B4417481E19D}" srcId="{30CFAC4D-698C-4A8A-A7D4-DE9CC5E1E2E4}" destId="{B36792F5-5232-4C7D-B6D1-FCB1F5F3943C}" srcOrd="1" destOrd="0" parTransId="{119FD453-1876-46CF-88E0-AC664DB1D0EB}" sibTransId="{5C802287-CD8A-4314-A5F6-76089D7A23CF}"/>
    <dgm:cxn modelId="{B6D4FCBD-8F6D-4D09-981E-D95049E3C91D}" type="presOf" srcId="{0C9D371E-3939-4AE8-9AE7-6AB7B3592B55}" destId="{F345743F-E389-45E1-82C9-C5D0F64E2C54}" srcOrd="0" destOrd="0" presId="urn:microsoft.com/office/officeart/2008/layout/VerticalCurvedList"/>
    <dgm:cxn modelId="{450D188F-A2EE-48FB-8790-786A4007AB50}" srcId="{30CFAC4D-698C-4A8A-A7D4-DE9CC5E1E2E4}" destId="{235CF1BC-EE2D-4804-BB4C-EA137A10A5B4}" srcOrd="2" destOrd="0" parTransId="{D8FFC41F-2282-453B-80D8-2C19D70C4348}" sibTransId="{4709DDB2-D9FD-44E1-AC50-6802948C44A0}"/>
    <dgm:cxn modelId="{A929803C-659E-4400-BD09-C1542F814B70}" srcId="{30CFAC4D-698C-4A8A-A7D4-DE9CC5E1E2E4}" destId="{0C9D371E-3939-4AE8-9AE7-6AB7B3592B55}" srcOrd="0" destOrd="0" parTransId="{96A36C22-E7E9-4480-913F-324A80434E77}" sibTransId="{5A40231D-2D2F-4282-81F0-1BBE2E8A6F91}"/>
    <dgm:cxn modelId="{FC03836E-0D42-4957-B46E-0ADFD60D3D2F}" type="presOf" srcId="{235CF1BC-EE2D-4804-BB4C-EA137A10A5B4}" destId="{20858987-4342-4206-A4FB-71BD187B875D}" srcOrd="0" destOrd="0" presId="urn:microsoft.com/office/officeart/2008/layout/VerticalCurvedList"/>
    <dgm:cxn modelId="{5BF83260-16FD-432A-8770-551202E6D92F}" type="presParOf" srcId="{245BE420-66CB-493D-BE4F-A272DDC87886}" destId="{C201113F-C76C-4E98-B69A-5BD78CC92639}" srcOrd="0" destOrd="0" presId="urn:microsoft.com/office/officeart/2008/layout/VerticalCurvedList"/>
    <dgm:cxn modelId="{26480236-8F3C-427B-A2A5-B3A9C3059775}" type="presParOf" srcId="{C201113F-C76C-4E98-B69A-5BD78CC92639}" destId="{1D535C5B-6B6E-4434-8BDD-037A555B7FD0}" srcOrd="0" destOrd="0" presId="urn:microsoft.com/office/officeart/2008/layout/VerticalCurvedList"/>
    <dgm:cxn modelId="{7FA713A5-8691-4730-AA34-557A5A3660BE}" type="presParOf" srcId="{1D535C5B-6B6E-4434-8BDD-037A555B7FD0}" destId="{3D2A63B8-43A9-4883-8208-61D3969D7431}" srcOrd="0" destOrd="0" presId="urn:microsoft.com/office/officeart/2008/layout/VerticalCurvedList"/>
    <dgm:cxn modelId="{1A061FF7-6CA9-4015-96C6-338F10A8C2DA}" type="presParOf" srcId="{1D535C5B-6B6E-4434-8BDD-037A555B7FD0}" destId="{6E62D750-EA61-49E4-A42D-C6FA2D4F541A}" srcOrd="1" destOrd="0" presId="urn:microsoft.com/office/officeart/2008/layout/VerticalCurvedList"/>
    <dgm:cxn modelId="{8186F379-87A6-46EB-A8C4-4E5C2209A823}" type="presParOf" srcId="{1D535C5B-6B6E-4434-8BDD-037A555B7FD0}" destId="{E57D4786-BB93-4A86-B5AE-BB23589782FB}" srcOrd="2" destOrd="0" presId="urn:microsoft.com/office/officeart/2008/layout/VerticalCurvedList"/>
    <dgm:cxn modelId="{45391051-7C3A-443C-ADDF-1E1CB845F8E1}" type="presParOf" srcId="{1D535C5B-6B6E-4434-8BDD-037A555B7FD0}" destId="{39939DAE-F0FA-49F5-863A-940B242CCFC7}" srcOrd="3" destOrd="0" presId="urn:microsoft.com/office/officeart/2008/layout/VerticalCurvedList"/>
    <dgm:cxn modelId="{96A7C970-1127-47EA-A577-B784B7BF897B}" type="presParOf" srcId="{C201113F-C76C-4E98-B69A-5BD78CC92639}" destId="{F345743F-E389-45E1-82C9-C5D0F64E2C54}" srcOrd="1" destOrd="0" presId="urn:microsoft.com/office/officeart/2008/layout/VerticalCurvedList"/>
    <dgm:cxn modelId="{C1EFBBC8-2A97-4B7D-AC0B-73382029F576}" type="presParOf" srcId="{C201113F-C76C-4E98-B69A-5BD78CC92639}" destId="{A5E744E8-2257-44B0-A1FC-B5497EFB0233}" srcOrd="2" destOrd="0" presId="urn:microsoft.com/office/officeart/2008/layout/VerticalCurvedList"/>
    <dgm:cxn modelId="{5B734838-5106-4E6C-B18E-6A72E009B474}" type="presParOf" srcId="{A5E744E8-2257-44B0-A1FC-B5497EFB0233}" destId="{FB699FFE-7196-4BFD-A723-63CA783BA379}" srcOrd="0" destOrd="0" presId="urn:microsoft.com/office/officeart/2008/layout/VerticalCurvedList"/>
    <dgm:cxn modelId="{9BE4EFB0-853E-476E-B3F7-B4F5B424D107}" type="presParOf" srcId="{C201113F-C76C-4E98-B69A-5BD78CC92639}" destId="{4C66929F-A17C-4468-A0E1-D9A0C2EC27CC}" srcOrd="3" destOrd="0" presId="urn:microsoft.com/office/officeart/2008/layout/VerticalCurvedList"/>
    <dgm:cxn modelId="{4B522216-12B6-4FE7-A5B0-603B298F1E64}" type="presParOf" srcId="{C201113F-C76C-4E98-B69A-5BD78CC92639}" destId="{385149D5-DD66-4E37-A82F-8DD7650CEF52}" srcOrd="4" destOrd="0" presId="urn:microsoft.com/office/officeart/2008/layout/VerticalCurvedList"/>
    <dgm:cxn modelId="{08F73116-B972-49CF-A83A-281B22E3336B}" type="presParOf" srcId="{385149D5-DD66-4E37-A82F-8DD7650CEF52}" destId="{C249D5B6-8CBE-44D1-A846-993D2C72CB7B}" srcOrd="0" destOrd="0" presId="urn:microsoft.com/office/officeart/2008/layout/VerticalCurvedList"/>
    <dgm:cxn modelId="{42179F41-B7B0-425A-8F29-A3F2BEDB8034}" type="presParOf" srcId="{C201113F-C76C-4E98-B69A-5BD78CC92639}" destId="{20858987-4342-4206-A4FB-71BD187B875D}" srcOrd="5" destOrd="0" presId="urn:microsoft.com/office/officeart/2008/layout/VerticalCurvedList"/>
    <dgm:cxn modelId="{1663DD4A-FAB4-4BF8-B29F-8AD369C7848B}" type="presParOf" srcId="{C201113F-C76C-4E98-B69A-5BD78CC92639}" destId="{6749F5A7-5928-43EA-896B-19A26666D5C4}" srcOrd="6" destOrd="0" presId="urn:microsoft.com/office/officeart/2008/layout/VerticalCurvedList"/>
    <dgm:cxn modelId="{04367F9F-0475-44A7-B45B-285F2504CA4F}" type="presParOf" srcId="{6749F5A7-5928-43EA-896B-19A26666D5C4}" destId="{42B441B7-B664-4B25-AF31-9E523C725D8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endParaRPr lang="tr-TR" sz="2400" dirty="0"/>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50012647-E9CA-40BD-86CC-2562A297676B}">
      <dgm:prSet phldrT="[Metin]" custT="1"/>
      <dgm:spPr/>
      <dgm:t>
        <a:bodyPr/>
        <a:lstStyle/>
        <a:p>
          <a:endParaRPr lang="tr-TR" sz="2400" dirty="0"/>
        </a:p>
      </dgm:t>
    </dgm:pt>
    <dgm:pt modelId="{1B1950FC-0485-443E-BA56-4FC8F3E48317}" type="parTrans" cxnId="{0D1BDDC0-53A6-4EB5-8F26-EA62B73B9F10}">
      <dgm:prSet/>
      <dgm:spPr/>
      <dgm:t>
        <a:bodyPr/>
        <a:lstStyle/>
        <a:p>
          <a:endParaRPr lang="tr-TR"/>
        </a:p>
      </dgm:t>
    </dgm:pt>
    <dgm:pt modelId="{1D3B7E42-80FB-4000-9B9F-DAB9DB28BAC0}" type="sibTrans" cxnId="{0D1BDDC0-53A6-4EB5-8F26-EA62B73B9F10}">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4"/>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4" custLinFactNeighborY="6283"/>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3" custLinFactY="-100000" custLinFactNeighborY="-123537"/>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C4B2BCE9-39B2-4781-B9C9-4A4364859504}" type="pres">
      <dgm:prSet presAssocID="{50012647-E9CA-40BD-86CC-2562A297676B}" presName="horz2" presStyleCnt="0"/>
      <dgm:spPr/>
      <dgm:t>
        <a:bodyPr/>
        <a:lstStyle/>
        <a:p>
          <a:endParaRPr lang="en-US"/>
        </a:p>
      </dgm:t>
    </dgm:pt>
    <dgm:pt modelId="{75168B20-C625-4502-BE76-6936C1A9DEB7}" type="pres">
      <dgm:prSet presAssocID="{50012647-E9CA-40BD-86CC-2562A297676B}" presName="horzSpace2" presStyleCnt="0"/>
      <dgm:spPr/>
      <dgm:t>
        <a:bodyPr/>
        <a:lstStyle/>
        <a:p>
          <a:endParaRPr lang="en-US"/>
        </a:p>
      </dgm:t>
    </dgm:pt>
    <dgm:pt modelId="{CD3D5374-32C6-4D67-8C8F-6755FE99D01F}" type="pres">
      <dgm:prSet presAssocID="{50012647-E9CA-40BD-86CC-2562A297676B}" presName="tx2" presStyleLbl="revTx" presStyleIdx="2" presStyleCnt="4" custLinFactNeighborY="7199"/>
      <dgm:spPr/>
      <dgm:t>
        <a:bodyPr/>
        <a:lstStyle/>
        <a:p>
          <a:endParaRPr lang="en-US"/>
        </a:p>
      </dgm:t>
    </dgm:pt>
    <dgm:pt modelId="{08D442E2-21E4-41C8-9D9A-BCA5ADF5BD1B}" type="pres">
      <dgm:prSet presAssocID="{50012647-E9CA-40BD-86CC-2562A297676B}" presName="vert2" presStyleCnt="0"/>
      <dgm:spPr/>
      <dgm:t>
        <a:bodyPr/>
        <a:lstStyle/>
        <a:p>
          <a:endParaRPr lang="en-US"/>
        </a:p>
      </dgm:t>
    </dgm:pt>
    <dgm:pt modelId="{CCAD6B94-12F1-4F3F-9A5E-2B55CDB455E7}" type="pres">
      <dgm:prSet presAssocID="{50012647-E9CA-40BD-86CC-2562A297676B}" presName="thinLine2b" presStyleLbl="callout" presStyleIdx="1" presStyleCnt="3" custLinFactY="31257" custLinFactNeighborY="100000"/>
      <dgm:spPr/>
      <dgm:t>
        <a:bodyPr/>
        <a:lstStyle/>
        <a:p>
          <a:endParaRPr lang="en-US"/>
        </a:p>
      </dgm:t>
    </dgm:pt>
    <dgm:pt modelId="{81BDBD5F-8B0F-4693-9BFD-3BBD1FA5BBB6}" type="pres">
      <dgm:prSet presAssocID="{50012647-E9CA-40BD-86CC-2562A297676B}"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3" presStyleCnt="4"/>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2" presStyleCnt="3" custLinFactY="-100000" custLinFactNeighborX="-735" custLinFactNeighborY="-182359"/>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B2146B14-B90E-4F4E-874B-13F8593D8C0F}" type="presOf" srcId="{14ED586E-7E0D-4EFF-8257-A52BABD41EF0}" destId="{C3E9D7AC-F38F-48B4-93FC-C4AB0C6E61DE}"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92318604-9370-4A90-A27A-6885F63728B3}" type="presOf" srcId="{97723CC5-37E8-4988-BAF2-D94AFAB51DCA}" destId="{350B0EBD-7F9F-4504-958C-0F26FDE9B3B2}" srcOrd="0" destOrd="0" presId="urn:microsoft.com/office/officeart/2008/layout/LinedList"/>
    <dgm:cxn modelId="{0D1BDDC0-53A6-4EB5-8F26-EA62B73B9F10}" srcId="{19EA9ED3-4211-4D2D-9797-0473744C0256}" destId="{50012647-E9CA-40BD-86CC-2562A297676B}" srcOrd="1" destOrd="0" parTransId="{1B1950FC-0485-443E-BA56-4FC8F3E48317}" sibTransId="{1D3B7E42-80FB-4000-9B9F-DAB9DB28BAC0}"/>
    <dgm:cxn modelId="{E6980EA2-2664-40BD-86D7-216B069544D0}" type="presOf" srcId="{19EA9ED3-4211-4D2D-9797-0473744C0256}" destId="{68D91427-7BFC-4586-B62D-A8F75D0E2FD4}" srcOrd="0" destOrd="0" presId="urn:microsoft.com/office/officeart/2008/layout/LinedList"/>
    <dgm:cxn modelId="{67D840EE-1F8E-43D7-9AAA-A00605CB228D}" srcId="{19EA9ED3-4211-4D2D-9797-0473744C0256}" destId="{97723CC5-37E8-4988-BAF2-D94AFAB51DCA}" srcOrd="2" destOrd="0" parTransId="{6DB773C2-A33D-495B-8B48-73CE4A18B056}" sibTransId="{97DCF6CE-1274-48B2-ABC2-DEB8941FA5F5}"/>
    <dgm:cxn modelId="{476D13A1-F06C-4BE1-80C5-37228C9BF66A}" type="presOf" srcId="{50012647-E9CA-40BD-86CC-2562A297676B}" destId="{CD3D5374-32C6-4D67-8C8F-6755FE99D01F}" srcOrd="0" destOrd="0" presId="urn:microsoft.com/office/officeart/2008/layout/LinedList"/>
    <dgm:cxn modelId="{077DF857-AB37-4637-B8A7-68B932C8DDF5}" type="presOf" srcId="{9758256F-DE02-4B9B-9533-E11F3FED8E0A}" destId="{CF903763-AE74-41B1-90E7-22DA5CF9F1C6}" srcOrd="0" destOrd="0" presId="urn:microsoft.com/office/officeart/2008/layout/LinedList"/>
    <dgm:cxn modelId="{7B009811-4F56-4365-A596-8C2673FCAECD}" type="presParOf" srcId="{C3E9D7AC-F38F-48B4-93FC-C4AB0C6E61DE}" destId="{B9BC7854-0467-40B5-93AC-A736255E634A}" srcOrd="0" destOrd="0" presId="urn:microsoft.com/office/officeart/2008/layout/LinedList"/>
    <dgm:cxn modelId="{FDC26A8C-8FFD-45F4-8267-736DC95BE3F0}" type="presParOf" srcId="{C3E9D7AC-F38F-48B4-93FC-C4AB0C6E61DE}" destId="{A54335BC-9969-4983-9E76-B8901DE48A20}" srcOrd="1" destOrd="0" presId="urn:microsoft.com/office/officeart/2008/layout/LinedList"/>
    <dgm:cxn modelId="{209B057B-A9D7-4898-9212-537A73F03A07}" type="presParOf" srcId="{A54335BC-9969-4983-9E76-B8901DE48A20}" destId="{68D91427-7BFC-4586-B62D-A8F75D0E2FD4}" srcOrd="0" destOrd="0" presId="urn:microsoft.com/office/officeart/2008/layout/LinedList"/>
    <dgm:cxn modelId="{94F48FBD-DFB5-4551-9C86-024AF3C0CE64}" type="presParOf" srcId="{A54335BC-9969-4983-9E76-B8901DE48A20}" destId="{2EE2C186-FA91-4962-8803-AC7B70C693E3}" srcOrd="1" destOrd="0" presId="urn:microsoft.com/office/officeart/2008/layout/LinedList"/>
    <dgm:cxn modelId="{24FA97A3-F36E-488E-A70C-D99EAE1EBA19}" type="presParOf" srcId="{2EE2C186-FA91-4962-8803-AC7B70C693E3}" destId="{042F68DB-8A7B-413A-B18B-2DB3D5CD4AC6}" srcOrd="0" destOrd="0" presId="urn:microsoft.com/office/officeart/2008/layout/LinedList"/>
    <dgm:cxn modelId="{DF6B4A15-F7DD-4755-887A-805C89056268}" type="presParOf" srcId="{2EE2C186-FA91-4962-8803-AC7B70C693E3}" destId="{C228BCD6-8779-47FA-A464-BB32339A36C2}" srcOrd="1" destOrd="0" presId="urn:microsoft.com/office/officeart/2008/layout/LinedList"/>
    <dgm:cxn modelId="{0A9ACE2A-01F5-4BB5-8196-F6D5312073D0}" type="presParOf" srcId="{C228BCD6-8779-47FA-A464-BB32339A36C2}" destId="{CEF7D946-0C00-437B-9A7E-5EEC1780931C}" srcOrd="0" destOrd="0" presId="urn:microsoft.com/office/officeart/2008/layout/LinedList"/>
    <dgm:cxn modelId="{4F46811B-1A9B-4F83-AAA6-004B5A03786D}" type="presParOf" srcId="{C228BCD6-8779-47FA-A464-BB32339A36C2}" destId="{CF903763-AE74-41B1-90E7-22DA5CF9F1C6}" srcOrd="1" destOrd="0" presId="urn:microsoft.com/office/officeart/2008/layout/LinedList"/>
    <dgm:cxn modelId="{E58183FD-CE5F-47EA-8490-C8828D1FFEDE}" type="presParOf" srcId="{C228BCD6-8779-47FA-A464-BB32339A36C2}" destId="{E6B795C6-955B-4C97-84DA-8A10BF1E3D77}" srcOrd="2" destOrd="0" presId="urn:microsoft.com/office/officeart/2008/layout/LinedList"/>
    <dgm:cxn modelId="{034CCEBE-1D74-47B2-BD98-D2C244F531D7}" type="presParOf" srcId="{2EE2C186-FA91-4962-8803-AC7B70C693E3}" destId="{10AA5E54-732B-41BE-8BE3-EAFF2CD85F3D}" srcOrd="2" destOrd="0" presId="urn:microsoft.com/office/officeart/2008/layout/LinedList"/>
    <dgm:cxn modelId="{12B4FBBE-1C62-4BF0-9806-244B2B36E30E}" type="presParOf" srcId="{2EE2C186-FA91-4962-8803-AC7B70C693E3}" destId="{AE210049-8559-4FD0-8469-12F208DB4FED}" srcOrd="3" destOrd="0" presId="urn:microsoft.com/office/officeart/2008/layout/LinedList"/>
    <dgm:cxn modelId="{66803F0A-A783-48EE-BEBC-1D696F240799}" type="presParOf" srcId="{2EE2C186-FA91-4962-8803-AC7B70C693E3}" destId="{C4B2BCE9-39B2-4781-B9C9-4A4364859504}" srcOrd="4" destOrd="0" presId="urn:microsoft.com/office/officeart/2008/layout/LinedList"/>
    <dgm:cxn modelId="{10CD2902-0C0C-46A0-AAFF-53E67EDD3657}" type="presParOf" srcId="{C4B2BCE9-39B2-4781-B9C9-4A4364859504}" destId="{75168B20-C625-4502-BE76-6936C1A9DEB7}" srcOrd="0" destOrd="0" presId="urn:microsoft.com/office/officeart/2008/layout/LinedList"/>
    <dgm:cxn modelId="{7FBA009C-7F0F-4B05-95B4-EFBB16780D6C}" type="presParOf" srcId="{C4B2BCE9-39B2-4781-B9C9-4A4364859504}" destId="{CD3D5374-32C6-4D67-8C8F-6755FE99D01F}" srcOrd="1" destOrd="0" presId="urn:microsoft.com/office/officeart/2008/layout/LinedList"/>
    <dgm:cxn modelId="{3015E548-A3E3-4323-BA00-5C7A5C5951C4}" type="presParOf" srcId="{C4B2BCE9-39B2-4781-B9C9-4A4364859504}" destId="{08D442E2-21E4-41C8-9D9A-BCA5ADF5BD1B}" srcOrd="2" destOrd="0" presId="urn:microsoft.com/office/officeart/2008/layout/LinedList"/>
    <dgm:cxn modelId="{A6B591B3-EBA3-4110-BF4F-33B637DDF120}" type="presParOf" srcId="{2EE2C186-FA91-4962-8803-AC7B70C693E3}" destId="{CCAD6B94-12F1-4F3F-9A5E-2B55CDB455E7}" srcOrd="5" destOrd="0" presId="urn:microsoft.com/office/officeart/2008/layout/LinedList"/>
    <dgm:cxn modelId="{B3028714-585E-42C6-AD2F-1A7EA8911418}" type="presParOf" srcId="{2EE2C186-FA91-4962-8803-AC7B70C693E3}" destId="{81BDBD5F-8B0F-4693-9BFD-3BBD1FA5BBB6}" srcOrd="6" destOrd="0" presId="urn:microsoft.com/office/officeart/2008/layout/LinedList"/>
    <dgm:cxn modelId="{81CC422D-A07C-489A-83DF-FE15D92043A5}" type="presParOf" srcId="{2EE2C186-FA91-4962-8803-AC7B70C693E3}" destId="{0F673074-3DDC-47CB-8281-754781DCED20}" srcOrd="7" destOrd="0" presId="urn:microsoft.com/office/officeart/2008/layout/LinedList"/>
    <dgm:cxn modelId="{7D0A9ACC-7FB5-4E78-AC3A-F5D232BF5534}" type="presParOf" srcId="{0F673074-3DDC-47CB-8281-754781DCED20}" destId="{21A4B7B7-DA67-476F-AFAB-2264139A2420}" srcOrd="0" destOrd="0" presId="urn:microsoft.com/office/officeart/2008/layout/LinedList"/>
    <dgm:cxn modelId="{8726240E-0EEF-41CE-8DEE-8C0CD4977A48}" type="presParOf" srcId="{0F673074-3DDC-47CB-8281-754781DCED20}" destId="{350B0EBD-7F9F-4504-958C-0F26FDE9B3B2}" srcOrd="1" destOrd="0" presId="urn:microsoft.com/office/officeart/2008/layout/LinedList"/>
    <dgm:cxn modelId="{EE406D48-B9BF-4BB3-958E-6DD0E9EA0793}" type="presParOf" srcId="{0F673074-3DDC-47CB-8281-754781DCED20}" destId="{6A14D535-1E4B-4821-AFF9-78B4C32DED36}" srcOrd="2" destOrd="0" presId="urn:microsoft.com/office/officeart/2008/layout/LinedList"/>
    <dgm:cxn modelId="{D69370DA-DDD3-4B80-83CD-AEFB7FB166CD}" type="presParOf" srcId="{2EE2C186-FA91-4962-8803-AC7B70C693E3}" destId="{CD45B6D9-968F-4878-8155-4D619E6B01F6}" srcOrd="8" destOrd="0" presId="urn:microsoft.com/office/officeart/2008/layout/LinedList"/>
    <dgm:cxn modelId="{7E772389-821E-427B-A1C8-65A28F1AD7E5}" type="presParOf" srcId="{2EE2C186-FA91-4962-8803-AC7B70C693E3}" destId="{7C127F75-CCFC-4C48-A23E-346916C9FC5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BC55DEE3-5C43-44DC-A3AC-9203900B3849}" type="doc">
      <dgm:prSet loTypeId="urn:microsoft.com/office/officeart/2005/8/layout/hProcess4" loCatId="process" qsTypeId="urn:microsoft.com/office/officeart/2005/8/quickstyle/simple1#32" qsCatId="simple" csTypeId="urn:microsoft.com/office/officeart/2005/8/colors/accent3_2" csCatId="accent3" phldr="1"/>
      <dgm:spPr/>
      <dgm:t>
        <a:bodyPr/>
        <a:lstStyle/>
        <a:p>
          <a:endParaRPr lang="en-US"/>
        </a:p>
      </dgm:t>
    </dgm:pt>
    <dgm:pt modelId="{83C4BB9C-DD61-44F4-ACDD-24EC15F7BFDB}">
      <dgm:prSet phldrT="[Metin]"/>
      <dgm:spPr/>
      <dgm:t>
        <a:bodyPr/>
        <a:lstStyle/>
        <a:p>
          <a:r>
            <a:rPr lang="tr-TR" dirty="0" smtClean="0"/>
            <a:t>MADES </a:t>
          </a:r>
          <a:endParaRPr lang="en-US" dirty="0"/>
        </a:p>
      </dgm:t>
    </dgm:pt>
    <dgm:pt modelId="{3606C134-0BA9-4BB3-B24F-8CBF2A781A31}" type="parTrans" cxnId="{346B22CA-A0CB-4C4C-BE7C-0A259B36B263}">
      <dgm:prSet/>
      <dgm:spPr/>
      <dgm:t>
        <a:bodyPr/>
        <a:lstStyle/>
        <a:p>
          <a:endParaRPr lang="en-US"/>
        </a:p>
      </dgm:t>
    </dgm:pt>
    <dgm:pt modelId="{C7AA674A-5E7C-4EE9-9FD7-A69654E922C1}" type="sibTrans" cxnId="{346B22CA-A0CB-4C4C-BE7C-0A259B36B263}">
      <dgm:prSet/>
      <dgm:spPr/>
      <dgm:t>
        <a:bodyPr/>
        <a:lstStyle/>
        <a:p>
          <a:endParaRPr lang="en-US"/>
        </a:p>
      </dgm:t>
    </dgm:pt>
    <dgm:pt modelId="{9564F23A-E8EF-41ED-949C-8AA2E38A1096}">
      <dgm:prSet phldrT="[Metin]"/>
      <dgm:spPr/>
      <dgm:t>
        <a:bodyPr/>
        <a:lstStyle/>
        <a:p>
          <a:r>
            <a:rPr lang="tr-TR" dirty="0" smtClean="0"/>
            <a:t>Yürütücü Kuruluş Mali İşler Yetkilisi </a:t>
          </a:r>
          <a:endParaRPr lang="en-US" dirty="0"/>
        </a:p>
      </dgm:t>
    </dgm:pt>
    <dgm:pt modelId="{44B5F883-1E7F-4C9D-97C1-BD017A4A3400}" type="parTrans" cxnId="{F117CF7F-AFA3-4966-AF70-C19D714B1ED0}">
      <dgm:prSet/>
      <dgm:spPr/>
      <dgm:t>
        <a:bodyPr/>
        <a:lstStyle/>
        <a:p>
          <a:endParaRPr lang="en-US"/>
        </a:p>
      </dgm:t>
    </dgm:pt>
    <dgm:pt modelId="{64D83767-BA11-4B50-AA08-3582F5D1EB2D}" type="sibTrans" cxnId="{F117CF7F-AFA3-4966-AF70-C19D714B1ED0}">
      <dgm:prSet/>
      <dgm:spPr/>
      <dgm:t>
        <a:bodyPr/>
        <a:lstStyle/>
        <a:p>
          <a:endParaRPr lang="en-US"/>
        </a:p>
      </dgm:t>
    </dgm:pt>
    <dgm:pt modelId="{4DC794A5-6B8E-4B0C-83BB-0F1631DFE7B6}">
      <dgm:prSet phldrT="[Metin]" custT="1"/>
      <dgm:spPr/>
      <dgm:t>
        <a:bodyPr tIns="0"/>
        <a:lstStyle/>
        <a:p>
          <a:r>
            <a:rPr lang="tr-TR" sz="1600" dirty="0" smtClean="0"/>
            <a:t>Hesap kapatma işlemleri tamamlanır</a:t>
          </a:r>
          <a:endParaRPr lang="en-US" sz="1600" dirty="0"/>
        </a:p>
      </dgm:t>
    </dgm:pt>
    <dgm:pt modelId="{01DFAD14-57F6-411E-9190-0AA338B1DA1D}" type="parTrans" cxnId="{CCC3AE63-615E-4A6C-BAD2-2D74CB9D7F15}">
      <dgm:prSet/>
      <dgm:spPr/>
      <dgm:t>
        <a:bodyPr/>
        <a:lstStyle/>
        <a:p>
          <a:endParaRPr lang="en-US"/>
        </a:p>
      </dgm:t>
    </dgm:pt>
    <dgm:pt modelId="{D2B584F8-8EC7-4FD2-AC07-3596BF0FB758}" type="sibTrans" cxnId="{CCC3AE63-615E-4A6C-BAD2-2D74CB9D7F15}">
      <dgm:prSet/>
      <dgm:spPr/>
      <dgm:t>
        <a:bodyPr/>
        <a:lstStyle/>
        <a:p>
          <a:endParaRPr lang="en-US"/>
        </a:p>
      </dgm:t>
    </dgm:pt>
    <dgm:pt modelId="{57E9E16C-E30A-470E-B660-59E6B14F193D}">
      <dgm:prSet phldrT="[Metin]" custT="1"/>
      <dgm:spPr/>
      <dgm:t>
        <a:bodyPr tIns="0"/>
        <a:lstStyle/>
        <a:p>
          <a:r>
            <a:rPr lang="tr-TR" sz="1600" dirty="0" smtClean="0"/>
            <a:t>Hesap ekstresi, bütçe raporu ile hesapta bakiye varsa oluşan faizi ile birlikte TÜBİTAK hesabına aktarıldığına dair dekont MADES’e iletilir. </a:t>
          </a:r>
          <a:endParaRPr lang="en-US" sz="1600" dirty="0"/>
        </a:p>
      </dgm:t>
    </dgm:pt>
    <dgm:pt modelId="{39E97CA7-2CF5-4A03-9CC8-35050186E994}" type="parTrans" cxnId="{F56336EB-3C0A-4F42-AD5A-F1652AA89113}">
      <dgm:prSet/>
      <dgm:spPr/>
      <dgm:t>
        <a:bodyPr/>
        <a:lstStyle/>
        <a:p>
          <a:endParaRPr lang="en-US"/>
        </a:p>
      </dgm:t>
    </dgm:pt>
    <dgm:pt modelId="{C42A8F23-56A7-4CE0-A80F-13EA116708C6}" type="sibTrans" cxnId="{F56336EB-3C0A-4F42-AD5A-F1652AA89113}">
      <dgm:prSet/>
      <dgm:spPr/>
      <dgm:t>
        <a:bodyPr/>
        <a:lstStyle/>
        <a:p>
          <a:endParaRPr lang="en-US"/>
        </a:p>
      </dgm:t>
    </dgm:pt>
    <dgm:pt modelId="{1CAE72EE-25ED-4DD0-AB69-E4D48CA25C2D}">
      <dgm:prSet phldrT="[Metin]"/>
      <dgm:spPr/>
      <dgm:t>
        <a:bodyPr/>
        <a:lstStyle/>
        <a:p>
          <a:r>
            <a:rPr lang="tr-TR" dirty="0" smtClean="0"/>
            <a:t>MADES</a:t>
          </a:r>
          <a:endParaRPr lang="en-US" dirty="0"/>
        </a:p>
      </dgm:t>
    </dgm:pt>
    <dgm:pt modelId="{F6F3F5EA-6145-42C6-968F-10F3B8535BCC}" type="parTrans" cxnId="{B7C7EB98-6211-4F12-8BE3-35F695FF236F}">
      <dgm:prSet/>
      <dgm:spPr/>
      <dgm:t>
        <a:bodyPr/>
        <a:lstStyle/>
        <a:p>
          <a:endParaRPr lang="en-US"/>
        </a:p>
      </dgm:t>
    </dgm:pt>
    <dgm:pt modelId="{448864D4-E326-43EB-9890-1AF161303A97}" type="sibTrans" cxnId="{B7C7EB98-6211-4F12-8BE3-35F695FF236F}">
      <dgm:prSet/>
      <dgm:spPr/>
      <dgm:t>
        <a:bodyPr/>
        <a:lstStyle/>
        <a:p>
          <a:endParaRPr lang="en-US"/>
        </a:p>
      </dgm:t>
    </dgm:pt>
    <dgm:pt modelId="{1DD2E8E9-C9DF-476F-94BA-DBD2C0BD9D4F}">
      <dgm:prSet phldrT="[Metin]" custT="1"/>
      <dgm:spPr/>
      <dgm:t>
        <a:bodyPr/>
        <a:lstStyle/>
        <a:p>
          <a:r>
            <a:rPr lang="tr-TR" sz="1600" dirty="0" smtClean="0"/>
            <a:t>Proje özel hesaplarının kapatılması ve varsa hesaptaki bakiyenin iade edilmesi için yürütücü kuruluşlara yazı gönderilir. </a:t>
          </a:r>
          <a:endParaRPr lang="en-US" sz="1500" dirty="0"/>
        </a:p>
      </dgm:t>
    </dgm:pt>
    <dgm:pt modelId="{C08E5A27-EBA9-4F94-9829-DFC52D776352}" type="parTrans" cxnId="{37E69E6A-CA60-4601-A284-B28197BBD970}">
      <dgm:prSet/>
      <dgm:spPr/>
      <dgm:t>
        <a:bodyPr/>
        <a:lstStyle/>
        <a:p>
          <a:endParaRPr lang="en-US"/>
        </a:p>
      </dgm:t>
    </dgm:pt>
    <dgm:pt modelId="{7642EF9E-5017-444C-BAEB-59AD777D264E}" type="sibTrans" cxnId="{37E69E6A-CA60-4601-A284-B28197BBD970}">
      <dgm:prSet/>
      <dgm:spPr/>
      <dgm:t>
        <a:bodyPr/>
        <a:lstStyle/>
        <a:p>
          <a:endParaRPr lang="en-US"/>
        </a:p>
      </dgm:t>
    </dgm:pt>
    <dgm:pt modelId="{BCD54871-7929-42DC-901D-8597433C5C88}">
      <dgm:prSet phldrT="[Metin]" custT="1"/>
      <dgm:spPr/>
      <dgm:t>
        <a:bodyPr/>
        <a:lstStyle/>
        <a:p>
          <a:r>
            <a:rPr lang="tr-TR" sz="1500" dirty="0" smtClean="0"/>
            <a:t>Proje hesabında kalan bakiyenin dekontu üzerinden Muhasebe İşlem Fişi düzenlenerek proje sonlandırma bilgileri BAYS’a kaydedilir. </a:t>
          </a:r>
          <a:endParaRPr lang="en-US" sz="1500" dirty="0"/>
        </a:p>
      </dgm:t>
    </dgm:pt>
    <dgm:pt modelId="{CE04EEAE-5D6B-41E1-9425-8614D41FAF09}" type="parTrans" cxnId="{5035B927-7094-45E6-B296-8B83B6BCD597}">
      <dgm:prSet/>
      <dgm:spPr/>
      <dgm:t>
        <a:bodyPr/>
        <a:lstStyle/>
        <a:p>
          <a:endParaRPr lang="en-US"/>
        </a:p>
      </dgm:t>
    </dgm:pt>
    <dgm:pt modelId="{F8B0FC89-1E9F-441D-A69A-403A85F68DC6}" type="sibTrans" cxnId="{5035B927-7094-45E6-B296-8B83B6BCD597}">
      <dgm:prSet/>
      <dgm:spPr/>
      <dgm:t>
        <a:bodyPr/>
        <a:lstStyle/>
        <a:p>
          <a:endParaRPr lang="en-US"/>
        </a:p>
      </dgm:t>
    </dgm:pt>
    <dgm:pt modelId="{845CB029-81F2-4BAA-B458-0078A44B6AE1}">
      <dgm:prSet phldrT="[Metin]" custT="1"/>
      <dgm:spPr/>
      <dgm:t>
        <a:bodyPr/>
        <a:lstStyle/>
        <a:p>
          <a:r>
            <a:rPr lang="tr-TR" sz="1500" dirty="0" smtClean="0"/>
            <a:t>Muhasebe İşlem Fişi ve ekleri Muhasebe Müdürlüğü’ne iletilir.</a:t>
          </a:r>
          <a:endParaRPr lang="en-US" sz="1500" dirty="0"/>
        </a:p>
      </dgm:t>
    </dgm:pt>
    <dgm:pt modelId="{94C53AE9-891B-44F2-A458-529252C2548C}" type="parTrans" cxnId="{93EE4977-692A-4376-BF4B-CABA2513E453}">
      <dgm:prSet/>
      <dgm:spPr/>
      <dgm:t>
        <a:bodyPr/>
        <a:lstStyle/>
        <a:p>
          <a:endParaRPr lang="en-US"/>
        </a:p>
      </dgm:t>
    </dgm:pt>
    <dgm:pt modelId="{44D52047-18D4-408C-8BBA-33942CBA534F}" type="sibTrans" cxnId="{93EE4977-692A-4376-BF4B-CABA2513E453}">
      <dgm:prSet/>
      <dgm:spPr/>
      <dgm:t>
        <a:bodyPr/>
        <a:lstStyle/>
        <a:p>
          <a:endParaRPr lang="en-US"/>
        </a:p>
      </dgm:t>
    </dgm:pt>
    <dgm:pt modelId="{0AF0C65B-5413-4B66-BFA4-807C67DB5775}">
      <dgm:prSet phldrT="[Metin]" custT="1"/>
      <dgm:spPr/>
      <dgm:t>
        <a:bodyPr/>
        <a:lstStyle/>
        <a:p>
          <a:r>
            <a:rPr lang="tr-TR" sz="1500" dirty="0" smtClean="0"/>
            <a:t>Hesap kapatma evrakları incelenir.</a:t>
          </a:r>
          <a:endParaRPr lang="en-US" sz="1500" dirty="0"/>
        </a:p>
      </dgm:t>
    </dgm:pt>
    <dgm:pt modelId="{CF007806-842F-483D-A362-FE6386F549EC}" type="parTrans" cxnId="{806B4C58-82B1-4A35-A0B1-63F76A2998FF}">
      <dgm:prSet/>
      <dgm:spPr/>
      <dgm:t>
        <a:bodyPr/>
        <a:lstStyle/>
        <a:p>
          <a:endParaRPr lang="en-US"/>
        </a:p>
      </dgm:t>
    </dgm:pt>
    <dgm:pt modelId="{AE53131E-BB98-4CE4-9287-C32DAC17E1CD}" type="sibTrans" cxnId="{806B4C58-82B1-4A35-A0B1-63F76A2998FF}">
      <dgm:prSet/>
      <dgm:spPr/>
      <dgm:t>
        <a:bodyPr/>
        <a:lstStyle/>
        <a:p>
          <a:endParaRPr lang="en-US"/>
        </a:p>
      </dgm:t>
    </dgm:pt>
    <dgm:pt modelId="{F5E83B92-D073-40B9-95EF-A89DCA3CC1CE}" type="pres">
      <dgm:prSet presAssocID="{BC55DEE3-5C43-44DC-A3AC-9203900B3849}" presName="Name0" presStyleCnt="0">
        <dgm:presLayoutVars>
          <dgm:dir/>
          <dgm:animLvl val="lvl"/>
          <dgm:resizeHandles val="exact"/>
        </dgm:presLayoutVars>
      </dgm:prSet>
      <dgm:spPr/>
      <dgm:t>
        <a:bodyPr/>
        <a:lstStyle/>
        <a:p>
          <a:endParaRPr lang="tr-TR"/>
        </a:p>
      </dgm:t>
    </dgm:pt>
    <dgm:pt modelId="{FEECE004-74C5-4439-8839-BF129DEAE295}" type="pres">
      <dgm:prSet presAssocID="{BC55DEE3-5C43-44DC-A3AC-9203900B3849}" presName="tSp" presStyleCnt="0"/>
      <dgm:spPr/>
    </dgm:pt>
    <dgm:pt modelId="{B0931D13-812C-4ADE-AFCF-CE68D07B04AB}" type="pres">
      <dgm:prSet presAssocID="{BC55DEE3-5C43-44DC-A3AC-9203900B3849}" presName="bSp" presStyleCnt="0"/>
      <dgm:spPr/>
    </dgm:pt>
    <dgm:pt modelId="{A9B8EA21-D4BD-47F2-B09A-CECB553E43FE}" type="pres">
      <dgm:prSet presAssocID="{BC55DEE3-5C43-44DC-A3AC-9203900B3849}" presName="process" presStyleCnt="0"/>
      <dgm:spPr/>
    </dgm:pt>
    <dgm:pt modelId="{8EA8EFC8-4F34-4C9A-8951-1A394D2DAB2F}" type="pres">
      <dgm:prSet presAssocID="{83C4BB9C-DD61-44F4-ACDD-24EC15F7BFDB}" presName="composite1" presStyleCnt="0"/>
      <dgm:spPr/>
    </dgm:pt>
    <dgm:pt modelId="{BF8C5A1E-E53E-4D58-8870-FC8FC337BD1E}" type="pres">
      <dgm:prSet presAssocID="{83C4BB9C-DD61-44F4-ACDD-24EC15F7BFDB}" presName="dummyNode1" presStyleLbl="node1" presStyleIdx="0" presStyleCnt="3"/>
      <dgm:spPr/>
    </dgm:pt>
    <dgm:pt modelId="{3EF46B0E-A54E-405E-8435-D9BEC46E48F4}" type="pres">
      <dgm:prSet presAssocID="{83C4BB9C-DD61-44F4-ACDD-24EC15F7BFDB}" presName="childNode1" presStyleLbl="bgAcc1" presStyleIdx="0" presStyleCnt="3" custScaleX="138214" custScaleY="123730" custLinFactNeighborY="-16337">
        <dgm:presLayoutVars>
          <dgm:bulletEnabled val="1"/>
        </dgm:presLayoutVars>
      </dgm:prSet>
      <dgm:spPr/>
      <dgm:t>
        <a:bodyPr/>
        <a:lstStyle/>
        <a:p>
          <a:endParaRPr lang="en-US"/>
        </a:p>
      </dgm:t>
    </dgm:pt>
    <dgm:pt modelId="{945657D6-E10F-4C8C-B70E-6FDC7B6C58DA}" type="pres">
      <dgm:prSet presAssocID="{83C4BB9C-DD61-44F4-ACDD-24EC15F7BFDB}" presName="childNode1tx" presStyleLbl="bgAcc1" presStyleIdx="0" presStyleCnt="3">
        <dgm:presLayoutVars>
          <dgm:bulletEnabled val="1"/>
        </dgm:presLayoutVars>
      </dgm:prSet>
      <dgm:spPr/>
      <dgm:t>
        <a:bodyPr/>
        <a:lstStyle/>
        <a:p>
          <a:endParaRPr lang="en-US"/>
        </a:p>
      </dgm:t>
    </dgm:pt>
    <dgm:pt modelId="{87620929-7FE3-459E-B6A0-A09B811F99D8}" type="pres">
      <dgm:prSet presAssocID="{83C4BB9C-DD61-44F4-ACDD-24EC15F7BFDB}" presName="parentNode1" presStyleLbl="node1" presStyleIdx="0" presStyleCnt="3" custLinFactNeighborX="-10906" custLinFactNeighborY="5586">
        <dgm:presLayoutVars>
          <dgm:chMax val="1"/>
          <dgm:bulletEnabled val="1"/>
        </dgm:presLayoutVars>
      </dgm:prSet>
      <dgm:spPr/>
      <dgm:t>
        <a:bodyPr/>
        <a:lstStyle/>
        <a:p>
          <a:endParaRPr lang="en-US"/>
        </a:p>
      </dgm:t>
    </dgm:pt>
    <dgm:pt modelId="{502C4485-764F-49B8-9F66-647CCA714401}" type="pres">
      <dgm:prSet presAssocID="{83C4BB9C-DD61-44F4-ACDD-24EC15F7BFDB}" presName="connSite1" presStyleCnt="0"/>
      <dgm:spPr/>
    </dgm:pt>
    <dgm:pt modelId="{9FC00C31-D5FB-4934-BDE8-67F951807B3F}" type="pres">
      <dgm:prSet presAssocID="{C7AA674A-5E7C-4EE9-9FD7-A69654E922C1}" presName="Name9" presStyleLbl="sibTrans2D1" presStyleIdx="0" presStyleCnt="2" custAng="632293" custLinFactNeighborX="-6047" custLinFactNeighborY="7433"/>
      <dgm:spPr/>
      <dgm:t>
        <a:bodyPr/>
        <a:lstStyle/>
        <a:p>
          <a:endParaRPr lang="tr-TR"/>
        </a:p>
      </dgm:t>
    </dgm:pt>
    <dgm:pt modelId="{CAF12CAD-473E-48A0-9896-10B60F513BF5}" type="pres">
      <dgm:prSet presAssocID="{9564F23A-E8EF-41ED-949C-8AA2E38A1096}" presName="composite2" presStyleCnt="0"/>
      <dgm:spPr/>
    </dgm:pt>
    <dgm:pt modelId="{05937E4A-3D69-4235-B40E-1A7055B5B085}" type="pres">
      <dgm:prSet presAssocID="{9564F23A-E8EF-41ED-949C-8AA2E38A1096}" presName="dummyNode2" presStyleLbl="node1" presStyleIdx="0" presStyleCnt="3"/>
      <dgm:spPr/>
    </dgm:pt>
    <dgm:pt modelId="{C8D40D29-5F1D-4961-8DFA-883767203D6A}" type="pres">
      <dgm:prSet presAssocID="{9564F23A-E8EF-41ED-949C-8AA2E38A1096}" presName="childNode2" presStyleLbl="bgAcc1" presStyleIdx="1" presStyleCnt="3" custScaleX="148486" custScaleY="192804" custLinFactNeighborY="-8690">
        <dgm:presLayoutVars>
          <dgm:bulletEnabled val="1"/>
        </dgm:presLayoutVars>
      </dgm:prSet>
      <dgm:spPr/>
      <dgm:t>
        <a:bodyPr/>
        <a:lstStyle/>
        <a:p>
          <a:endParaRPr lang="en-US"/>
        </a:p>
      </dgm:t>
    </dgm:pt>
    <dgm:pt modelId="{13FFD05B-C0FA-4ECB-8C95-1EBA9B316C40}" type="pres">
      <dgm:prSet presAssocID="{9564F23A-E8EF-41ED-949C-8AA2E38A1096}" presName="childNode2tx" presStyleLbl="bgAcc1" presStyleIdx="1" presStyleCnt="3">
        <dgm:presLayoutVars>
          <dgm:bulletEnabled val="1"/>
        </dgm:presLayoutVars>
      </dgm:prSet>
      <dgm:spPr/>
      <dgm:t>
        <a:bodyPr/>
        <a:lstStyle/>
        <a:p>
          <a:endParaRPr lang="en-US"/>
        </a:p>
      </dgm:t>
    </dgm:pt>
    <dgm:pt modelId="{73E7C58C-8FCA-4C13-A143-F84463F7D977}" type="pres">
      <dgm:prSet presAssocID="{9564F23A-E8EF-41ED-949C-8AA2E38A1096}" presName="parentNode2" presStyleLbl="node1" presStyleIdx="1" presStyleCnt="3" custScaleX="112110" custScaleY="142826" custLinFactY="-12436" custLinFactNeighborY="-100000">
        <dgm:presLayoutVars>
          <dgm:chMax val="0"/>
          <dgm:bulletEnabled val="1"/>
        </dgm:presLayoutVars>
      </dgm:prSet>
      <dgm:spPr/>
      <dgm:t>
        <a:bodyPr/>
        <a:lstStyle/>
        <a:p>
          <a:endParaRPr lang="en-US"/>
        </a:p>
      </dgm:t>
    </dgm:pt>
    <dgm:pt modelId="{F1538A24-62E6-44EC-A81F-3B9DC9A5E2FE}" type="pres">
      <dgm:prSet presAssocID="{9564F23A-E8EF-41ED-949C-8AA2E38A1096}" presName="connSite2" presStyleCnt="0"/>
      <dgm:spPr/>
    </dgm:pt>
    <dgm:pt modelId="{E75D7D48-57BD-44D0-AA1A-547247CCFF6A}" type="pres">
      <dgm:prSet presAssocID="{64D83767-BA11-4B50-AA08-3582F5D1EB2D}" presName="Name18" presStyleLbl="sibTrans2D1" presStyleIdx="1" presStyleCnt="2" custAng="20676432" custLinFactNeighborX="4259" custLinFactNeighborY="-1442"/>
      <dgm:spPr/>
      <dgm:t>
        <a:bodyPr/>
        <a:lstStyle/>
        <a:p>
          <a:endParaRPr lang="tr-TR"/>
        </a:p>
      </dgm:t>
    </dgm:pt>
    <dgm:pt modelId="{98318FC0-44B9-4CA1-8614-9C3CD70131CB}" type="pres">
      <dgm:prSet presAssocID="{1CAE72EE-25ED-4DD0-AB69-E4D48CA25C2D}" presName="composite1" presStyleCnt="0"/>
      <dgm:spPr/>
    </dgm:pt>
    <dgm:pt modelId="{B1A07C36-1AA8-41DE-BC74-84C94AE481DD}" type="pres">
      <dgm:prSet presAssocID="{1CAE72EE-25ED-4DD0-AB69-E4D48CA25C2D}" presName="dummyNode1" presStyleLbl="node1" presStyleIdx="1" presStyleCnt="3"/>
      <dgm:spPr/>
    </dgm:pt>
    <dgm:pt modelId="{082FCC34-F95E-48F8-954C-F0E591F934B1}" type="pres">
      <dgm:prSet presAssocID="{1CAE72EE-25ED-4DD0-AB69-E4D48CA25C2D}" presName="childNode1" presStyleLbl="bgAcc1" presStyleIdx="2" presStyleCnt="3" custScaleX="137229" custScaleY="195164">
        <dgm:presLayoutVars>
          <dgm:bulletEnabled val="1"/>
        </dgm:presLayoutVars>
      </dgm:prSet>
      <dgm:spPr/>
      <dgm:t>
        <a:bodyPr/>
        <a:lstStyle/>
        <a:p>
          <a:endParaRPr lang="en-US"/>
        </a:p>
      </dgm:t>
    </dgm:pt>
    <dgm:pt modelId="{B7D28715-D9D7-436A-BF3D-E60113A73C3D}" type="pres">
      <dgm:prSet presAssocID="{1CAE72EE-25ED-4DD0-AB69-E4D48CA25C2D}" presName="childNode1tx" presStyleLbl="bgAcc1" presStyleIdx="2" presStyleCnt="3">
        <dgm:presLayoutVars>
          <dgm:bulletEnabled val="1"/>
        </dgm:presLayoutVars>
      </dgm:prSet>
      <dgm:spPr/>
      <dgm:t>
        <a:bodyPr/>
        <a:lstStyle/>
        <a:p>
          <a:endParaRPr lang="en-US"/>
        </a:p>
      </dgm:t>
    </dgm:pt>
    <dgm:pt modelId="{DFBFA238-216D-434F-A528-CBD9165FF3F1}" type="pres">
      <dgm:prSet presAssocID="{1CAE72EE-25ED-4DD0-AB69-E4D48CA25C2D}" presName="parentNode1" presStyleLbl="node1" presStyleIdx="2" presStyleCnt="3" custLinFactY="26478" custLinFactNeighborY="100000">
        <dgm:presLayoutVars>
          <dgm:chMax val="1"/>
          <dgm:bulletEnabled val="1"/>
        </dgm:presLayoutVars>
      </dgm:prSet>
      <dgm:spPr/>
      <dgm:t>
        <a:bodyPr/>
        <a:lstStyle/>
        <a:p>
          <a:endParaRPr lang="en-US"/>
        </a:p>
      </dgm:t>
    </dgm:pt>
    <dgm:pt modelId="{FDB9C568-0F15-4239-ADB4-FF3BF68E7458}" type="pres">
      <dgm:prSet presAssocID="{1CAE72EE-25ED-4DD0-AB69-E4D48CA25C2D}" presName="connSite1" presStyleCnt="0"/>
      <dgm:spPr/>
    </dgm:pt>
  </dgm:ptLst>
  <dgm:cxnLst>
    <dgm:cxn modelId="{F117CF7F-AFA3-4966-AF70-C19D714B1ED0}" srcId="{BC55DEE3-5C43-44DC-A3AC-9203900B3849}" destId="{9564F23A-E8EF-41ED-949C-8AA2E38A1096}" srcOrd="1" destOrd="0" parTransId="{44B5F883-1E7F-4C9D-97C1-BD017A4A3400}" sibTransId="{64D83767-BA11-4B50-AA08-3582F5D1EB2D}"/>
    <dgm:cxn modelId="{93EE4977-692A-4376-BF4B-CABA2513E453}" srcId="{1CAE72EE-25ED-4DD0-AB69-E4D48CA25C2D}" destId="{845CB029-81F2-4BAA-B458-0078A44B6AE1}" srcOrd="2" destOrd="0" parTransId="{94C53AE9-891B-44F2-A458-529252C2548C}" sibTransId="{44D52047-18D4-408C-8BBA-33942CBA534F}"/>
    <dgm:cxn modelId="{D04AB51B-BD3A-43BA-9416-E858F596934E}" type="presOf" srcId="{9564F23A-E8EF-41ED-949C-8AA2E38A1096}" destId="{73E7C58C-8FCA-4C13-A143-F84463F7D977}" srcOrd="0" destOrd="0" presId="urn:microsoft.com/office/officeart/2005/8/layout/hProcess4"/>
    <dgm:cxn modelId="{958D032C-7538-48A0-9E86-5B06FB5A6F58}" type="presOf" srcId="{0AF0C65B-5413-4B66-BFA4-807C67DB5775}" destId="{082FCC34-F95E-48F8-954C-F0E591F934B1}" srcOrd="0" destOrd="0" presId="urn:microsoft.com/office/officeart/2005/8/layout/hProcess4"/>
    <dgm:cxn modelId="{E81A379B-1BFC-4A4C-903A-F60980CE271D}" type="presOf" srcId="{BC55DEE3-5C43-44DC-A3AC-9203900B3849}" destId="{F5E83B92-D073-40B9-95EF-A89DCA3CC1CE}" srcOrd="0" destOrd="0" presId="urn:microsoft.com/office/officeart/2005/8/layout/hProcess4"/>
    <dgm:cxn modelId="{5035B927-7094-45E6-B296-8B83B6BCD597}" srcId="{1CAE72EE-25ED-4DD0-AB69-E4D48CA25C2D}" destId="{BCD54871-7929-42DC-901D-8597433C5C88}" srcOrd="1" destOrd="0" parTransId="{CE04EEAE-5D6B-41E1-9425-8614D41FAF09}" sibTransId="{F8B0FC89-1E9F-441D-A69A-403A85F68DC6}"/>
    <dgm:cxn modelId="{C06B5BC0-A2AC-45CB-B387-E77DCE851BBE}" type="presOf" srcId="{1DD2E8E9-C9DF-476F-94BA-DBD2C0BD9D4F}" destId="{945657D6-E10F-4C8C-B70E-6FDC7B6C58DA}" srcOrd="1" destOrd="0" presId="urn:microsoft.com/office/officeart/2005/8/layout/hProcess4"/>
    <dgm:cxn modelId="{54DCCD55-6CC6-4206-9D19-70171642AF1B}" type="presOf" srcId="{BCD54871-7929-42DC-901D-8597433C5C88}" destId="{082FCC34-F95E-48F8-954C-F0E591F934B1}" srcOrd="0" destOrd="1" presId="urn:microsoft.com/office/officeart/2005/8/layout/hProcess4"/>
    <dgm:cxn modelId="{F56336EB-3C0A-4F42-AD5A-F1652AA89113}" srcId="{9564F23A-E8EF-41ED-949C-8AA2E38A1096}" destId="{57E9E16C-E30A-470E-B660-59E6B14F193D}" srcOrd="1" destOrd="0" parTransId="{39E97CA7-2CF5-4A03-9CC8-35050186E994}" sibTransId="{C42A8F23-56A7-4CE0-A80F-13EA116708C6}"/>
    <dgm:cxn modelId="{806B4C58-82B1-4A35-A0B1-63F76A2998FF}" srcId="{1CAE72EE-25ED-4DD0-AB69-E4D48CA25C2D}" destId="{0AF0C65B-5413-4B66-BFA4-807C67DB5775}" srcOrd="0" destOrd="0" parTransId="{CF007806-842F-483D-A362-FE6386F549EC}" sibTransId="{AE53131E-BB98-4CE4-9287-C32DAC17E1CD}"/>
    <dgm:cxn modelId="{B7C7EB98-6211-4F12-8BE3-35F695FF236F}" srcId="{BC55DEE3-5C43-44DC-A3AC-9203900B3849}" destId="{1CAE72EE-25ED-4DD0-AB69-E4D48CA25C2D}" srcOrd="2" destOrd="0" parTransId="{F6F3F5EA-6145-42C6-968F-10F3B8535BCC}" sibTransId="{448864D4-E326-43EB-9890-1AF161303A97}"/>
    <dgm:cxn modelId="{FD54CE62-73F9-4400-AD82-9843325B24E3}" type="presOf" srcId="{64D83767-BA11-4B50-AA08-3582F5D1EB2D}" destId="{E75D7D48-57BD-44D0-AA1A-547247CCFF6A}" srcOrd="0" destOrd="0" presId="urn:microsoft.com/office/officeart/2005/8/layout/hProcess4"/>
    <dgm:cxn modelId="{FA816D79-C22C-4F4D-9CFC-AA34371BD703}" type="presOf" srcId="{57E9E16C-E30A-470E-B660-59E6B14F193D}" destId="{C8D40D29-5F1D-4961-8DFA-883767203D6A}" srcOrd="0" destOrd="1" presId="urn:microsoft.com/office/officeart/2005/8/layout/hProcess4"/>
    <dgm:cxn modelId="{F7A32987-FE2A-4E1F-A93F-270CC235BBE5}" type="presOf" srcId="{1CAE72EE-25ED-4DD0-AB69-E4D48CA25C2D}" destId="{DFBFA238-216D-434F-A528-CBD9165FF3F1}" srcOrd="0" destOrd="0" presId="urn:microsoft.com/office/officeart/2005/8/layout/hProcess4"/>
    <dgm:cxn modelId="{346B22CA-A0CB-4C4C-BE7C-0A259B36B263}" srcId="{BC55DEE3-5C43-44DC-A3AC-9203900B3849}" destId="{83C4BB9C-DD61-44F4-ACDD-24EC15F7BFDB}" srcOrd="0" destOrd="0" parTransId="{3606C134-0BA9-4BB3-B24F-8CBF2A781A31}" sibTransId="{C7AA674A-5E7C-4EE9-9FD7-A69654E922C1}"/>
    <dgm:cxn modelId="{CEADF406-A5F0-467F-9171-B7829609533C}" type="presOf" srcId="{BCD54871-7929-42DC-901D-8597433C5C88}" destId="{B7D28715-D9D7-436A-BF3D-E60113A73C3D}" srcOrd="1" destOrd="1" presId="urn:microsoft.com/office/officeart/2005/8/layout/hProcess4"/>
    <dgm:cxn modelId="{4AF8F3A8-79F7-452F-ACC0-77B3F0C5CC22}" type="presOf" srcId="{4DC794A5-6B8E-4B0C-83BB-0F1631DFE7B6}" destId="{13FFD05B-C0FA-4ECB-8C95-1EBA9B316C40}" srcOrd="1" destOrd="0" presId="urn:microsoft.com/office/officeart/2005/8/layout/hProcess4"/>
    <dgm:cxn modelId="{FB1EAC03-E4A6-4E32-BD12-8CA49142DCB5}" type="presOf" srcId="{0AF0C65B-5413-4B66-BFA4-807C67DB5775}" destId="{B7D28715-D9D7-436A-BF3D-E60113A73C3D}" srcOrd="1" destOrd="0" presId="urn:microsoft.com/office/officeart/2005/8/layout/hProcess4"/>
    <dgm:cxn modelId="{D6F9C27C-B45C-4419-87C2-CBEA0C7FA5F3}" type="presOf" srcId="{C7AA674A-5E7C-4EE9-9FD7-A69654E922C1}" destId="{9FC00C31-D5FB-4934-BDE8-67F951807B3F}" srcOrd="0" destOrd="0" presId="urn:microsoft.com/office/officeart/2005/8/layout/hProcess4"/>
    <dgm:cxn modelId="{20D9D8F5-1B89-4BE6-8BB9-44C6F3082678}" type="presOf" srcId="{845CB029-81F2-4BAA-B458-0078A44B6AE1}" destId="{B7D28715-D9D7-436A-BF3D-E60113A73C3D}" srcOrd="1" destOrd="2" presId="urn:microsoft.com/office/officeart/2005/8/layout/hProcess4"/>
    <dgm:cxn modelId="{8AEACABD-6FC0-49C7-A6B2-331CEFAB0AFE}" type="presOf" srcId="{83C4BB9C-DD61-44F4-ACDD-24EC15F7BFDB}" destId="{87620929-7FE3-459E-B6A0-A09B811F99D8}" srcOrd="0" destOrd="0" presId="urn:microsoft.com/office/officeart/2005/8/layout/hProcess4"/>
    <dgm:cxn modelId="{29DC2A64-E580-4510-AB8A-57F59DE51A50}" type="presOf" srcId="{845CB029-81F2-4BAA-B458-0078A44B6AE1}" destId="{082FCC34-F95E-48F8-954C-F0E591F934B1}" srcOrd="0" destOrd="2" presId="urn:microsoft.com/office/officeart/2005/8/layout/hProcess4"/>
    <dgm:cxn modelId="{CCC3AE63-615E-4A6C-BAD2-2D74CB9D7F15}" srcId="{9564F23A-E8EF-41ED-949C-8AA2E38A1096}" destId="{4DC794A5-6B8E-4B0C-83BB-0F1631DFE7B6}" srcOrd="0" destOrd="0" parTransId="{01DFAD14-57F6-411E-9190-0AA338B1DA1D}" sibTransId="{D2B584F8-8EC7-4FD2-AC07-3596BF0FB758}"/>
    <dgm:cxn modelId="{01A9DAC0-9D28-4FB5-BA1E-68031428205B}" type="presOf" srcId="{4DC794A5-6B8E-4B0C-83BB-0F1631DFE7B6}" destId="{C8D40D29-5F1D-4961-8DFA-883767203D6A}" srcOrd="0" destOrd="0" presId="urn:microsoft.com/office/officeart/2005/8/layout/hProcess4"/>
    <dgm:cxn modelId="{4F3680AA-0851-495D-9A41-E38F5F3ABF53}" type="presOf" srcId="{57E9E16C-E30A-470E-B660-59E6B14F193D}" destId="{13FFD05B-C0FA-4ECB-8C95-1EBA9B316C40}" srcOrd="1" destOrd="1" presId="urn:microsoft.com/office/officeart/2005/8/layout/hProcess4"/>
    <dgm:cxn modelId="{37E69E6A-CA60-4601-A284-B28197BBD970}" srcId="{83C4BB9C-DD61-44F4-ACDD-24EC15F7BFDB}" destId="{1DD2E8E9-C9DF-476F-94BA-DBD2C0BD9D4F}" srcOrd="0" destOrd="0" parTransId="{C08E5A27-EBA9-4F94-9829-DFC52D776352}" sibTransId="{7642EF9E-5017-444C-BAEB-59AD777D264E}"/>
    <dgm:cxn modelId="{204D7650-FA23-4C60-B1DC-ECBED8DCADD5}" type="presOf" srcId="{1DD2E8E9-C9DF-476F-94BA-DBD2C0BD9D4F}" destId="{3EF46B0E-A54E-405E-8435-D9BEC46E48F4}" srcOrd="0" destOrd="0" presId="urn:microsoft.com/office/officeart/2005/8/layout/hProcess4"/>
    <dgm:cxn modelId="{6FBFD80D-EC3D-4032-829C-A374CCAAB7C6}" type="presParOf" srcId="{F5E83B92-D073-40B9-95EF-A89DCA3CC1CE}" destId="{FEECE004-74C5-4439-8839-BF129DEAE295}" srcOrd="0" destOrd="0" presId="urn:microsoft.com/office/officeart/2005/8/layout/hProcess4"/>
    <dgm:cxn modelId="{379E2853-00AA-453A-A26C-B93B8DE6F242}" type="presParOf" srcId="{F5E83B92-D073-40B9-95EF-A89DCA3CC1CE}" destId="{B0931D13-812C-4ADE-AFCF-CE68D07B04AB}" srcOrd="1" destOrd="0" presId="urn:microsoft.com/office/officeart/2005/8/layout/hProcess4"/>
    <dgm:cxn modelId="{C21E0EA1-679E-444A-8BC0-466D3E5C85B4}" type="presParOf" srcId="{F5E83B92-D073-40B9-95EF-A89DCA3CC1CE}" destId="{A9B8EA21-D4BD-47F2-B09A-CECB553E43FE}" srcOrd="2" destOrd="0" presId="urn:microsoft.com/office/officeart/2005/8/layout/hProcess4"/>
    <dgm:cxn modelId="{F5B32731-D1C7-496E-868B-5DB484A43F21}" type="presParOf" srcId="{A9B8EA21-D4BD-47F2-B09A-CECB553E43FE}" destId="{8EA8EFC8-4F34-4C9A-8951-1A394D2DAB2F}" srcOrd="0" destOrd="0" presId="urn:microsoft.com/office/officeart/2005/8/layout/hProcess4"/>
    <dgm:cxn modelId="{480A8C64-8137-44A1-925B-E72F786064FF}" type="presParOf" srcId="{8EA8EFC8-4F34-4C9A-8951-1A394D2DAB2F}" destId="{BF8C5A1E-E53E-4D58-8870-FC8FC337BD1E}" srcOrd="0" destOrd="0" presId="urn:microsoft.com/office/officeart/2005/8/layout/hProcess4"/>
    <dgm:cxn modelId="{2BA65799-BAFA-40A9-8A76-FAEDC0538DCC}" type="presParOf" srcId="{8EA8EFC8-4F34-4C9A-8951-1A394D2DAB2F}" destId="{3EF46B0E-A54E-405E-8435-D9BEC46E48F4}" srcOrd="1" destOrd="0" presId="urn:microsoft.com/office/officeart/2005/8/layout/hProcess4"/>
    <dgm:cxn modelId="{A96659C4-9D2A-4968-9AF5-79C046D37298}" type="presParOf" srcId="{8EA8EFC8-4F34-4C9A-8951-1A394D2DAB2F}" destId="{945657D6-E10F-4C8C-B70E-6FDC7B6C58DA}" srcOrd="2" destOrd="0" presId="urn:microsoft.com/office/officeart/2005/8/layout/hProcess4"/>
    <dgm:cxn modelId="{E05EA11F-E1C3-457A-B400-836EA3E14603}" type="presParOf" srcId="{8EA8EFC8-4F34-4C9A-8951-1A394D2DAB2F}" destId="{87620929-7FE3-459E-B6A0-A09B811F99D8}" srcOrd="3" destOrd="0" presId="urn:microsoft.com/office/officeart/2005/8/layout/hProcess4"/>
    <dgm:cxn modelId="{54D0BDEC-F511-4EC5-9CCD-08B2D4054C14}" type="presParOf" srcId="{8EA8EFC8-4F34-4C9A-8951-1A394D2DAB2F}" destId="{502C4485-764F-49B8-9F66-647CCA714401}" srcOrd="4" destOrd="0" presId="urn:microsoft.com/office/officeart/2005/8/layout/hProcess4"/>
    <dgm:cxn modelId="{76319DC8-8526-4F96-8057-6B0DDAAE30B6}" type="presParOf" srcId="{A9B8EA21-D4BD-47F2-B09A-CECB553E43FE}" destId="{9FC00C31-D5FB-4934-BDE8-67F951807B3F}" srcOrd="1" destOrd="0" presId="urn:microsoft.com/office/officeart/2005/8/layout/hProcess4"/>
    <dgm:cxn modelId="{25E93EC1-410A-4AA1-AF0E-9EDB896686C8}" type="presParOf" srcId="{A9B8EA21-D4BD-47F2-B09A-CECB553E43FE}" destId="{CAF12CAD-473E-48A0-9896-10B60F513BF5}" srcOrd="2" destOrd="0" presId="urn:microsoft.com/office/officeart/2005/8/layout/hProcess4"/>
    <dgm:cxn modelId="{A496D621-2F73-45BB-97B0-AE14E343E0CF}" type="presParOf" srcId="{CAF12CAD-473E-48A0-9896-10B60F513BF5}" destId="{05937E4A-3D69-4235-B40E-1A7055B5B085}" srcOrd="0" destOrd="0" presId="urn:microsoft.com/office/officeart/2005/8/layout/hProcess4"/>
    <dgm:cxn modelId="{0227F857-FA8A-42DF-94CB-C03F684144A4}" type="presParOf" srcId="{CAF12CAD-473E-48A0-9896-10B60F513BF5}" destId="{C8D40D29-5F1D-4961-8DFA-883767203D6A}" srcOrd="1" destOrd="0" presId="urn:microsoft.com/office/officeart/2005/8/layout/hProcess4"/>
    <dgm:cxn modelId="{A80E9722-F22B-42DF-A40B-F332F8A59254}" type="presParOf" srcId="{CAF12CAD-473E-48A0-9896-10B60F513BF5}" destId="{13FFD05B-C0FA-4ECB-8C95-1EBA9B316C40}" srcOrd="2" destOrd="0" presId="urn:microsoft.com/office/officeart/2005/8/layout/hProcess4"/>
    <dgm:cxn modelId="{D63002EA-0B93-445D-9CBA-4E31C0F12A8F}" type="presParOf" srcId="{CAF12CAD-473E-48A0-9896-10B60F513BF5}" destId="{73E7C58C-8FCA-4C13-A143-F84463F7D977}" srcOrd="3" destOrd="0" presId="urn:microsoft.com/office/officeart/2005/8/layout/hProcess4"/>
    <dgm:cxn modelId="{CA8A5D31-FF8D-4E57-9940-8017ED38F6C7}" type="presParOf" srcId="{CAF12CAD-473E-48A0-9896-10B60F513BF5}" destId="{F1538A24-62E6-44EC-A81F-3B9DC9A5E2FE}" srcOrd="4" destOrd="0" presId="urn:microsoft.com/office/officeart/2005/8/layout/hProcess4"/>
    <dgm:cxn modelId="{304C40D4-E6BC-4D30-831F-FEC34052E0B3}" type="presParOf" srcId="{A9B8EA21-D4BD-47F2-B09A-CECB553E43FE}" destId="{E75D7D48-57BD-44D0-AA1A-547247CCFF6A}" srcOrd="3" destOrd="0" presId="urn:microsoft.com/office/officeart/2005/8/layout/hProcess4"/>
    <dgm:cxn modelId="{E9D95629-DD7D-4533-96EE-81A266B9605E}" type="presParOf" srcId="{A9B8EA21-D4BD-47F2-B09A-CECB553E43FE}" destId="{98318FC0-44B9-4CA1-8614-9C3CD70131CB}" srcOrd="4" destOrd="0" presId="urn:microsoft.com/office/officeart/2005/8/layout/hProcess4"/>
    <dgm:cxn modelId="{E5E7BDF5-4E26-42CC-9C27-7DCCBB032EB7}" type="presParOf" srcId="{98318FC0-44B9-4CA1-8614-9C3CD70131CB}" destId="{B1A07C36-1AA8-41DE-BC74-84C94AE481DD}" srcOrd="0" destOrd="0" presId="urn:microsoft.com/office/officeart/2005/8/layout/hProcess4"/>
    <dgm:cxn modelId="{697B166F-F173-47DD-9779-27C3E27F5EBC}" type="presParOf" srcId="{98318FC0-44B9-4CA1-8614-9C3CD70131CB}" destId="{082FCC34-F95E-48F8-954C-F0E591F934B1}" srcOrd="1" destOrd="0" presId="urn:microsoft.com/office/officeart/2005/8/layout/hProcess4"/>
    <dgm:cxn modelId="{245F673F-5082-4872-AEF1-08E6B094EA37}" type="presParOf" srcId="{98318FC0-44B9-4CA1-8614-9C3CD70131CB}" destId="{B7D28715-D9D7-436A-BF3D-E60113A73C3D}" srcOrd="2" destOrd="0" presId="urn:microsoft.com/office/officeart/2005/8/layout/hProcess4"/>
    <dgm:cxn modelId="{22132F62-E71D-4DF4-B2AA-74326EDC7E8D}" type="presParOf" srcId="{98318FC0-44B9-4CA1-8614-9C3CD70131CB}" destId="{DFBFA238-216D-434F-A528-CBD9165FF3F1}" srcOrd="3" destOrd="0" presId="urn:microsoft.com/office/officeart/2005/8/layout/hProcess4"/>
    <dgm:cxn modelId="{FBE588E5-2CAF-442D-B051-C0B59354100D}" type="presParOf" srcId="{98318FC0-44B9-4CA1-8614-9C3CD70131CB}" destId="{FDB9C568-0F15-4239-ADB4-FF3BF68E7458}"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ED586E-7E0D-4EFF-8257-A52BABD41EF0}"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tr-TR"/>
        </a:p>
      </dgm:t>
    </dgm:pt>
    <dgm:pt modelId="{19EA9ED3-4211-4D2D-9797-0473744C0256}">
      <dgm:prSet phldrT="[Metin]"/>
      <dgm:spPr/>
      <dgm:t>
        <a:bodyPr/>
        <a:lstStyle/>
        <a:p>
          <a:endParaRPr lang="tr-TR" dirty="0"/>
        </a:p>
      </dgm:t>
    </dgm:pt>
    <dgm:pt modelId="{900F5608-8A2C-45AB-9FA6-625D56A2B922}" type="parTrans" cxnId="{428B1A1D-9474-452B-860E-3EBB47BE73B0}">
      <dgm:prSet/>
      <dgm:spPr/>
      <dgm:t>
        <a:bodyPr/>
        <a:lstStyle/>
        <a:p>
          <a:endParaRPr lang="tr-TR"/>
        </a:p>
      </dgm:t>
    </dgm:pt>
    <dgm:pt modelId="{6609EA1D-9545-4DCC-A151-D1AC7025BE9A}" type="sibTrans" cxnId="{428B1A1D-9474-452B-860E-3EBB47BE73B0}">
      <dgm:prSet/>
      <dgm:spPr/>
      <dgm:t>
        <a:bodyPr/>
        <a:lstStyle/>
        <a:p>
          <a:endParaRPr lang="tr-TR"/>
        </a:p>
      </dgm:t>
    </dgm:pt>
    <dgm:pt modelId="{9758256F-DE02-4B9B-9533-E11F3FED8E0A}">
      <dgm:prSet phldrT="[Metin]" custT="1"/>
      <dgm:spPr/>
      <dgm:t>
        <a:bodyPr/>
        <a:lstStyle/>
        <a:p>
          <a:r>
            <a:rPr lang="tr-TR" sz="2800" dirty="0" smtClean="0">
              <a:effectLst>
                <a:outerShdw blurRad="38100" dist="38100" dir="2700000" algn="tl">
                  <a:srgbClr val="000000">
                    <a:alpha val="43137"/>
                  </a:srgbClr>
                </a:outerShdw>
              </a:effectLst>
            </a:rPr>
            <a:t>Proje Önerisi Yürürlüğe Alma</a:t>
          </a:r>
          <a:endParaRPr lang="tr-TR" sz="2800" dirty="0">
            <a:effectLst>
              <a:outerShdw blurRad="38100" dist="38100" dir="2700000" algn="tl">
                <a:srgbClr val="000000">
                  <a:alpha val="43137"/>
                </a:srgbClr>
              </a:outerShdw>
            </a:effectLst>
          </a:endParaRPr>
        </a:p>
      </dgm:t>
    </dgm:pt>
    <dgm:pt modelId="{E1E04617-EE8E-42BD-B62B-7E7C0536D29E}" type="parTrans" cxnId="{E1935BC9-3572-4A99-AD70-2A1A1C5BBE1D}">
      <dgm:prSet/>
      <dgm:spPr/>
      <dgm:t>
        <a:bodyPr/>
        <a:lstStyle/>
        <a:p>
          <a:endParaRPr lang="tr-TR"/>
        </a:p>
      </dgm:t>
    </dgm:pt>
    <dgm:pt modelId="{ECC05F79-982C-45E0-9ABF-FFED55080FD6}" type="sibTrans" cxnId="{E1935BC9-3572-4A99-AD70-2A1A1C5BBE1D}">
      <dgm:prSet/>
      <dgm:spPr/>
      <dgm:t>
        <a:bodyPr/>
        <a:lstStyle/>
        <a:p>
          <a:endParaRPr lang="tr-TR"/>
        </a:p>
      </dgm:t>
    </dgm:pt>
    <dgm:pt modelId="{97723CC5-37E8-4988-BAF2-D94AFAB51DCA}">
      <dgm:prSet phldrT="[Metin]"/>
      <dgm:spPr/>
      <dgm:t>
        <a:bodyPr/>
        <a:lstStyle/>
        <a:p>
          <a:endParaRPr lang="tr-TR" dirty="0"/>
        </a:p>
      </dgm:t>
    </dgm:pt>
    <dgm:pt modelId="{6DB773C2-A33D-495B-8B48-73CE4A18B056}" type="parTrans" cxnId="{67D840EE-1F8E-43D7-9AAA-A00605CB228D}">
      <dgm:prSet/>
      <dgm:spPr/>
      <dgm:t>
        <a:bodyPr/>
        <a:lstStyle/>
        <a:p>
          <a:endParaRPr lang="tr-TR"/>
        </a:p>
      </dgm:t>
    </dgm:pt>
    <dgm:pt modelId="{97DCF6CE-1274-48B2-ABC2-DEB8941FA5F5}" type="sibTrans" cxnId="{67D840EE-1F8E-43D7-9AAA-A00605CB228D}">
      <dgm:prSet/>
      <dgm:spPr/>
      <dgm:t>
        <a:bodyPr/>
        <a:lstStyle/>
        <a:p>
          <a:endParaRPr lang="tr-TR"/>
        </a:p>
      </dgm:t>
    </dgm:pt>
    <dgm:pt modelId="{C3E9D7AC-F38F-48B4-93FC-C4AB0C6E61DE}" type="pres">
      <dgm:prSet presAssocID="{14ED586E-7E0D-4EFF-8257-A52BABD41EF0}" presName="vert0" presStyleCnt="0">
        <dgm:presLayoutVars>
          <dgm:dir/>
          <dgm:animOne val="branch"/>
          <dgm:animLvl val="lvl"/>
        </dgm:presLayoutVars>
      </dgm:prSet>
      <dgm:spPr/>
      <dgm:t>
        <a:bodyPr/>
        <a:lstStyle/>
        <a:p>
          <a:endParaRPr lang="en-US"/>
        </a:p>
      </dgm:t>
    </dgm:pt>
    <dgm:pt modelId="{B9BC7854-0467-40B5-93AC-A736255E634A}" type="pres">
      <dgm:prSet presAssocID="{19EA9ED3-4211-4D2D-9797-0473744C0256}" presName="thickLine" presStyleLbl="alignNode1" presStyleIdx="0" presStyleCnt="1"/>
      <dgm:spPr/>
      <dgm:t>
        <a:bodyPr/>
        <a:lstStyle/>
        <a:p>
          <a:endParaRPr lang="en-US"/>
        </a:p>
      </dgm:t>
    </dgm:pt>
    <dgm:pt modelId="{A54335BC-9969-4983-9E76-B8901DE48A20}" type="pres">
      <dgm:prSet presAssocID="{19EA9ED3-4211-4D2D-9797-0473744C0256}" presName="horz1" presStyleCnt="0"/>
      <dgm:spPr/>
      <dgm:t>
        <a:bodyPr/>
        <a:lstStyle/>
        <a:p>
          <a:endParaRPr lang="en-US"/>
        </a:p>
      </dgm:t>
    </dgm:pt>
    <dgm:pt modelId="{68D91427-7BFC-4586-B62D-A8F75D0E2FD4}" type="pres">
      <dgm:prSet presAssocID="{19EA9ED3-4211-4D2D-9797-0473744C0256}" presName="tx1" presStyleLbl="revTx" presStyleIdx="0" presStyleCnt="3"/>
      <dgm:spPr/>
      <dgm:t>
        <a:bodyPr/>
        <a:lstStyle/>
        <a:p>
          <a:endParaRPr lang="en-US"/>
        </a:p>
      </dgm:t>
    </dgm:pt>
    <dgm:pt modelId="{2EE2C186-FA91-4962-8803-AC7B70C693E3}" type="pres">
      <dgm:prSet presAssocID="{19EA9ED3-4211-4D2D-9797-0473744C0256}" presName="vert1" presStyleCnt="0"/>
      <dgm:spPr/>
      <dgm:t>
        <a:bodyPr/>
        <a:lstStyle/>
        <a:p>
          <a:endParaRPr lang="en-US"/>
        </a:p>
      </dgm:t>
    </dgm:pt>
    <dgm:pt modelId="{042F68DB-8A7B-413A-B18B-2DB3D5CD4AC6}" type="pres">
      <dgm:prSet presAssocID="{9758256F-DE02-4B9B-9533-E11F3FED8E0A}" presName="vertSpace2a" presStyleCnt="0"/>
      <dgm:spPr/>
      <dgm:t>
        <a:bodyPr/>
        <a:lstStyle/>
        <a:p>
          <a:endParaRPr lang="en-US"/>
        </a:p>
      </dgm:t>
    </dgm:pt>
    <dgm:pt modelId="{C228BCD6-8779-47FA-A464-BB32339A36C2}" type="pres">
      <dgm:prSet presAssocID="{9758256F-DE02-4B9B-9533-E11F3FED8E0A}" presName="horz2" presStyleCnt="0"/>
      <dgm:spPr/>
      <dgm:t>
        <a:bodyPr/>
        <a:lstStyle/>
        <a:p>
          <a:endParaRPr lang="en-US"/>
        </a:p>
      </dgm:t>
    </dgm:pt>
    <dgm:pt modelId="{CEF7D946-0C00-437B-9A7E-5EEC1780931C}" type="pres">
      <dgm:prSet presAssocID="{9758256F-DE02-4B9B-9533-E11F3FED8E0A}" presName="horzSpace2" presStyleCnt="0"/>
      <dgm:spPr/>
      <dgm:t>
        <a:bodyPr/>
        <a:lstStyle/>
        <a:p>
          <a:endParaRPr lang="en-US"/>
        </a:p>
      </dgm:t>
    </dgm:pt>
    <dgm:pt modelId="{CF903763-AE74-41B1-90E7-22DA5CF9F1C6}" type="pres">
      <dgm:prSet presAssocID="{9758256F-DE02-4B9B-9533-E11F3FED8E0A}" presName="tx2" presStyleLbl="revTx" presStyleIdx="1" presStyleCnt="3" custLinFactNeighborY="11548"/>
      <dgm:spPr/>
      <dgm:t>
        <a:bodyPr/>
        <a:lstStyle/>
        <a:p>
          <a:endParaRPr lang="tr-TR"/>
        </a:p>
      </dgm:t>
    </dgm:pt>
    <dgm:pt modelId="{E6B795C6-955B-4C97-84DA-8A10BF1E3D77}" type="pres">
      <dgm:prSet presAssocID="{9758256F-DE02-4B9B-9533-E11F3FED8E0A}" presName="vert2" presStyleCnt="0"/>
      <dgm:spPr/>
      <dgm:t>
        <a:bodyPr/>
        <a:lstStyle/>
        <a:p>
          <a:endParaRPr lang="en-US"/>
        </a:p>
      </dgm:t>
    </dgm:pt>
    <dgm:pt modelId="{10AA5E54-732B-41BE-8BE3-EAFF2CD85F3D}" type="pres">
      <dgm:prSet presAssocID="{9758256F-DE02-4B9B-9533-E11F3FED8E0A}" presName="thinLine2b" presStyleLbl="callout" presStyleIdx="0" presStyleCnt="2" custLinFactY="-17188" custLinFactNeighborY="-100000"/>
      <dgm:spPr/>
      <dgm:t>
        <a:bodyPr/>
        <a:lstStyle/>
        <a:p>
          <a:endParaRPr lang="en-US"/>
        </a:p>
      </dgm:t>
    </dgm:pt>
    <dgm:pt modelId="{AE210049-8559-4FD0-8469-12F208DB4FED}" type="pres">
      <dgm:prSet presAssocID="{9758256F-DE02-4B9B-9533-E11F3FED8E0A}" presName="vertSpace2b" presStyleCnt="0"/>
      <dgm:spPr/>
      <dgm:t>
        <a:bodyPr/>
        <a:lstStyle/>
        <a:p>
          <a:endParaRPr lang="en-US"/>
        </a:p>
      </dgm:t>
    </dgm:pt>
    <dgm:pt modelId="{0F673074-3DDC-47CB-8281-754781DCED20}" type="pres">
      <dgm:prSet presAssocID="{97723CC5-37E8-4988-BAF2-D94AFAB51DCA}" presName="horz2" presStyleCnt="0"/>
      <dgm:spPr/>
      <dgm:t>
        <a:bodyPr/>
        <a:lstStyle/>
        <a:p>
          <a:endParaRPr lang="en-US"/>
        </a:p>
      </dgm:t>
    </dgm:pt>
    <dgm:pt modelId="{21A4B7B7-DA67-476F-AFAB-2264139A2420}" type="pres">
      <dgm:prSet presAssocID="{97723CC5-37E8-4988-BAF2-D94AFAB51DCA}" presName="horzSpace2" presStyleCnt="0"/>
      <dgm:spPr/>
      <dgm:t>
        <a:bodyPr/>
        <a:lstStyle/>
        <a:p>
          <a:endParaRPr lang="en-US"/>
        </a:p>
      </dgm:t>
    </dgm:pt>
    <dgm:pt modelId="{350B0EBD-7F9F-4504-958C-0F26FDE9B3B2}" type="pres">
      <dgm:prSet presAssocID="{97723CC5-37E8-4988-BAF2-D94AFAB51DCA}" presName="tx2" presStyleLbl="revTx" presStyleIdx="2" presStyleCnt="3"/>
      <dgm:spPr/>
      <dgm:t>
        <a:bodyPr/>
        <a:lstStyle/>
        <a:p>
          <a:endParaRPr lang="tr-TR"/>
        </a:p>
      </dgm:t>
    </dgm:pt>
    <dgm:pt modelId="{6A14D535-1E4B-4821-AFF9-78B4C32DED36}" type="pres">
      <dgm:prSet presAssocID="{97723CC5-37E8-4988-BAF2-D94AFAB51DCA}" presName="vert2" presStyleCnt="0"/>
      <dgm:spPr/>
      <dgm:t>
        <a:bodyPr/>
        <a:lstStyle/>
        <a:p>
          <a:endParaRPr lang="en-US"/>
        </a:p>
      </dgm:t>
    </dgm:pt>
    <dgm:pt modelId="{CD45B6D9-968F-4878-8155-4D619E6B01F6}" type="pres">
      <dgm:prSet presAssocID="{97723CC5-37E8-4988-BAF2-D94AFAB51DCA}" presName="thinLine2b" presStyleLbl="callout" presStyleIdx="1" presStyleCnt="2"/>
      <dgm:spPr/>
      <dgm:t>
        <a:bodyPr/>
        <a:lstStyle/>
        <a:p>
          <a:endParaRPr lang="en-US"/>
        </a:p>
      </dgm:t>
    </dgm:pt>
    <dgm:pt modelId="{7C127F75-CCFC-4C48-A23E-346916C9FC57}" type="pres">
      <dgm:prSet presAssocID="{97723CC5-37E8-4988-BAF2-D94AFAB51DCA}" presName="vertSpace2b" presStyleCnt="0"/>
      <dgm:spPr/>
      <dgm:t>
        <a:bodyPr/>
        <a:lstStyle/>
        <a:p>
          <a:endParaRPr lang="en-US"/>
        </a:p>
      </dgm:t>
    </dgm:pt>
  </dgm:ptLst>
  <dgm:cxnLst>
    <dgm:cxn modelId="{428B1A1D-9474-452B-860E-3EBB47BE73B0}" srcId="{14ED586E-7E0D-4EFF-8257-A52BABD41EF0}" destId="{19EA9ED3-4211-4D2D-9797-0473744C0256}" srcOrd="0" destOrd="0" parTransId="{900F5608-8A2C-45AB-9FA6-625D56A2B922}" sibTransId="{6609EA1D-9545-4DCC-A151-D1AC7025BE9A}"/>
    <dgm:cxn modelId="{2450C71F-8D97-4E41-B5B1-9E949F428632}" type="presOf" srcId="{19EA9ED3-4211-4D2D-9797-0473744C0256}" destId="{68D91427-7BFC-4586-B62D-A8F75D0E2FD4}" srcOrd="0" destOrd="0" presId="urn:microsoft.com/office/officeart/2008/layout/LinedList"/>
    <dgm:cxn modelId="{E1935BC9-3572-4A99-AD70-2A1A1C5BBE1D}" srcId="{19EA9ED3-4211-4D2D-9797-0473744C0256}" destId="{9758256F-DE02-4B9B-9533-E11F3FED8E0A}" srcOrd="0" destOrd="0" parTransId="{E1E04617-EE8E-42BD-B62B-7E7C0536D29E}" sibTransId="{ECC05F79-982C-45E0-9ABF-FFED55080FD6}"/>
    <dgm:cxn modelId="{67D840EE-1F8E-43D7-9AAA-A00605CB228D}" srcId="{19EA9ED3-4211-4D2D-9797-0473744C0256}" destId="{97723CC5-37E8-4988-BAF2-D94AFAB51DCA}" srcOrd="1" destOrd="0" parTransId="{6DB773C2-A33D-495B-8B48-73CE4A18B056}" sibTransId="{97DCF6CE-1274-48B2-ABC2-DEB8941FA5F5}"/>
    <dgm:cxn modelId="{A00F38A0-9254-4ED0-BF74-099112FBC5E3}" type="presOf" srcId="{14ED586E-7E0D-4EFF-8257-A52BABD41EF0}" destId="{C3E9D7AC-F38F-48B4-93FC-C4AB0C6E61DE}" srcOrd="0" destOrd="0" presId="urn:microsoft.com/office/officeart/2008/layout/LinedList"/>
    <dgm:cxn modelId="{37BA92C2-7B13-4295-B68E-29F2CD5031F0}" type="presOf" srcId="{97723CC5-37E8-4988-BAF2-D94AFAB51DCA}" destId="{350B0EBD-7F9F-4504-958C-0F26FDE9B3B2}" srcOrd="0" destOrd="0" presId="urn:microsoft.com/office/officeart/2008/layout/LinedList"/>
    <dgm:cxn modelId="{13DEEA76-3B00-4990-8943-1C088D628E7B}" type="presOf" srcId="{9758256F-DE02-4B9B-9533-E11F3FED8E0A}" destId="{CF903763-AE74-41B1-90E7-22DA5CF9F1C6}" srcOrd="0" destOrd="0" presId="urn:microsoft.com/office/officeart/2008/layout/LinedList"/>
    <dgm:cxn modelId="{4F964352-886A-4629-8424-C7728DA66124}" type="presParOf" srcId="{C3E9D7AC-F38F-48B4-93FC-C4AB0C6E61DE}" destId="{B9BC7854-0467-40B5-93AC-A736255E634A}" srcOrd="0" destOrd="0" presId="urn:microsoft.com/office/officeart/2008/layout/LinedList"/>
    <dgm:cxn modelId="{0977AD84-C74D-4363-9360-B5730841A4FF}" type="presParOf" srcId="{C3E9D7AC-F38F-48B4-93FC-C4AB0C6E61DE}" destId="{A54335BC-9969-4983-9E76-B8901DE48A20}" srcOrd="1" destOrd="0" presId="urn:microsoft.com/office/officeart/2008/layout/LinedList"/>
    <dgm:cxn modelId="{A10BA655-9794-4F47-A7D7-41929ADCF764}" type="presParOf" srcId="{A54335BC-9969-4983-9E76-B8901DE48A20}" destId="{68D91427-7BFC-4586-B62D-A8F75D0E2FD4}" srcOrd="0" destOrd="0" presId="urn:microsoft.com/office/officeart/2008/layout/LinedList"/>
    <dgm:cxn modelId="{E9856AAC-1DE1-48D6-9C0E-E70CBC85BF1F}" type="presParOf" srcId="{A54335BC-9969-4983-9E76-B8901DE48A20}" destId="{2EE2C186-FA91-4962-8803-AC7B70C693E3}" srcOrd="1" destOrd="0" presId="urn:microsoft.com/office/officeart/2008/layout/LinedList"/>
    <dgm:cxn modelId="{2E42A39E-8FB6-46E9-8D00-248852BD2148}" type="presParOf" srcId="{2EE2C186-FA91-4962-8803-AC7B70C693E3}" destId="{042F68DB-8A7B-413A-B18B-2DB3D5CD4AC6}" srcOrd="0" destOrd="0" presId="urn:microsoft.com/office/officeart/2008/layout/LinedList"/>
    <dgm:cxn modelId="{E0A04F00-8A8F-46E9-A86C-285B450F2DB1}" type="presParOf" srcId="{2EE2C186-FA91-4962-8803-AC7B70C693E3}" destId="{C228BCD6-8779-47FA-A464-BB32339A36C2}" srcOrd="1" destOrd="0" presId="urn:microsoft.com/office/officeart/2008/layout/LinedList"/>
    <dgm:cxn modelId="{FF61C98F-8532-4EF3-A1D8-2B8E596909DE}" type="presParOf" srcId="{C228BCD6-8779-47FA-A464-BB32339A36C2}" destId="{CEF7D946-0C00-437B-9A7E-5EEC1780931C}" srcOrd="0" destOrd="0" presId="urn:microsoft.com/office/officeart/2008/layout/LinedList"/>
    <dgm:cxn modelId="{3BA75A9C-60A8-4505-B3F2-B030C8FCBA0E}" type="presParOf" srcId="{C228BCD6-8779-47FA-A464-BB32339A36C2}" destId="{CF903763-AE74-41B1-90E7-22DA5CF9F1C6}" srcOrd="1" destOrd="0" presId="urn:microsoft.com/office/officeart/2008/layout/LinedList"/>
    <dgm:cxn modelId="{A120EC8E-7C2E-4484-B7F3-6889B723D0AD}" type="presParOf" srcId="{C228BCD6-8779-47FA-A464-BB32339A36C2}" destId="{E6B795C6-955B-4C97-84DA-8A10BF1E3D77}" srcOrd="2" destOrd="0" presId="urn:microsoft.com/office/officeart/2008/layout/LinedList"/>
    <dgm:cxn modelId="{A1E7FE3E-FDF5-4B3F-82C5-B752AEEB515C}" type="presParOf" srcId="{2EE2C186-FA91-4962-8803-AC7B70C693E3}" destId="{10AA5E54-732B-41BE-8BE3-EAFF2CD85F3D}" srcOrd="2" destOrd="0" presId="urn:microsoft.com/office/officeart/2008/layout/LinedList"/>
    <dgm:cxn modelId="{3633ED4E-7D46-400C-82AD-70119765C996}" type="presParOf" srcId="{2EE2C186-FA91-4962-8803-AC7B70C693E3}" destId="{AE210049-8559-4FD0-8469-12F208DB4FED}" srcOrd="3" destOrd="0" presId="urn:microsoft.com/office/officeart/2008/layout/LinedList"/>
    <dgm:cxn modelId="{E3D675AF-DA7B-4A2E-9263-5941D948ED9D}" type="presParOf" srcId="{2EE2C186-FA91-4962-8803-AC7B70C693E3}" destId="{0F673074-3DDC-47CB-8281-754781DCED20}" srcOrd="4" destOrd="0" presId="urn:microsoft.com/office/officeart/2008/layout/LinedList"/>
    <dgm:cxn modelId="{4310BAD6-0A34-4FCB-8A77-0A9237E1E5E1}" type="presParOf" srcId="{0F673074-3DDC-47CB-8281-754781DCED20}" destId="{21A4B7B7-DA67-476F-AFAB-2264139A2420}" srcOrd="0" destOrd="0" presId="urn:microsoft.com/office/officeart/2008/layout/LinedList"/>
    <dgm:cxn modelId="{F23337FD-E2E0-4C71-9020-ED463ACD4A51}" type="presParOf" srcId="{0F673074-3DDC-47CB-8281-754781DCED20}" destId="{350B0EBD-7F9F-4504-958C-0F26FDE9B3B2}" srcOrd="1" destOrd="0" presId="urn:microsoft.com/office/officeart/2008/layout/LinedList"/>
    <dgm:cxn modelId="{9AFB88C8-5087-4F9C-958E-7156C3D53DE4}" type="presParOf" srcId="{0F673074-3DDC-47CB-8281-754781DCED20}" destId="{6A14D535-1E4B-4821-AFF9-78B4C32DED36}" srcOrd="2" destOrd="0" presId="urn:microsoft.com/office/officeart/2008/layout/LinedList"/>
    <dgm:cxn modelId="{9E2BB3EF-B6AD-48F7-AC26-8C3FDD6A971B}" type="presParOf" srcId="{2EE2C186-FA91-4962-8803-AC7B70C693E3}" destId="{CD45B6D9-968F-4878-8155-4D619E6B01F6}" srcOrd="5" destOrd="0" presId="urn:microsoft.com/office/officeart/2008/layout/LinedList"/>
    <dgm:cxn modelId="{E6BE5459-4404-4BFD-84B6-32D08F44EAEF}" type="presParOf" srcId="{2EE2C186-FA91-4962-8803-AC7B70C693E3}" destId="{7C127F75-CCFC-4C48-A23E-346916C9FC5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0446D9-D83C-4DB6-81A7-C9EAFD6FE562}" type="doc">
      <dgm:prSet loTypeId="urn:microsoft.com/office/officeart/2005/8/layout/lProcess2" loCatId="relationship" qsTypeId="urn:microsoft.com/office/officeart/2005/8/quickstyle/simple5" qsCatId="simple" csTypeId="urn:microsoft.com/office/officeart/2005/8/colors/accent2_2" csCatId="accent2" phldr="1"/>
      <dgm:spPr/>
      <dgm:t>
        <a:bodyPr/>
        <a:lstStyle/>
        <a:p>
          <a:endParaRPr lang="en-US"/>
        </a:p>
      </dgm:t>
    </dgm:pt>
    <dgm:pt modelId="{C373BDC2-EB9A-4DEE-83FF-49819CB7F2A3}">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2000" dirty="0" smtClean="0">
              <a:latin typeface="+mn-lt"/>
            </a:rPr>
            <a:t>Sözleşme hazırlığı için ulaşan evrakın kontrolü</a:t>
          </a:r>
          <a:endParaRPr lang="en-US" sz="1800" dirty="0">
            <a:effectLst/>
            <a:latin typeface="+mn-lt"/>
          </a:endParaRPr>
        </a:p>
      </dgm:t>
    </dgm:pt>
    <dgm:pt modelId="{A512F5FE-E95F-45C3-AB01-2C752C8DB48B}" type="parTrans" cxnId="{8CE5C25E-5620-46A1-8370-A25299A6249E}">
      <dgm:prSet/>
      <dgm:spPr/>
      <dgm:t>
        <a:bodyPr/>
        <a:lstStyle/>
        <a:p>
          <a:endParaRPr lang="en-US">
            <a:effectLst/>
          </a:endParaRPr>
        </a:p>
      </dgm:t>
    </dgm:pt>
    <dgm:pt modelId="{9B162AEC-0CDE-4C27-9D79-225D91B2F87F}" type="sibTrans" cxnId="{8CE5C25E-5620-46A1-8370-A25299A6249E}">
      <dgm:prSet/>
      <dgm:spPr/>
      <dgm:t>
        <a:bodyPr/>
        <a:lstStyle/>
        <a:p>
          <a:endParaRPr lang="en-US">
            <a:effectLst/>
          </a:endParaRPr>
        </a:p>
      </dgm:t>
    </dgm:pt>
    <dgm:pt modelId="{FF551E3E-ABFC-483E-8723-CFC14395D995}">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2000" dirty="0" smtClean="0">
              <a:latin typeface="+mn-lt"/>
            </a:rPr>
            <a:t>Maliyetlendirme</a:t>
          </a:r>
          <a:endParaRPr lang="en-US" sz="1600" dirty="0">
            <a:effectLst/>
            <a:latin typeface="+mn-lt"/>
          </a:endParaRPr>
        </a:p>
      </dgm:t>
    </dgm:pt>
    <dgm:pt modelId="{09787E94-3715-4D35-A37C-6C5930A66FF7}" type="parTrans" cxnId="{8577CCA4-EC02-486D-BBAD-E182390AB316}">
      <dgm:prSet/>
      <dgm:spPr/>
      <dgm:t>
        <a:bodyPr/>
        <a:lstStyle/>
        <a:p>
          <a:endParaRPr lang="en-US">
            <a:effectLst/>
          </a:endParaRPr>
        </a:p>
      </dgm:t>
    </dgm:pt>
    <dgm:pt modelId="{F6788080-4676-4F5C-A85A-16C37A632ED8}" type="sibTrans" cxnId="{8577CCA4-EC02-486D-BBAD-E182390AB316}">
      <dgm:prSet/>
      <dgm:spPr/>
      <dgm:t>
        <a:bodyPr/>
        <a:lstStyle/>
        <a:p>
          <a:endParaRPr lang="en-US">
            <a:effectLst/>
          </a:endParaRPr>
        </a:p>
      </dgm:t>
    </dgm:pt>
    <dgm:pt modelId="{9D5738C7-A225-424D-ACA7-75A2AFDC9057}">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2000" dirty="0" smtClean="0">
              <a:latin typeface="+mn-lt"/>
            </a:rPr>
            <a:t>Sözleşmenin hazırlanması</a:t>
          </a:r>
          <a:endParaRPr lang="en-US" sz="2000" dirty="0">
            <a:effectLst/>
            <a:latin typeface="+mn-lt"/>
          </a:endParaRPr>
        </a:p>
      </dgm:t>
    </dgm:pt>
    <dgm:pt modelId="{381CB7E2-A565-4438-9719-DD2569F33914}" type="parTrans" cxnId="{2600FC84-BEBB-4EDD-B6EB-0FCBA5D04677}">
      <dgm:prSet/>
      <dgm:spPr/>
      <dgm:t>
        <a:bodyPr/>
        <a:lstStyle/>
        <a:p>
          <a:endParaRPr lang="en-US">
            <a:effectLst/>
          </a:endParaRPr>
        </a:p>
      </dgm:t>
    </dgm:pt>
    <dgm:pt modelId="{BA29C040-60CD-4B7D-9C40-4CC4C7121680}" type="sibTrans" cxnId="{2600FC84-BEBB-4EDD-B6EB-0FCBA5D04677}">
      <dgm:prSet/>
      <dgm:spPr/>
      <dgm:t>
        <a:bodyPr/>
        <a:lstStyle/>
        <a:p>
          <a:endParaRPr lang="en-US">
            <a:effectLst/>
          </a:endParaRPr>
        </a:p>
      </dgm:t>
    </dgm:pt>
    <dgm:pt modelId="{24C6DD23-184F-4B58-AA21-03D3CCE0A8EC}">
      <dgm:prSet phldrT="[Metin]" custT="1">
        <dgm:style>
          <a:lnRef idx="3">
            <a:schemeClr val="lt1"/>
          </a:lnRef>
          <a:fillRef idx="1">
            <a:schemeClr val="accent2"/>
          </a:fillRef>
          <a:effectRef idx="1">
            <a:schemeClr val="accent2"/>
          </a:effectRef>
          <a:fontRef idx="minor">
            <a:schemeClr val="lt1"/>
          </a:fontRef>
        </dgm:style>
      </dgm:prSet>
      <dgm:spPr/>
      <dgm:t>
        <a:bodyPr/>
        <a:lstStyle/>
        <a:p>
          <a:r>
            <a:rPr lang="tr-TR" sz="2000" dirty="0" smtClean="0">
              <a:solidFill>
                <a:schemeClr val="bg1"/>
              </a:solidFill>
            </a:rPr>
            <a:t>Tüm mevzuat, esas ve yönetmelikler çerçevesinde;</a:t>
          </a:r>
          <a:endParaRPr lang="en-US" sz="2000" b="0" i="0" dirty="0">
            <a:solidFill>
              <a:schemeClr val="bg1"/>
            </a:solidFill>
            <a:effectLst/>
          </a:endParaRPr>
        </a:p>
      </dgm:t>
    </dgm:pt>
    <dgm:pt modelId="{FD47469B-8A69-4ED4-A4C2-B2F89A6AB817}" type="sibTrans" cxnId="{7440D46D-DFE1-4752-936E-8671ACCAFA7C}">
      <dgm:prSet/>
      <dgm:spPr/>
      <dgm:t>
        <a:bodyPr/>
        <a:lstStyle/>
        <a:p>
          <a:endParaRPr lang="en-US">
            <a:effectLst/>
          </a:endParaRPr>
        </a:p>
      </dgm:t>
    </dgm:pt>
    <dgm:pt modelId="{77393132-0959-45F2-834C-7EAA355E699C}" type="parTrans" cxnId="{7440D46D-DFE1-4752-936E-8671ACCAFA7C}">
      <dgm:prSet/>
      <dgm:spPr/>
      <dgm:t>
        <a:bodyPr/>
        <a:lstStyle/>
        <a:p>
          <a:endParaRPr lang="en-US">
            <a:effectLst/>
          </a:endParaRPr>
        </a:p>
      </dgm:t>
    </dgm:pt>
    <dgm:pt modelId="{12D6BED5-3955-4F6F-93A9-D641576723FB}" type="pres">
      <dgm:prSet presAssocID="{4E0446D9-D83C-4DB6-81A7-C9EAFD6FE562}" presName="theList" presStyleCnt="0">
        <dgm:presLayoutVars>
          <dgm:dir/>
          <dgm:animLvl val="lvl"/>
          <dgm:resizeHandles val="exact"/>
        </dgm:presLayoutVars>
      </dgm:prSet>
      <dgm:spPr/>
      <dgm:t>
        <a:bodyPr/>
        <a:lstStyle/>
        <a:p>
          <a:endParaRPr lang="en-US"/>
        </a:p>
      </dgm:t>
    </dgm:pt>
    <dgm:pt modelId="{14CAE91D-B100-45B3-9646-6B9D7548F251}" type="pres">
      <dgm:prSet presAssocID="{24C6DD23-184F-4B58-AA21-03D3CCE0A8EC}" presName="compNode" presStyleCnt="0"/>
      <dgm:spPr/>
      <dgm:t>
        <a:bodyPr/>
        <a:lstStyle/>
        <a:p>
          <a:endParaRPr lang="en-US"/>
        </a:p>
      </dgm:t>
    </dgm:pt>
    <dgm:pt modelId="{2A766E5D-2C41-4595-B5B8-C8849849BC1E}" type="pres">
      <dgm:prSet presAssocID="{24C6DD23-184F-4B58-AA21-03D3CCE0A8EC}" presName="aNode" presStyleLbl="bgShp" presStyleIdx="0" presStyleCnt="1" custLinFactNeighborY="2000"/>
      <dgm:spPr/>
      <dgm:t>
        <a:bodyPr/>
        <a:lstStyle/>
        <a:p>
          <a:endParaRPr lang="en-US"/>
        </a:p>
      </dgm:t>
    </dgm:pt>
    <dgm:pt modelId="{4F31706F-4A60-4F05-804E-4B2154F9F913}" type="pres">
      <dgm:prSet presAssocID="{24C6DD23-184F-4B58-AA21-03D3CCE0A8EC}" presName="textNode" presStyleLbl="bgShp" presStyleIdx="0" presStyleCnt="1"/>
      <dgm:spPr/>
      <dgm:t>
        <a:bodyPr/>
        <a:lstStyle/>
        <a:p>
          <a:endParaRPr lang="en-US"/>
        </a:p>
      </dgm:t>
    </dgm:pt>
    <dgm:pt modelId="{2CAB6433-8B09-4BBE-9B26-DF2A6781B7AC}" type="pres">
      <dgm:prSet presAssocID="{24C6DD23-184F-4B58-AA21-03D3CCE0A8EC}" presName="compChildNode" presStyleCnt="0"/>
      <dgm:spPr/>
      <dgm:t>
        <a:bodyPr/>
        <a:lstStyle/>
        <a:p>
          <a:endParaRPr lang="en-US"/>
        </a:p>
      </dgm:t>
    </dgm:pt>
    <dgm:pt modelId="{8F12C4A5-9E37-4A98-A15A-0615289B0476}" type="pres">
      <dgm:prSet presAssocID="{24C6DD23-184F-4B58-AA21-03D3CCE0A8EC}" presName="theInnerList" presStyleCnt="0"/>
      <dgm:spPr/>
      <dgm:t>
        <a:bodyPr/>
        <a:lstStyle/>
        <a:p>
          <a:endParaRPr lang="en-US"/>
        </a:p>
      </dgm:t>
    </dgm:pt>
    <dgm:pt modelId="{483DC3FB-F059-4426-B8CF-DCC35B6BF324}" type="pres">
      <dgm:prSet presAssocID="{C373BDC2-EB9A-4DEE-83FF-49819CB7F2A3}" presName="childNode" presStyleLbl="node1" presStyleIdx="0" presStyleCnt="3" custScaleY="133021">
        <dgm:presLayoutVars>
          <dgm:bulletEnabled val="1"/>
        </dgm:presLayoutVars>
      </dgm:prSet>
      <dgm:spPr/>
      <dgm:t>
        <a:bodyPr/>
        <a:lstStyle/>
        <a:p>
          <a:endParaRPr lang="en-US"/>
        </a:p>
      </dgm:t>
    </dgm:pt>
    <dgm:pt modelId="{F9A526E3-8F2A-455F-A0A2-ED4BE1313654}" type="pres">
      <dgm:prSet presAssocID="{C373BDC2-EB9A-4DEE-83FF-49819CB7F2A3}" presName="aSpace2" presStyleCnt="0"/>
      <dgm:spPr/>
      <dgm:t>
        <a:bodyPr/>
        <a:lstStyle/>
        <a:p>
          <a:endParaRPr lang="en-US"/>
        </a:p>
      </dgm:t>
    </dgm:pt>
    <dgm:pt modelId="{BC449F4A-22F4-4500-8105-C48C28FF7FEB}" type="pres">
      <dgm:prSet presAssocID="{FF551E3E-ABFC-483E-8723-CFC14395D995}" presName="childNode" presStyleLbl="node1" presStyleIdx="1" presStyleCnt="3" custScaleX="101325" custScaleY="95326">
        <dgm:presLayoutVars>
          <dgm:bulletEnabled val="1"/>
        </dgm:presLayoutVars>
      </dgm:prSet>
      <dgm:spPr/>
      <dgm:t>
        <a:bodyPr/>
        <a:lstStyle/>
        <a:p>
          <a:endParaRPr lang="en-US"/>
        </a:p>
      </dgm:t>
    </dgm:pt>
    <dgm:pt modelId="{BDB3344E-B3DB-4FBC-98E9-3D27E389B95C}" type="pres">
      <dgm:prSet presAssocID="{FF551E3E-ABFC-483E-8723-CFC14395D995}" presName="aSpace2" presStyleCnt="0"/>
      <dgm:spPr/>
      <dgm:t>
        <a:bodyPr/>
        <a:lstStyle/>
        <a:p>
          <a:endParaRPr lang="en-US"/>
        </a:p>
      </dgm:t>
    </dgm:pt>
    <dgm:pt modelId="{20E7EAB6-8573-482E-BD4A-FD14952E0AB3}" type="pres">
      <dgm:prSet presAssocID="{9D5738C7-A225-424D-ACA7-75A2AFDC9057}" presName="childNode" presStyleLbl="node1" presStyleIdx="2" presStyleCnt="3">
        <dgm:presLayoutVars>
          <dgm:bulletEnabled val="1"/>
        </dgm:presLayoutVars>
      </dgm:prSet>
      <dgm:spPr/>
      <dgm:t>
        <a:bodyPr/>
        <a:lstStyle/>
        <a:p>
          <a:endParaRPr lang="en-US"/>
        </a:p>
      </dgm:t>
    </dgm:pt>
  </dgm:ptLst>
  <dgm:cxnLst>
    <dgm:cxn modelId="{3E041170-EB5D-4939-AC5E-2E47835DA211}" type="presOf" srcId="{4E0446D9-D83C-4DB6-81A7-C9EAFD6FE562}" destId="{12D6BED5-3955-4F6F-93A9-D641576723FB}" srcOrd="0" destOrd="0" presId="urn:microsoft.com/office/officeart/2005/8/layout/lProcess2"/>
    <dgm:cxn modelId="{39AC24C8-7EEC-41EB-94D1-E9CA0D8E5E6A}" type="presOf" srcId="{C373BDC2-EB9A-4DEE-83FF-49819CB7F2A3}" destId="{483DC3FB-F059-4426-B8CF-DCC35B6BF324}" srcOrd="0" destOrd="0" presId="urn:microsoft.com/office/officeart/2005/8/layout/lProcess2"/>
    <dgm:cxn modelId="{2600FC84-BEBB-4EDD-B6EB-0FCBA5D04677}" srcId="{24C6DD23-184F-4B58-AA21-03D3CCE0A8EC}" destId="{9D5738C7-A225-424D-ACA7-75A2AFDC9057}" srcOrd="2" destOrd="0" parTransId="{381CB7E2-A565-4438-9719-DD2569F33914}" sibTransId="{BA29C040-60CD-4B7D-9C40-4CC4C7121680}"/>
    <dgm:cxn modelId="{A274D993-35C7-4907-86B7-327425825EDC}" type="presOf" srcId="{24C6DD23-184F-4B58-AA21-03D3CCE0A8EC}" destId="{4F31706F-4A60-4F05-804E-4B2154F9F913}" srcOrd="1" destOrd="0" presId="urn:microsoft.com/office/officeart/2005/8/layout/lProcess2"/>
    <dgm:cxn modelId="{D74562F7-A1DD-4C25-82D4-67E1C8ED38E9}" type="presOf" srcId="{24C6DD23-184F-4B58-AA21-03D3CCE0A8EC}" destId="{2A766E5D-2C41-4595-B5B8-C8849849BC1E}" srcOrd="0" destOrd="0" presId="urn:microsoft.com/office/officeart/2005/8/layout/lProcess2"/>
    <dgm:cxn modelId="{7440D46D-DFE1-4752-936E-8671ACCAFA7C}" srcId="{4E0446D9-D83C-4DB6-81A7-C9EAFD6FE562}" destId="{24C6DD23-184F-4B58-AA21-03D3CCE0A8EC}" srcOrd="0" destOrd="0" parTransId="{77393132-0959-45F2-834C-7EAA355E699C}" sibTransId="{FD47469B-8A69-4ED4-A4C2-B2F89A6AB817}"/>
    <dgm:cxn modelId="{536E9CF3-BE7F-475B-BAAC-B8C73AEF65EF}" type="presOf" srcId="{9D5738C7-A225-424D-ACA7-75A2AFDC9057}" destId="{20E7EAB6-8573-482E-BD4A-FD14952E0AB3}" srcOrd="0" destOrd="0" presId="urn:microsoft.com/office/officeart/2005/8/layout/lProcess2"/>
    <dgm:cxn modelId="{11A2A39E-3B92-4B68-9A7B-A73D3FE96055}" type="presOf" srcId="{FF551E3E-ABFC-483E-8723-CFC14395D995}" destId="{BC449F4A-22F4-4500-8105-C48C28FF7FEB}" srcOrd="0" destOrd="0" presId="urn:microsoft.com/office/officeart/2005/8/layout/lProcess2"/>
    <dgm:cxn modelId="{8CE5C25E-5620-46A1-8370-A25299A6249E}" srcId="{24C6DD23-184F-4B58-AA21-03D3CCE0A8EC}" destId="{C373BDC2-EB9A-4DEE-83FF-49819CB7F2A3}" srcOrd="0" destOrd="0" parTransId="{A512F5FE-E95F-45C3-AB01-2C752C8DB48B}" sibTransId="{9B162AEC-0CDE-4C27-9D79-225D91B2F87F}"/>
    <dgm:cxn modelId="{8577CCA4-EC02-486D-BBAD-E182390AB316}" srcId="{24C6DD23-184F-4B58-AA21-03D3CCE0A8EC}" destId="{FF551E3E-ABFC-483E-8723-CFC14395D995}" srcOrd="1" destOrd="0" parTransId="{09787E94-3715-4D35-A37C-6C5930A66FF7}" sibTransId="{F6788080-4676-4F5C-A85A-16C37A632ED8}"/>
    <dgm:cxn modelId="{60A9DEAD-C998-46EA-B95C-2C313F7DB5EA}" type="presParOf" srcId="{12D6BED5-3955-4F6F-93A9-D641576723FB}" destId="{14CAE91D-B100-45B3-9646-6B9D7548F251}" srcOrd="0" destOrd="0" presId="urn:microsoft.com/office/officeart/2005/8/layout/lProcess2"/>
    <dgm:cxn modelId="{D4E48B4C-8295-476C-A653-4C658BF1C897}" type="presParOf" srcId="{14CAE91D-B100-45B3-9646-6B9D7548F251}" destId="{2A766E5D-2C41-4595-B5B8-C8849849BC1E}" srcOrd="0" destOrd="0" presId="urn:microsoft.com/office/officeart/2005/8/layout/lProcess2"/>
    <dgm:cxn modelId="{311EEADF-44BE-4826-B91F-63DAB52615AE}" type="presParOf" srcId="{14CAE91D-B100-45B3-9646-6B9D7548F251}" destId="{4F31706F-4A60-4F05-804E-4B2154F9F913}" srcOrd="1" destOrd="0" presId="urn:microsoft.com/office/officeart/2005/8/layout/lProcess2"/>
    <dgm:cxn modelId="{5D11CFD7-3F72-4A72-9E55-D6AC3C39975E}" type="presParOf" srcId="{14CAE91D-B100-45B3-9646-6B9D7548F251}" destId="{2CAB6433-8B09-4BBE-9B26-DF2A6781B7AC}" srcOrd="2" destOrd="0" presId="urn:microsoft.com/office/officeart/2005/8/layout/lProcess2"/>
    <dgm:cxn modelId="{23E3F9DB-9305-4F59-853A-B013A007C7F9}" type="presParOf" srcId="{2CAB6433-8B09-4BBE-9B26-DF2A6781B7AC}" destId="{8F12C4A5-9E37-4A98-A15A-0615289B0476}" srcOrd="0" destOrd="0" presId="urn:microsoft.com/office/officeart/2005/8/layout/lProcess2"/>
    <dgm:cxn modelId="{A45F05D1-70E9-4070-BE73-4E7D9856A24B}" type="presParOf" srcId="{8F12C4A5-9E37-4A98-A15A-0615289B0476}" destId="{483DC3FB-F059-4426-B8CF-DCC35B6BF324}" srcOrd="0" destOrd="0" presId="urn:microsoft.com/office/officeart/2005/8/layout/lProcess2"/>
    <dgm:cxn modelId="{16332A15-CBCE-4A54-B038-59929D350823}" type="presParOf" srcId="{8F12C4A5-9E37-4A98-A15A-0615289B0476}" destId="{F9A526E3-8F2A-455F-A0A2-ED4BE1313654}" srcOrd="1" destOrd="0" presId="urn:microsoft.com/office/officeart/2005/8/layout/lProcess2"/>
    <dgm:cxn modelId="{D666A8E9-E587-4005-9CD0-280FA2D13E24}" type="presParOf" srcId="{8F12C4A5-9E37-4A98-A15A-0615289B0476}" destId="{BC449F4A-22F4-4500-8105-C48C28FF7FEB}" srcOrd="2" destOrd="0" presId="urn:microsoft.com/office/officeart/2005/8/layout/lProcess2"/>
    <dgm:cxn modelId="{6F3DC0DD-018E-4A21-AE82-C473D19E4E14}" type="presParOf" srcId="{8F12C4A5-9E37-4A98-A15A-0615289B0476}" destId="{BDB3344E-B3DB-4FBC-98E9-3D27E389B95C}" srcOrd="3" destOrd="0" presId="urn:microsoft.com/office/officeart/2005/8/layout/lProcess2"/>
    <dgm:cxn modelId="{C95A6145-B3A0-4233-B77F-8937765C9FAC}" type="presParOf" srcId="{8F12C4A5-9E37-4A98-A15A-0615289B0476}" destId="{20E7EAB6-8573-482E-BD4A-FD14952E0AB3}" srcOrd="4"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7591-F4B2-4976-B4A0-6145FA246E17}">
      <dsp:nvSpPr>
        <dsp:cNvPr id="0" name=""/>
        <dsp:cNvSpPr/>
      </dsp:nvSpPr>
      <dsp:spPr>
        <a:xfrm rot="5400000">
          <a:off x="5053688" y="-2086362"/>
          <a:ext cx="748883" cy="51088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tr-TR" sz="1900" u="none" strike="noStrike" kern="1200" dirty="0" smtClean="0">
              <a:effectLst/>
            </a:rPr>
            <a:t>Ödenek Transferi</a:t>
          </a:r>
          <a:endParaRPr lang="tr-TR" sz="1900" kern="1200" dirty="0"/>
        </a:p>
      </dsp:txBody>
      <dsp:txXfrm rot="-5400000">
        <a:off x="2873716" y="130167"/>
        <a:ext cx="5072271" cy="675769"/>
      </dsp:txXfrm>
    </dsp:sp>
    <dsp:sp modelId="{D784F3BD-4923-46A0-8016-1ADABCE27A7A}">
      <dsp:nvSpPr>
        <dsp:cNvPr id="0" name=""/>
        <dsp:cNvSpPr/>
      </dsp:nvSpPr>
      <dsp:spPr>
        <a:xfrm>
          <a:off x="0" y="0"/>
          <a:ext cx="2873715" cy="9361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Fatih DEMİR</a:t>
          </a:r>
          <a:endParaRPr lang="tr-TR" sz="2800" kern="1200" dirty="0"/>
        </a:p>
      </dsp:txBody>
      <dsp:txXfrm>
        <a:off x="45697" y="45697"/>
        <a:ext cx="2782321" cy="8447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98D46-8FD2-4892-880A-38CA32A27758}">
      <dsp:nvSpPr>
        <dsp:cNvPr id="0" name=""/>
        <dsp:cNvSpPr/>
      </dsp:nvSpPr>
      <dsp:spPr>
        <a:xfrm rot="5400000">
          <a:off x="-195952" y="211777"/>
          <a:ext cx="1306364" cy="9144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Hesap Açma</a:t>
          </a:r>
          <a:endParaRPr lang="tr-TR" sz="2000" kern="1200" dirty="0"/>
        </a:p>
      </dsp:txBody>
      <dsp:txXfrm rot="-5400000">
        <a:off x="3" y="473051"/>
        <a:ext cx="914455" cy="391909"/>
      </dsp:txXfrm>
    </dsp:sp>
    <dsp:sp modelId="{E4C60FD0-571E-4C34-BA7D-EF012AD8DF93}">
      <dsp:nvSpPr>
        <dsp:cNvPr id="0" name=""/>
        <dsp:cNvSpPr/>
      </dsp:nvSpPr>
      <dsp:spPr>
        <a:xfrm rot="5400000">
          <a:off x="2768739" y="-1838449"/>
          <a:ext cx="849583" cy="455815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Projenin Yürütüldüğü Kurumun Muhasebe Yetkilisi </a:t>
          </a:r>
          <a:endParaRPr lang="tr-TR" sz="1600" kern="1200" dirty="0"/>
        </a:p>
        <a:p>
          <a:pPr marL="171450" lvl="1" indent="-171450" algn="l" defTabSz="711200">
            <a:lnSpc>
              <a:spcPct val="90000"/>
            </a:lnSpc>
            <a:spcBef>
              <a:spcPct val="0"/>
            </a:spcBef>
            <a:spcAft>
              <a:spcPct val="15000"/>
            </a:spcAft>
            <a:buChar char="••"/>
          </a:pPr>
          <a:r>
            <a:rPr lang="tr-TR" sz="1600" kern="1200" dirty="0" smtClean="0"/>
            <a:t>Kamu Haznedarlığı Tebliği hükümleri doğrultusunda belirtilen kamu bankaları</a:t>
          </a:r>
          <a:endParaRPr lang="tr-TR" sz="1600" kern="1200" dirty="0"/>
        </a:p>
      </dsp:txBody>
      <dsp:txXfrm rot="-5400000">
        <a:off x="914455" y="57308"/>
        <a:ext cx="4516679" cy="766637"/>
      </dsp:txXfrm>
    </dsp:sp>
    <dsp:sp modelId="{2110BAD2-B7DC-4AAA-B667-6D1DD0DCA855}">
      <dsp:nvSpPr>
        <dsp:cNvPr id="0" name=""/>
        <dsp:cNvSpPr/>
      </dsp:nvSpPr>
      <dsp:spPr>
        <a:xfrm rot="5400000">
          <a:off x="-197983" y="1306968"/>
          <a:ext cx="1306364" cy="9144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TTS</a:t>
          </a:r>
          <a:endParaRPr lang="tr-TR" sz="1800" kern="1200" dirty="0"/>
        </a:p>
      </dsp:txBody>
      <dsp:txXfrm rot="-5400000">
        <a:off x="-2028" y="1568242"/>
        <a:ext cx="914455" cy="391909"/>
      </dsp:txXfrm>
    </dsp:sp>
    <dsp:sp modelId="{BC89C392-3DA3-4084-98B6-572A53700BD6}">
      <dsp:nvSpPr>
        <dsp:cNvPr id="0" name=""/>
        <dsp:cNvSpPr/>
      </dsp:nvSpPr>
      <dsp:spPr>
        <a:xfrm rot="5400000">
          <a:off x="2766934" y="-724441"/>
          <a:ext cx="849136" cy="452004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Proje adına açılan hesap IBAN’ı doğrudan TTS ’ye girilebilecek </a:t>
          </a:r>
          <a:endParaRPr lang="tr-TR" sz="1600" kern="1200" dirty="0"/>
        </a:p>
      </dsp:txBody>
      <dsp:txXfrm rot="-5400000">
        <a:off x="931480" y="1152464"/>
        <a:ext cx="4478595" cy="766234"/>
      </dsp:txXfrm>
    </dsp:sp>
    <dsp:sp modelId="{FB8A8989-A9F6-461F-8712-7677921DE02F}">
      <dsp:nvSpPr>
        <dsp:cNvPr id="0" name=""/>
        <dsp:cNvSpPr/>
      </dsp:nvSpPr>
      <dsp:spPr>
        <a:xfrm rot="5400000">
          <a:off x="-197983" y="2415000"/>
          <a:ext cx="1306364" cy="9144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Değişiklik</a:t>
          </a:r>
          <a:endParaRPr lang="tr-TR" sz="1800" kern="1200" dirty="0"/>
        </a:p>
      </dsp:txBody>
      <dsp:txXfrm rot="-5400000">
        <a:off x="-2028" y="2676274"/>
        <a:ext cx="914455" cy="391909"/>
      </dsp:txXfrm>
    </dsp:sp>
    <dsp:sp modelId="{4319DE0F-9DF0-47DC-99CD-436782AF83A0}">
      <dsp:nvSpPr>
        <dsp:cNvPr id="0" name=""/>
        <dsp:cNvSpPr/>
      </dsp:nvSpPr>
      <dsp:spPr>
        <a:xfrm rot="5400000">
          <a:off x="2766934" y="360481"/>
          <a:ext cx="849136" cy="456626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Hesap ve banka </a:t>
          </a:r>
          <a:r>
            <a:rPr lang="tr-TR" sz="1600" b="0" i="0" kern="1200" dirty="0" smtClean="0"/>
            <a:t>değişiklik talepleri Kurum / Kuruluşlar tarafından ARDEB-MADES’ e (</a:t>
          </a:r>
          <a:r>
            <a:rPr lang="tr-TR" sz="1600" b="0" i="0" kern="1200" dirty="0" smtClean="0">
              <a:hlinkClick xmlns:r="http://schemas.openxmlformats.org/officeDocument/2006/relationships" r:id="rId1"/>
            </a:rPr>
            <a:t>ardeb.mades@tubitak.gov.tr</a:t>
          </a:r>
          <a:r>
            <a:rPr lang="tr-TR" sz="1600" b="0" i="0" kern="1200" dirty="0" smtClean="0"/>
            <a:t>) </a:t>
          </a:r>
          <a:endParaRPr lang="tr-TR" sz="1600" kern="1200" dirty="0"/>
        </a:p>
      </dsp:txBody>
      <dsp:txXfrm rot="-5400000">
        <a:off x="908370" y="2260497"/>
        <a:ext cx="4524815" cy="766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342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3425" cy="1872208"/>
      </dsp:txXfrm>
    </dsp:sp>
    <dsp:sp modelId="{CF903763-AE74-41B1-90E7-22DA5CF9F1C6}">
      <dsp:nvSpPr>
        <dsp:cNvPr id="0" name=""/>
        <dsp:cNvSpPr/>
      </dsp:nvSpPr>
      <dsp:spPr>
        <a:xfrm>
          <a:off x="1519432" y="144014"/>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solidFill>
                <a:schemeClr val="bg1">
                  <a:lumMod val="65000"/>
                </a:schemeClr>
              </a:solidFill>
              <a:effectLst/>
            </a:rPr>
            <a:t>Proje Önerisi Yürürlüğe Alma</a:t>
          </a:r>
          <a:endParaRPr lang="tr-TR" sz="2800" kern="1200" dirty="0">
            <a:solidFill>
              <a:schemeClr val="bg1">
                <a:lumMod val="65000"/>
              </a:schemeClr>
            </a:solidFill>
            <a:effectLst/>
          </a:endParaRPr>
        </a:p>
      </dsp:txBody>
      <dsp:txXfrm>
        <a:off x="1519432" y="144014"/>
        <a:ext cx="5547695" cy="870284"/>
      </dsp:txXfrm>
    </dsp:sp>
    <dsp:sp modelId="{10AA5E54-732B-41BE-8BE3-EAFF2CD85F3D}">
      <dsp:nvSpPr>
        <dsp:cNvPr id="0" name=""/>
        <dsp:cNvSpPr/>
      </dsp:nvSpPr>
      <dsp:spPr>
        <a:xfrm>
          <a:off x="1413425" y="864096"/>
          <a:ext cx="565370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312"/>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312"/>
        <a:ext cx="5547695" cy="870284"/>
      </dsp:txXfrm>
    </dsp:sp>
    <dsp:sp modelId="{CD45B6D9-968F-4878-8155-4D619E6B01F6}">
      <dsp:nvSpPr>
        <dsp:cNvPr id="0" name=""/>
        <dsp:cNvSpPr/>
      </dsp:nvSpPr>
      <dsp:spPr>
        <a:xfrm>
          <a:off x="1413425" y="1827596"/>
          <a:ext cx="565370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BF702-0081-4783-B1F6-E113CEBBEBC1}">
      <dsp:nvSpPr>
        <dsp:cNvPr id="0" name=""/>
        <dsp:cNvSpPr/>
      </dsp:nvSpPr>
      <dsp:spPr>
        <a:xfrm>
          <a:off x="0" y="866438"/>
          <a:ext cx="7715250" cy="163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5261BEB-90A9-45C9-BF65-1BB4F9ADBEAE}">
      <dsp:nvSpPr>
        <dsp:cNvPr id="0" name=""/>
        <dsp:cNvSpPr/>
      </dsp:nvSpPr>
      <dsp:spPr>
        <a:xfrm>
          <a:off x="0" y="335161"/>
          <a:ext cx="2715891" cy="64784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4133" tIns="0" rIns="204133" bIns="0" numCol="1" spcCol="1270" anchor="ctr" anchorCtr="0">
          <a:noAutofit/>
        </a:bodyPr>
        <a:lstStyle/>
        <a:p>
          <a:pPr lvl="0" algn="l" defTabSz="1066800">
            <a:lnSpc>
              <a:spcPct val="90000"/>
            </a:lnSpc>
            <a:spcBef>
              <a:spcPct val="0"/>
            </a:spcBef>
            <a:spcAft>
              <a:spcPct val="35000"/>
            </a:spcAft>
          </a:pPr>
          <a:r>
            <a:rPr lang="tr-TR" sz="2400" b="1" kern="1200" dirty="0" smtClean="0"/>
            <a:t>Gelişme Raporu</a:t>
          </a:r>
          <a:endParaRPr lang="en-US" sz="2400" kern="1200" dirty="0"/>
        </a:p>
      </dsp:txBody>
      <dsp:txXfrm>
        <a:off x="31625" y="366786"/>
        <a:ext cx="2652641" cy="584594"/>
      </dsp:txXfrm>
    </dsp:sp>
    <dsp:sp modelId="{2018F963-7165-4930-AA9C-713646864D56}">
      <dsp:nvSpPr>
        <dsp:cNvPr id="0" name=""/>
        <dsp:cNvSpPr/>
      </dsp:nvSpPr>
      <dsp:spPr>
        <a:xfrm>
          <a:off x="0" y="3286554"/>
          <a:ext cx="7715250" cy="163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F47D87-3FE8-4325-B251-76C7F431FBA2}">
      <dsp:nvSpPr>
        <dsp:cNvPr id="0" name=""/>
        <dsp:cNvSpPr/>
      </dsp:nvSpPr>
      <dsp:spPr>
        <a:xfrm>
          <a:off x="0" y="2855438"/>
          <a:ext cx="2715783" cy="67317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4133" tIns="0" rIns="204133" bIns="0" numCol="1" spcCol="1270" anchor="ctr" anchorCtr="0">
          <a:noAutofit/>
        </a:bodyPr>
        <a:lstStyle/>
        <a:p>
          <a:pPr lvl="0" algn="l" defTabSz="1066800">
            <a:lnSpc>
              <a:spcPct val="90000"/>
            </a:lnSpc>
            <a:spcBef>
              <a:spcPct val="0"/>
            </a:spcBef>
            <a:spcAft>
              <a:spcPct val="35000"/>
            </a:spcAft>
          </a:pPr>
          <a:r>
            <a:rPr lang="tr-TR" sz="2400" b="1" kern="1200" dirty="0" smtClean="0"/>
            <a:t>Sonuç Raporu</a:t>
          </a:r>
          <a:endParaRPr lang="en-US" sz="2400" kern="1200" dirty="0"/>
        </a:p>
      </dsp:txBody>
      <dsp:txXfrm>
        <a:off x="32862" y="2888300"/>
        <a:ext cx="2650059" cy="6074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BF702-0081-4783-B1F6-E113CEBBEBC1}">
      <dsp:nvSpPr>
        <dsp:cNvPr id="0" name=""/>
        <dsp:cNvSpPr/>
      </dsp:nvSpPr>
      <dsp:spPr>
        <a:xfrm>
          <a:off x="0" y="866438"/>
          <a:ext cx="7715250" cy="1638000"/>
        </a:xfrm>
        <a:prstGeom prst="rect">
          <a:avLst/>
        </a:prstGeom>
        <a:solidFill>
          <a:schemeClr val="lt1">
            <a:alpha val="90000"/>
            <a:hueOff val="0"/>
            <a:satOff val="0"/>
            <a:lumOff val="0"/>
            <a:alphaOff val="0"/>
          </a:scheme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sp>
    <dsp:sp modelId="{F5261BEB-90A9-45C9-BF65-1BB4F9ADBEAE}">
      <dsp:nvSpPr>
        <dsp:cNvPr id="0" name=""/>
        <dsp:cNvSpPr/>
      </dsp:nvSpPr>
      <dsp:spPr>
        <a:xfrm>
          <a:off x="0" y="335161"/>
          <a:ext cx="2715891" cy="647844"/>
        </a:xfrm>
        <a:prstGeom prst="roundRect">
          <a:avLst/>
        </a:prstGeom>
        <a:solidFill>
          <a:srgbClr val="F4E1E0"/>
        </a:solidFill>
        <a:ln w="9525" cap="flat" cmpd="sng" algn="ctr">
          <a:solidFill>
            <a:schemeClr val="bg1">
              <a:lumMod val="9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4133" tIns="0" rIns="204133" bIns="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85000"/>
                </a:schemeClr>
              </a:solidFill>
            </a:rPr>
            <a:t>Gelişme Raporu</a:t>
          </a:r>
          <a:endParaRPr lang="en-US" sz="2400" kern="1200" dirty="0">
            <a:solidFill>
              <a:schemeClr val="bg1">
                <a:lumMod val="85000"/>
              </a:schemeClr>
            </a:solidFill>
          </a:endParaRPr>
        </a:p>
      </dsp:txBody>
      <dsp:txXfrm>
        <a:off x="31625" y="366786"/>
        <a:ext cx="2652641" cy="584594"/>
      </dsp:txXfrm>
    </dsp:sp>
    <dsp:sp modelId="{2018F963-7165-4930-AA9C-713646864D56}">
      <dsp:nvSpPr>
        <dsp:cNvPr id="0" name=""/>
        <dsp:cNvSpPr/>
      </dsp:nvSpPr>
      <dsp:spPr>
        <a:xfrm>
          <a:off x="0" y="3286554"/>
          <a:ext cx="7715250" cy="1638000"/>
        </a:xfrm>
        <a:prstGeom prst="rect">
          <a:avLst/>
        </a:prstGeom>
        <a:solidFill>
          <a:schemeClr val="lt1">
            <a:alpha val="90000"/>
            <a:hueOff val="0"/>
            <a:satOff val="0"/>
            <a:lumOff val="0"/>
            <a:alphaOff val="0"/>
          </a:schemeClr>
        </a:solidFill>
        <a:ln w="9525" cap="flat" cmpd="sng" algn="ctr">
          <a:solidFill>
            <a:schemeClr val="accent2">
              <a:lumMod val="20000"/>
              <a:lumOff val="80000"/>
            </a:schemeClr>
          </a:solidFill>
          <a:prstDash val="solid"/>
        </a:ln>
        <a:effectLst/>
      </dsp:spPr>
      <dsp:style>
        <a:lnRef idx="1">
          <a:scrgbClr r="0" g="0" b="0"/>
        </a:lnRef>
        <a:fillRef idx="1">
          <a:scrgbClr r="0" g="0" b="0"/>
        </a:fillRef>
        <a:effectRef idx="0">
          <a:scrgbClr r="0" g="0" b="0"/>
        </a:effectRef>
        <a:fontRef idx="minor"/>
      </dsp:style>
    </dsp:sp>
    <dsp:sp modelId="{46F47D87-3FE8-4325-B251-76C7F431FBA2}">
      <dsp:nvSpPr>
        <dsp:cNvPr id="0" name=""/>
        <dsp:cNvSpPr/>
      </dsp:nvSpPr>
      <dsp:spPr>
        <a:xfrm>
          <a:off x="0" y="2855438"/>
          <a:ext cx="2715783" cy="673172"/>
        </a:xfrm>
        <a:prstGeom prst="roundRect">
          <a:avLst/>
        </a:prstGeom>
        <a:solidFill>
          <a:srgbClr val="F4E1E0"/>
        </a:solidFill>
        <a:ln w="9525" cap="flat" cmpd="sng" algn="ctr">
          <a:solidFill>
            <a:schemeClr val="bg1">
              <a:lumMod val="8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4133" tIns="0" rIns="204133" bIns="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85000"/>
                </a:schemeClr>
              </a:solidFill>
            </a:rPr>
            <a:t>Sonuç Raporu</a:t>
          </a:r>
          <a:endParaRPr lang="en-US" sz="2400" kern="1200" dirty="0">
            <a:solidFill>
              <a:schemeClr val="bg1">
                <a:lumMod val="85000"/>
              </a:schemeClr>
            </a:solidFill>
          </a:endParaRPr>
        </a:p>
      </dsp:txBody>
      <dsp:txXfrm>
        <a:off x="32862" y="2888300"/>
        <a:ext cx="2650059" cy="6074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7A1D-2B03-4783-BE30-B1FBD97CCC3C}">
      <dsp:nvSpPr>
        <dsp:cNvPr id="0" name=""/>
        <dsp:cNvSpPr/>
      </dsp:nvSpPr>
      <dsp:spPr>
        <a:xfrm>
          <a:off x="3809862" y="622950"/>
          <a:ext cx="1650179" cy="16504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947F6-B69D-4070-914D-EACCA9408EFD}">
      <dsp:nvSpPr>
        <dsp:cNvPr id="0" name=""/>
        <dsp:cNvSpPr/>
      </dsp:nvSpPr>
      <dsp:spPr>
        <a:xfrm>
          <a:off x="3864653" y="677976"/>
          <a:ext cx="1540597" cy="1540433"/>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TÜBİTAK</a:t>
          </a:r>
          <a:endParaRPr lang="tr-TR" sz="1800" kern="1200" dirty="0"/>
        </a:p>
      </dsp:txBody>
      <dsp:txXfrm>
        <a:off x="4084892" y="898079"/>
        <a:ext cx="1100119" cy="1100226"/>
      </dsp:txXfrm>
    </dsp:sp>
    <dsp:sp modelId="{A00C6AF9-BDE6-4ED5-8839-CEF185ECFFEE}">
      <dsp:nvSpPr>
        <dsp:cNvPr id="0" name=""/>
        <dsp:cNvSpPr/>
      </dsp:nvSpPr>
      <dsp:spPr>
        <a:xfrm rot="2700000">
          <a:off x="2106341" y="624945"/>
          <a:ext cx="1646205" cy="1646205"/>
        </a:xfrm>
        <a:prstGeom prst="teardrop">
          <a:avLst>
            <a:gd name="adj" fmla="val 100000"/>
          </a:avLst>
        </a:prstGeom>
        <a:solidFill>
          <a:schemeClr val="accent5"/>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DA8B8FF8-1FFE-4AAC-A0CE-41C4A979D93A}">
      <dsp:nvSpPr>
        <dsp:cNvPr id="0" name=""/>
        <dsp:cNvSpPr/>
      </dsp:nvSpPr>
      <dsp:spPr>
        <a:xfrm>
          <a:off x="2159145" y="677976"/>
          <a:ext cx="1540597" cy="1540433"/>
        </a:xfrm>
        <a:prstGeom prst="ellipse">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ARBİS</a:t>
          </a:r>
          <a:endParaRPr lang="tr-TR" sz="1800" kern="1200" dirty="0"/>
        </a:p>
      </dsp:txBody>
      <dsp:txXfrm>
        <a:off x="2379384" y="898079"/>
        <a:ext cx="1100119" cy="1100226"/>
      </dsp:txXfrm>
    </dsp:sp>
    <dsp:sp modelId="{8F357F9C-1EE9-4F6E-A925-53D2A8D02732}">
      <dsp:nvSpPr>
        <dsp:cNvPr id="0" name=""/>
        <dsp:cNvSpPr/>
      </dsp:nvSpPr>
      <dsp:spPr>
        <a:xfrm rot="2700000">
          <a:off x="400833" y="624945"/>
          <a:ext cx="1646205" cy="1646205"/>
        </a:xfrm>
        <a:prstGeom prst="teardrop">
          <a:avLst>
            <a:gd name="adj" fmla="val 1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D4FAB-AD21-4E9F-92A2-4FF5535D73B8}">
      <dsp:nvSpPr>
        <dsp:cNvPr id="0" name=""/>
        <dsp:cNvSpPr/>
      </dsp:nvSpPr>
      <dsp:spPr>
        <a:xfrm>
          <a:off x="453637" y="677976"/>
          <a:ext cx="1540597" cy="1540433"/>
        </a:xfrm>
        <a:prstGeom prst="ellipse">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Akademisyen</a:t>
          </a:r>
          <a:endParaRPr lang="tr-TR" sz="1500" kern="1200" dirty="0"/>
        </a:p>
      </dsp:txBody>
      <dsp:txXfrm>
        <a:off x="673876" y="898079"/>
        <a:ext cx="1100119" cy="1100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7A1D-2B03-4783-BE30-B1FBD97CCC3C}">
      <dsp:nvSpPr>
        <dsp:cNvPr id="0" name=""/>
        <dsp:cNvSpPr/>
      </dsp:nvSpPr>
      <dsp:spPr>
        <a:xfrm>
          <a:off x="4276923" y="604067"/>
          <a:ext cx="1600160" cy="16004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947F6-B69D-4070-914D-EACCA9408EFD}">
      <dsp:nvSpPr>
        <dsp:cNvPr id="0" name=""/>
        <dsp:cNvSpPr/>
      </dsp:nvSpPr>
      <dsp:spPr>
        <a:xfrm>
          <a:off x="4330053" y="657425"/>
          <a:ext cx="1493900" cy="1493741"/>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TÜBİTAK</a:t>
          </a:r>
          <a:endParaRPr lang="tr-TR" sz="1800" kern="1200" dirty="0"/>
        </a:p>
      </dsp:txBody>
      <dsp:txXfrm>
        <a:off x="4543616" y="870857"/>
        <a:ext cx="1066773" cy="1066877"/>
      </dsp:txXfrm>
    </dsp:sp>
    <dsp:sp modelId="{A00C6AF9-BDE6-4ED5-8839-CEF185ECFFEE}">
      <dsp:nvSpPr>
        <dsp:cNvPr id="0" name=""/>
        <dsp:cNvSpPr/>
      </dsp:nvSpPr>
      <dsp:spPr>
        <a:xfrm rot="2700000">
          <a:off x="2625038" y="606002"/>
          <a:ext cx="1596306" cy="1596306"/>
        </a:xfrm>
        <a:prstGeom prst="teardrop">
          <a:avLst>
            <a:gd name="adj" fmla="val 100000"/>
          </a:avLst>
        </a:prstGeom>
        <a:solidFill>
          <a:schemeClr val="accent5"/>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DA8B8FF8-1FFE-4AAC-A0CE-41C4A979D93A}">
      <dsp:nvSpPr>
        <dsp:cNvPr id="0" name=""/>
        <dsp:cNvSpPr/>
      </dsp:nvSpPr>
      <dsp:spPr>
        <a:xfrm>
          <a:off x="2676241" y="657425"/>
          <a:ext cx="1493900" cy="1493741"/>
        </a:xfrm>
        <a:prstGeom prst="ellipse">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Proje Takip Sistemi</a:t>
          </a:r>
          <a:endParaRPr lang="tr-TR" sz="1800" kern="1200" dirty="0"/>
        </a:p>
      </dsp:txBody>
      <dsp:txXfrm>
        <a:off x="2889804" y="870857"/>
        <a:ext cx="1066773" cy="1066877"/>
      </dsp:txXfrm>
    </dsp:sp>
    <dsp:sp modelId="{8F357F9C-1EE9-4F6E-A925-53D2A8D02732}">
      <dsp:nvSpPr>
        <dsp:cNvPr id="0" name=""/>
        <dsp:cNvSpPr/>
      </dsp:nvSpPr>
      <dsp:spPr>
        <a:xfrm rot="2700000">
          <a:off x="971225" y="606002"/>
          <a:ext cx="1596306" cy="1596306"/>
        </a:xfrm>
        <a:prstGeom prst="teardrop">
          <a:avLst>
            <a:gd name="adj" fmla="val 1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D4FAB-AD21-4E9F-92A2-4FF5535D73B8}">
      <dsp:nvSpPr>
        <dsp:cNvPr id="0" name=""/>
        <dsp:cNvSpPr/>
      </dsp:nvSpPr>
      <dsp:spPr>
        <a:xfrm>
          <a:off x="1022429" y="657425"/>
          <a:ext cx="1493900" cy="1493741"/>
        </a:xfrm>
        <a:prstGeom prst="ellipse">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Yürütücü</a:t>
          </a:r>
          <a:endParaRPr lang="tr-TR" sz="1800" kern="1200" dirty="0"/>
        </a:p>
      </dsp:txBody>
      <dsp:txXfrm>
        <a:off x="1235992" y="870857"/>
        <a:ext cx="1066773" cy="10668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51120-7824-442C-8520-66F346F9DAC0}">
      <dsp:nvSpPr>
        <dsp:cNvPr id="0" name=""/>
        <dsp:cNvSpPr/>
      </dsp:nvSpPr>
      <dsp:spPr>
        <a:xfrm>
          <a:off x="2360093" y="1115315"/>
          <a:ext cx="2795935" cy="2795935"/>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tr-TR" sz="3600" b="1" kern="1200" dirty="0" smtClean="0"/>
            <a:t>Proje Takip Sistemi</a:t>
          </a:r>
          <a:endParaRPr lang="tr-TR" sz="3600" b="1" kern="1200" dirty="0"/>
        </a:p>
      </dsp:txBody>
      <dsp:txXfrm>
        <a:off x="2769548" y="1524770"/>
        <a:ext cx="1977025" cy="1977025"/>
      </dsp:txXfrm>
    </dsp:sp>
    <dsp:sp modelId="{E12A6DB0-4595-4888-8CD7-223FA3865825}">
      <dsp:nvSpPr>
        <dsp:cNvPr id="0" name=""/>
        <dsp:cNvSpPr/>
      </dsp:nvSpPr>
      <dsp:spPr>
        <a:xfrm>
          <a:off x="2972494" y="0"/>
          <a:ext cx="1571134" cy="1309350"/>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TTS Kullanıcıları</a:t>
          </a:r>
          <a:endParaRPr lang="tr-TR" sz="1600" b="1" kern="1200" dirty="0"/>
        </a:p>
      </dsp:txBody>
      <dsp:txXfrm>
        <a:off x="3202581" y="191750"/>
        <a:ext cx="1110960" cy="925850"/>
      </dsp:txXfrm>
    </dsp:sp>
    <dsp:sp modelId="{1A81AF4D-BCFE-4060-B900-B9F998D7F677}">
      <dsp:nvSpPr>
        <dsp:cNvPr id="0" name=""/>
        <dsp:cNvSpPr/>
      </dsp:nvSpPr>
      <dsp:spPr>
        <a:xfrm>
          <a:off x="4908202" y="1793203"/>
          <a:ext cx="1592690" cy="1440158"/>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Araştırma Grupları</a:t>
          </a:r>
          <a:endParaRPr lang="tr-TR" sz="1600" b="1" kern="1200" dirty="0"/>
        </a:p>
      </dsp:txBody>
      <dsp:txXfrm>
        <a:off x="5141446" y="2004109"/>
        <a:ext cx="1126202" cy="1018346"/>
      </dsp:txXfrm>
    </dsp:sp>
    <dsp:sp modelId="{2B4293A0-DD05-4257-8E61-695F2C13F1B7}">
      <dsp:nvSpPr>
        <dsp:cNvPr id="0" name=""/>
        <dsp:cNvSpPr/>
      </dsp:nvSpPr>
      <dsp:spPr>
        <a:xfrm>
          <a:off x="3053542" y="3703222"/>
          <a:ext cx="1575146" cy="133733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Proje Yürütücüleri</a:t>
          </a:r>
          <a:endParaRPr lang="tr-TR" sz="1600" b="1" kern="1200" dirty="0"/>
        </a:p>
      </dsp:txBody>
      <dsp:txXfrm>
        <a:off x="3284217" y="3899070"/>
        <a:ext cx="1113796" cy="945641"/>
      </dsp:txXfrm>
    </dsp:sp>
    <dsp:sp modelId="{88BD2A27-2DAA-4AC5-B032-56768E0E61E4}">
      <dsp:nvSpPr>
        <dsp:cNvPr id="0" name=""/>
        <dsp:cNvSpPr/>
      </dsp:nvSpPr>
      <dsp:spPr>
        <a:xfrm>
          <a:off x="956277" y="1808357"/>
          <a:ext cx="1677966" cy="1409850"/>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MADES</a:t>
          </a:r>
          <a:endParaRPr lang="tr-TR" sz="1600" b="1" kern="1200" dirty="0"/>
        </a:p>
      </dsp:txBody>
      <dsp:txXfrm>
        <a:off x="1202009" y="2014825"/>
        <a:ext cx="1186502" cy="9969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800EC-ECC8-44CC-9AA1-EA97D837134B}">
      <dsp:nvSpPr>
        <dsp:cNvPr id="0" name=""/>
        <dsp:cNvSpPr/>
      </dsp:nvSpPr>
      <dsp:spPr>
        <a:xfrm>
          <a:off x="0" y="0"/>
          <a:ext cx="7169993" cy="507365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0" y="0"/>
        <a:ext cx="7169993" cy="1522095"/>
      </dsp:txXfrm>
    </dsp:sp>
    <dsp:sp modelId="{276B715B-2BEC-47D0-B6DD-EE9DFBAF89C9}">
      <dsp:nvSpPr>
        <dsp:cNvPr id="0" name=""/>
        <dsp:cNvSpPr/>
      </dsp:nvSpPr>
      <dsp:spPr>
        <a:xfrm>
          <a:off x="716999" y="1522218"/>
          <a:ext cx="5735994" cy="7391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b="1" kern="1200" dirty="0" smtClean="0"/>
            <a:t>PTİ Ödemelerinde tüm proje ekibine ödenen PTİ ’nin aynı satıra yazılması</a:t>
          </a:r>
          <a:endParaRPr lang="en-US" sz="2000" kern="1200" dirty="0"/>
        </a:p>
      </dsp:txBody>
      <dsp:txXfrm>
        <a:off x="738647" y="1543866"/>
        <a:ext cx="5692698" cy="695826"/>
      </dsp:txXfrm>
    </dsp:sp>
    <dsp:sp modelId="{17E4901C-0C02-4144-9272-522C1B5D292B}">
      <dsp:nvSpPr>
        <dsp:cNvPr id="0" name=""/>
        <dsp:cNvSpPr/>
      </dsp:nvSpPr>
      <dsp:spPr>
        <a:xfrm>
          <a:off x="716999" y="2375052"/>
          <a:ext cx="5735994" cy="7391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b="1" kern="1200" dirty="0" smtClean="0"/>
            <a:t>Harcamaların zamanında TTS ‘ye girilmemesi</a:t>
          </a:r>
          <a:endParaRPr lang="en-US" sz="2000" kern="1200" dirty="0"/>
        </a:p>
      </dsp:txBody>
      <dsp:txXfrm>
        <a:off x="738647" y="2396700"/>
        <a:ext cx="5692698" cy="695826"/>
      </dsp:txXfrm>
    </dsp:sp>
    <dsp:sp modelId="{1E91C7DB-A0FB-49F8-B9F3-F5CF60A08D0E}">
      <dsp:nvSpPr>
        <dsp:cNvPr id="0" name=""/>
        <dsp:cNvSpPr/>
      </dsp:nvSpPr>
      <dsp:spPr>
        <a:xfrm>
          <a:off x="716999" y="3227886"/>
          <a:ext cx="5735994" cy="7391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b="1" kern="1200" dirty="0" smtClean="0"/>
            <a:t>Proje Bitiş tarihinden sonra kesilen fişler</a:t>
          </a:r>
          <a:endParaRPr lang="en-US" sz="2000" kern="1200" dirty="0"/>
        </a:p>
      </dsp:txBody>
      <dsp:txXfrm>
        <a:off x="738647" y="3249534"/>
        <a:ext cx="5692698" cy="695826"/>
      </dsp:txXfrm>
    </dsp:sp>
    <dsp:sp modelId="{C1A5E98D-F8DC-433E-8E5F-FF16178B8444}">
      <dsp:nvSpPr>
        <dsp:cNvPr id="0" name=""/>
        <dsp:cNvSpPr/>
      </dsp:nvSpPr>
      <dsp:spPr>
        <a:xfrm>
          <a:off x="716999" y="4080720"/>
          <a:ext cx="5735994" cy="7391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b="1" kern="1200" dirty="0" smtClean="0"/>
            <a:t>Burs Ödemelerinde açıklamaya Burs ödenen ayın yazılmaması</a:t>
          </a:r>
          <a:endParaRPr lang="en-US" sz="2000" kern="1200" dirty="0"/>
        </a:p>
      </dsp:txBody>
      <dsp:txXfrm>
        <a:off x="738647" y="4102368"/>
        <a:ext cx="5692698" cy="6958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066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0665" cy="1872208"/>
      </dsp:txXfrm>
    </dsp:sp>
    <dsp:sp modelId="{350B0EBD-7F9F-4504-958C-0F26FDE9B3B2}">
      <dsp:nvSpPr>
        <dsp:cNvPr id="0" name=""/>
        <dsp:cNvSpPr/>
      </dsp:nvSpPr>
      <dsp:spPr>
        <a:xfrm>
          <a:off x="1516464" y="0"/>
          <a:ext cx="5547712" cy="47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tr-TR" sz="2100" kern="1200" dirty="0"/>
        </a:p>
      </dsp:txBody>
      <dsp:txXfrm>
        <a:off x="1516464" y="0"/>
        <a:ext cx="5547712" cy="474155"/>
      </dsp:txXfrm>
    </dsp:sp>
    <dsp:sp modelId="{CD45B6D9-968F-4878-8155-4D619E6B01F6}">
      <dsp:nvSpPr>
        <dsp:cNvPr id="0" name=""/>
        <dsp:cNvSpPr/>
      </dsp:nvSpPr>
      <dsp:spPr>
        <a:xfrm>
          <a:off x="1410665" y="792088"/>
          <a:ext cx="56426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B0FE-6059-4A8A-A60A-E36FE971BE8A}">
      <dsp:nvSpPr>
        <dsp:cNvPr id="0" name=""/>
        <dsp:cNvSpPr/>
      </dsp:nvSpPr>
      <dsp:spPr>
        <a:xfrm>
          <a:off x="1591581" y="1520229"/>
          <a:ext cx="2900510" cy="2144340"/>
        </a:xfrm>
        <a:prstGeom prst="rightArrow">
          <a:avLst>
            <a:gd name="adj1" fmla="val 7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10160" rIns="20320" bIns="10160" numCol="1" spcCol="1270" anchor="ctr" anchorCtr="0">
          <a:noAutofit/>
        </a:bodyPr>
        <a:lstStyle/>
        <a:p>
          <a:pPr lvl="0" algn="l" defTabSz="711200">
            <a:lnSpc>
              <a:spcPct val="90000"/>
            </a:lnSpc>
            <a:spcBef>
              <a:spcPct val="0"/>
            </a:spcBef>
            <a:spcAft>
              <a:spcPct val="35000"/>
            </a:spcAft>
          </a:pPr>
          <a:r>
            <a:rPr lang="tr-TR" sz="1600" b="1" kern="1200" dirty="0" smtClean="0">
              <a:solidFill>
                <a:schemeClr val="tx1"/>
              </a:solidFill>
            </a:rPr>
            <a:t>İlk Dönem Ödeneği Proje Başlangıcında Aktarılır.</a:t>
          </a:r>
          <a:endParaRPr lang="tr-TR" sz="1600" b="1" kern="1200" dirty="0">
            <a:solidFill>
              <a:schemeClr val="tx1"/>
            </a:solidFill>
          </a:endParaRPr>
        </a:p>
      </dsp:txBody>
      <dsp:txXfrm>
        <a:off x="2316709" y="1841880"/>
        <a:ext cx="1424863" cy="1501038"/>
      </dsp:txXfrm>
    </dsp:sp>
    <dsp:sp modelId="{8F02C3F0-B7C3-454B-9C57-59123DDFDBFB}">
      <dsp:nvSpPr>
        <dsp:cNvPr id="0" name=""/>
        <dsp:cNvSpPr/>
      </dsp:nvSpPr>
      <dsp:spPr>
        <a:xfrm>
          <a:off x="746" y="1512389"/>
          <a:ext cx="2293284" cy="2160019"/>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tr-TR" sz="1600" b="1" kern="1200" dirty="0" smtClean="0">
              <a:solidFill>
                <a:schemeClr val="bg1"/>
              </a:solidFill>
              <a:latin typeface="Wingdings" pitchFamily="2" charset="2"/>
            </a:rPr>
            <a:t>ü</a:t>
          </a:r>
          <a:r>
            <a:rPr lang="tr-TR" sz="1600" b="1" kern="1200" dirty="0" smtClean="0">
              <a:solidFill>
                <a:schemeClr val="bg1"/>
              </a:solidFill>
            </a:rPr>
            <a:t> IBAN numarası sisteme girilmişse</a:t>
          </a:r>
        </a:p>
        <a:p>
          <a:pPr lvl="0" algn="l" defTabSz="711200">
            <a:lnSpc>
              <a:spcPct val="90000"/>
            </a:lnSpc>
            <a:spcBef>
              <a:spcPct val="0"/>
            </a:spcBef>
            <a:spcAft>
              <a:spcPct val="35000"/>
            </a:spcAft>
          </a:pPr>
          <a:endParaRPr lang="tr-TR" sz="500" b="1" kern="1200" dirty="0" smtClean="0">
            <a:solidFill>
              <a:schemeClr val="bg1"/>
            </a:solidFill>
          </a:endParaRPr>
        </a:p>
        <a:p>
          <a:pPr lvl="0" algn="l" defTabSz="711200">
            <a:lnSpc>
              <a:spcPct val="90000"/>
            </a:lnSpc>
            <a:spcBef>
              <a:spcPct val="0"/>
            </a:spcBef>
            <a:spcAft>
              <a:spcPct val="35000"/>
            </a:spcAft>
          </a:pPr>
          <a:r>
            <a:rPr lang="tr-TR" sz="1600" b="1" kern="1200" dirty="0" smtClean="0">
              <a:solidFill>
                <a:schemeClr val="bg1"/>
              </a:solidFill>
              <a:latin typeface="Wingdings" pitchFamily="2" charset="2"/>
            </a:rPr>
            <a:t>ü</a:t>
          </a:r>
          <a:r>
            <a:rPr lang="tr-TR" sz="1600" b="1" kern="1200" dirty="0" smtClean="0">
              <a:solidFill>
                <a:schemeClr val="bg1"/>
              </a:solidFill>
            </a:rPr>
            <a:t>SSK ve vergi borcu yoksa</a:t>
          </a:r>
          <a:endParaRPr lang="tr-TR" sz="1600" b="1" kern="1200" dirty="0">
            <a:solidFill>
              <a:schemeClr val="bg1"/>
            </a:solidFill>
          </a:endParaRPr>
        </a:p>
      </dsp:txBody>
      <dsp:txXfrm>
        <a:off x="336590" y="1828716"/>
        <a:ext cx="1621596" cy="1527365"/>
      </dsp:txXfrm>
    </dsp:sp>
    <dsp:sp modelId="{412E4357-4C02-4BF3-B28F-F7DAE6D60E49}">
      <dsp:nvSpPr>
        <dsp:cNvPr id="0" name=""/>
        <dsp:cNvSpPr/>
      </dsp:nvSpPr>
      <dsp:spPr>
        <a:xfrm>
          <a:off x="5093002" y="1410780"/>
          <a:ext cx="3187917" cy="2394947"/>
        </a:xfrm>
        <a:prstGeom prst="rightArrow">
          <a:avLst>
            <a:gd name="adj1" fmla="val 7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Sonraki </a:t>
          </a:r>
        </a:p>
        <a:p>
          <a:pPr lvl="0" algn="ctr" defTabSz="711200">
            <a:lnSpc>
              <a:spcPct val="90000"/>
            </a:lnSpc>
            <a:spcBef>
              <a:spcPct val="0"/>
            </a:spcBef>
            <a:spcAft>
              <a:spcPct val="35000"/>
            </a:spcAft>
          </a:pPr>
          <a:r>
            <a:rPr lang="tr-TR" sz="1600" b="1" kern="1200" dirty="0" smtClean="0">
              <a:solidFill>
                <a:schemeClr val="tx1"/>
              </a:solidFill>
            </a:rPr>
            <a:t>Dönem </a:t>
          </a:r>
        </a:p>
        <a:p>
          <a:pPr lvl="0" algn="ctr" defTabSz="711200">
            <a:lnSpc>
              <a:spcPct val="90000"/>
            </a:lnSpc>
            <a:spcBef>
              <a:spcPct val="0"/>
            </a:spcBef>
            <a:spcAft>
              <a:spcPct val="35000"/>
            </a:spcAft>
          </a:pPr>
          <a:r>
            <a:rPr lang="tr-TR" sz="1600" b="1" kern="1200" dirty="0" smtClean="0">
              <a:solidFill>
                <a:schemeClr val="tx1"/>
              </a:solidFill>
            </a:rPr>
            <a:t>Ödeneği </a:t>
          </a:r>
        </a:p>
        <a:p>
          <a:pPr lvl="0" algn="ctr" defTabSz="711200">
            <a:lnSpc>
              <a:spcPct val="90000"/>
            </a:lnSpc>
            <a:spcBef>
              <a:spcPct val="0"/>
            </a:spcBef>
            <a:spcAft>
              <a:spcPct val="35000"/>
            </a:spcAft>
          </a:pPr>
          <a:r>
            <a:rPr lang="tr-TR" sz="1600" b="1" kern="1200" dirty="0" smtClean="0">
              <a:solidFill>
                <a:schemeClr val="tx1"/>
              </a:solidFill>
            </a:rPr>
            <a:t>Aktarılır.</a:t>
          </a:r>
          <a:endParaRPr lang="tr-TR" sz="1600" kern="1200" dirty="0">
            <a:solidFill>
              <a:schemeClr val="tx1"/>
            </a:solidFill>
          </a:endParaRPr>
        </a:p>
      </dsp:txBody>
      <dsp:txXfrm>
        <a:off x="5889981" y="1770022"/>
        <a:ext cx="1554110" cy="1676463"/>
      </dsp:txXfrm>
    </dsp:sp>
    <dsp:sp modelId="{9D84CB8D-2C24-47B2-A6B6-0C9C4677BA09}">
      <dsp:nvSpPr>
        <dsp:cNvPr id="0" name=""/>
        <dsp:cNvSpPr/>
      </dsp:nvSpPr>
      <dsp:spPr>
        <a:xfrm>
          <a:off x="3927236" y="1533644"/>
          <a:ext cx="2355025" cy="2117510"/>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bg1"/>
              </a:solidFill>
              <a:latin typeface="Wingdings" pitchFamily="2" charset="2"/>
            </a:rPr>
            <a:t>ü</a:t>
          </a:r>
          <a:r>
            <a:rPr lang="tr-TR" sz="1600" b="1" kern="1200" dirty="0" smtClean="0">
              <a:solidFill>
                <a:schemeClr val="bg1"/>
              </a:solidFill>
            </a:rPr>
            <a:t> Gelişme Raporu Grup tarafından kabul edildikten sonra</a:t>
          </a:r>
        </a:p>
        <a:p>
          <a:pPr lvl="0" algn="ctr" defTabSz="711200">
            <a:lnSpc>
              <a:spcPct val="90000"/>
            </a:lnSpc>
            <a:spcBef>
              <a:spcPct val="0"/>
            </a:spcBef>
            <a:spcAft>
              <a:spcPct val="35000"/>
            </a:spcAft>
          </a:pPr>
          <a:r>
            <a:rPr lang="tr-TR" sz="1600" b="1" kern="1200" dirty="0" smtClean="0">
              <a:solidFill>
                <a:schemeClr val="bg1"/>
              </a:solidFill>
              <a:latin typeface="Wingdings" pitchFamily="2" charset="2"/>
            </a:rPr>
            <a:t>ü</a:t>
          </a:r>
          <a:r>
            <a:rPr lang="tr-TR" sz="1600" b="1" kern="1200" dirty="0" smtClean="0">
              <a:solidFill>
                <a:schemeClr val="bg1"/>
              </a:solidFill>
            </a:rPr>
            <a:t>Mali Raporda sorun yoksa</a:t>
          </a:r>
          <a:endParaRPr lang="tr-TR" sz="1600" b="1" kern="1200" dirty="0">
            <a:solidFill>
              <a:schemeClr val="bg1"/>
            </a:solidFill>
          </a:endParaRPr>
        </a:p>
      </dsp:txBody>
      <dsp:txXfrm>
        <a:off x="4272121" y="1843746"/>
        <a:ext cx="1665255" cy="1497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7591-F4B2-4976-B4A0-6145FA246E17}">
      <dsp:nvSpPr>
        <dsp:cNvPr id="0" name=""/>
        <dsp:cNvSpPr/>
      </dsp:nvSpPr>
      <dsp:spPr>
        <a:xfrm rot="5400000">
          <a:off x="5049659" y="-2075372"/>
          <a:ext cx="771008" cy="5115448"/>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smtClean="0"/>
            <a:t>Transfer Takip Sistemi (TTS) Kullanımı ve Uygulamaları</a:t>
          </a:r>
          <a:endParaRPr lang="tr-TR" sz="1900" kern="1200" dirty="0"/>
        </a:p>
      </dsp:txBody>
      <dsp:txXfrm rot="-5400000">
        <a:off x="2877439" y="134486"/>
        <a:ext cx="5077810" cy="695732"/>
      </dsp:txXfrm>
    </dsp:sp>
    <dsp:sp modelId="{D784F3BD-4923-46A0-8016-1ADABCE27A7A}">
      <dsp:nvSpPr>
        <dsp:cNvPr id="0" name=""/>
        <dsp:cNvSpPr/>
      </dsp:nvSpPr>
      <dsp:spPr>
        <a:xfrm>
          <a:off x="0" y="471"/>
          <a:ext cx="2877439" cy="96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Zeynep ALKAN</a:t>
          </a:r>
          <a:endParaRPr lang="tr-TR" sz="2800" kern="1200" dirty="0"/>
        </a:p>
      </dsp:txBody>
      <dsp:txXfrm>
        <a:off x="47047" y="47518"/>
        <a:ext cx="2783345" cy="8696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B0FE-6059-4A8A-A60A-E36FE971BE8A}">
      <dsp:nvSpPr>
        <dsp:cNvPr id="0" name=""/>
        <dsp:cNvSpPr/>
      </dsp:nvSpPr>
      <dsp:spPr>
        <a:xfrm>
          <a:off x="2181110" y="196356"/>
          <a:ext cx="3551729" cy="2539945"/>
        </a:xfrm>
        <a:prstGeom prst="rightArrow">
          <a:avLst>
            <a:gd name="adj1" fmla="val 7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10160" rIns="20320" bIns="10160" numCol="1" spcCol="1270" anchor="ctr" anchorCtr="0">
          <a:noAutofit/>
        </a:bodyPr>
        <a:lstStyle/>
        <a:p>
          <a:pPr lvl="0" algn="l" defTabSz="711200">
            <a:lnSpc>
              <a:spcPct val="90000"/>
            </a:lnSpc>
            <a:spcBef>
              <a:spcPct val="0"/>
            </a:spcBef>
            <a:spcAft>
              <a:spcPct val="35000"/>
            </a:spcAft>
          </a:pPr>
          <a:r>
            <a:rPr lang="tr-TR" sz="1600" b="1" kern="1200" dirty="0" smtClean="0">
              <a:solidFill>
                <a:schemeClr val="tx1"/>
              </a:solidFill>
            </a:rPr>
            <a:t>    Proje yürütücüsü </a:t>
          </a:r>
        </a:p>
        <a:p>
          <a:pPr lvl="0" algn="l" defTabSz="711200">
            <a:lnSpc>
              <a:spcPct val="90000"/>
            </a:lnSpc>
            <a:spcBef>
              <a:spcPct val="0"/>
            </a:spcBef>
            <a:spcAft>
              <a:spcPct val="35000"/>
            </a:spcAft>
          </a:pPr>
          <a:r>
            <a:rPr lang="tr-TR" sz="1600" b="1" kern="1200" dirty="0" smtClean="0">
              <a:solidFill>
                <a:schemeClr val="tx1"/>
              </a:solidFill>
            </a:rPr>
            <a:t>     durumu MADES’e</a:t>
          </a:r>
        </a:p>
        <a:p>
          <a:pPr lvl="0" algn="l" defTabSz="711200">
            <a:lnSpc>
              <a:spcPct val="90000"/>
            </a:lnSpc>
            <a:spcBef>
              <a:spcPct val="0"/>
            </a:spcBef>
            <a:spcAft>
              <a:spcPct val="35000"/>
            </a:spcAft>
          </a:pPr>
          <a:r>
            <a:rPr lang="tr-TR" sz="1600" b="1" kern="1200" dirty="0" smtClean="0">
              <a:solidFill>
                <a:schemeClr val="tx1"/>
              </a:solidFill>
            </a:rPr>
            <a:t>     bildirir ve</a:t>
          </a:r>
        </a:p>
        <a:p>
          <a:pPr lvl="0" algn="l" defTabSz="711200">
            <a:lnSpc>
              <a:spcPct val="90000"/>
            </a:lnSpc>
            <a:spcBef>
              <a:spcPct val="0"/>
            </a:spcBef>
            <a:spcAft>
              <a:spcPct val="35000"/>
            </a:spcAft>
          </a:pPr>
          <a:r>
            <a:rPr lang="tr-TR" sz="1600" b="1" kern="1200" dirty="0" smtClean="0">
              <a:solidFill>
                <a:schemeClr val="tx1"/>
              </a:solidFill>
            </a:rPr>
            <a:t>     transfer yapılır.</a:t>
          </a:r>
        </a:p>
      </dsp:txBody>
      <dsp:txXfrm>
        <a:off x="3069043" y="577348"/>
        <a:ext cx="1774815" cy="1777961"/>
      </dsp:txXfrm>
    </dsp:sp>
    <dsp:sp modelId="{8F02C3F0-B7C3-454B-9C57-59123DDFDBFB}">
      <dsp:nvSpPr>
        <dsp:cNvPr id="0" name=""/>
        <dsp:cNvSpPr/>
      </dsp:nvSpPr>
      <dsp:spPr>
        <a:xfrm>
          <a:off x="437705" y="143837"/>
          <a:ext cx="2808169" cy="2644983"/>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tr-TR" sz="1600" b="1" kern="1200" dirty="0" smtClean="0">
              <a:solidFill>
                <a:schemeClr val="bg1"/>
              </a:solidFill>
              <a:latin typeface="Wingdings" pitchFamily="2" charset="2"/>
            </a:rPr>
            <a:t>ü</a:t>
          </a:r>
          <a:r>
            <a:rPr lang="tr-TR" sz="1600" b="1" kern="1200" dirty="0" smtClean="0">
              <a:solidFill>
                <a:schemeClr val="bg1"/>
              </a:solidFill>
            </a:rPr>
            <a:t> Bankadaki ödeneğin % 75’lik kısmı harcama ya da taahhütlerle aşılmışsa</a:t>
          </a:r>
        </a:p>
      </dsp:txBody>
      <dsp:txXfrm>
        <a:off x="848952" y="531186"/>
        <a:ext cx="1985675" cy="18702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066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0665" cy="1872208"/>
      </dsp:txXfrm>
    </dsp:sp>
    <dsp:sp modelId="{350B0EBD-7F9F-4504-958C-0F26FDE9B3B2}">
      <dsp:nvSpPr>
        <dsp:cNvPr id="0" name=""/>
        <dsp:cNvSpPr/>
      </dsp:nvSpPr>
      <dsp:spPr>
        <a:xfrm>
          <a:off x="1516464" y="0"/>
          <a:ext cx="5547712" cy="47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tr-TR" sz="2100" kern="1200" dirty="0"/>
        </a:p>
      </dsp:txBody>
      <dsp:txXfrm>
        <a:off x="1516464" y="0"/>
        <a:ext cx="5547712" cy="474155"/>
      </dsp:txXfrm>
    </dsp:sp>
    <dsp:sp modelId="{CD45B6D9-968F-4878-8155-4D619E6B01F6}">
      <dsp:nvSpPr>
        <dsp:cNvPr id="0" name=""/>
        <dsp:cNvSpPr/>
      </dsp:nvSpPr>
      <dsp:spPr>
        <a:xfrm>
          <a:off x="1410665" y="936104"/>
          <a:ext cx="564266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914"/>
          <a:ext cx="7067128"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914"/>
          <a:ext cx="1413425" cy="18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914"/>
        <a:ext cx="1413425" cy="1870379"/>
      </dsp:txXfrm>
    </dsp:sp>
    <dsp:sp modelId="{CF903763-AE74-41B1-90E7-22DA5CF9F1C6}">
      <dsp:nvSpPr>
        <dsp:cNvPr id="0" name=""/>
        <dsp:cNvSpPr/>
      </dsp:nvSpPr>
      <dsp:spPr>
        <a:xfrm>
          <a:off x="1519432" y="0"/>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t>Proje Teşvik İkramiyesi (PTİ), Personel ve Burs Ödemeleri</a:t>
          </a:r>
          <a:endParaRPr lang="tr-TR" sz="2800" kern="1200" dirty="0"/>
        </a:p>
      </dsp:txBody>
      <dsp:txXfrm>
        <a:off x="1519432" y="0"/>
        <a:ext cx="5547695" cy="869434"/>
      </dsp:txXfrm>
    </dsp:sp>
    <dsp:sp modelId="{10AA5E54-732B-41BE-8BE3-EAFF2CD85F3D}">
      <dsp:nvSpPr>
        <dsp:cNvPr id="0" name=""/>
        <dsp:cNvSpPr/>
      </dsp:nvSpPr>
      <dsp:spPr>
        <a:xfrm>
          <a:off x="1413425" y="93610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291"/>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291"/>
        <a:ext cx="5547695" cy="869434"/>
      </dsp:txXfrm>
    </dsp:sp>
    <dsp:sp modelId="{CD45B6D9-968F-4878-8155-4D619E6B01F6}">
      <dsp:nvSpPr>
        <dsp:cNvPr id="0" name=""/>
        <dsp:cNvSpPr/>
      </dsp:nvSpPr>
      <dsp:spPr>
        <a:xfrm>
          <a:off x="1413425" y="165618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9E6BE-17B8-4111-BC39-B128E9F23FC0}">
      <dsp:nvSpPr>
        <dsp:cNvPr id="0" name=""/>
        <dsp:cNvSpPr/>
      </dsp:nvSpPr>
      <dsp:spPr>
        <a:xfrm>
          <a:off x="3080843" y="1924041"/>
          <a:ext cx="1568871" cy="1225566"/>
        </a:xfrm>
        <a:prstGeom prst="roundRect">
          <a:avLst/>
        </a:prstGeom>
        <a:gradFill rotWithShape="0">
          <a:gsLst>
            <a:gs pos="0">
              <a:srgbClr val="26819A"/>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Proje personeli kimlerden oluşur?</a:t>
          </a:r>
          <a:endParaRPr lang="en-US" sz="1600" b="1" kern="1200" dirty="0"/>
        </a:p>
      </dsp:txBody>
      <dsp:txXfrm>
        <a:off x="3140670" y="1983868"/>
        <a:ext cx="1449217" cy="1105912"/>
      </dsp:txXfrm>
    </dsp:sp>
    <dsp:sp modelId="{F9824308-A944-49F8-8EC6-A49B19E5C388}">
      <dsp:nvSpPr>
        <dsp:cNvPr id="0" name=""/>
        <dsp:cNvSpPr/>
      </dsp:nvSpPr>
      <dsp:spPr>
        <a:xfrm rot="16200000">
          <a:off x="3719559" y="1499999"/>
          <a:ext cx="291441" cy="453421"/>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763275" y="1634399"/>
        <a:ext cx="204009" cy="272053"/>
      </dsp:txXfrm>
    </dsp:sp>
    <dsp:sp modelId="{BA57D9B4-951C-4C0B-A52F-B1A9BC2DB1B4}">
      <dsp:nvSpPr>
        <dsp:cNvPr id="0" name=""/>
        <dsp:cNvSpPr/>
      </dsp:nvSpPr>
      <dsp:spPr>
        <a:xfrm>
          <a:off x="3044199" y="178802"/>
          <a:ext cx="1642159" cy="133359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Proje Yürütücüsü</a:t>
          </a:r>
          <a:endParaRPr lang="en-US" sz="1600" kern="1200" dirty="0"/>
        </a:p>
      </dsp:txBody>
      <dsp:txXfrm>
        <a:off x="3284688" y="374102"/>
        <a:ext cx="1161181" cy="942993"/>
      </dsp:txXfrm>
    </dsp:sp>
    <dsp:sp modelId="{AA0DFA5F-616F-49FB-9636-D0020364722A}">
      <dsp:nvSpPr>
        <dsp:cNvPr id="0" name=""/>
        <dsp:cNvSpPr/>
      </dsp:nvSpPr>
      <dsp:spPr>
        <a:xfrm>
          <a:off x="4656377" y="2310114"/>
          <a:ext cx="209360" cy="453421"/>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656377" y="2400798"/>
        <a:ext cx="146552" cy="272053"/>
      </dsp:txXfrm>
    </dsp:sp>
    <dsp:sp modelId="{F2A033FD-AD8B-4DC9-9D6D-D682B0132A5C}">
      <dsp:nvSpPr>
        <dsp:cNvPr id="0" name=""/>
        <dsp:cNvSpPr/>
      </dsp:nvSpPr>
      <dsp:spPr>
        <a:xfrm>
          <a:off x="4879286" y="1870028"/>
          <a:ext cx="1706985" cy="133359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Araştırmacılar</a:t>
          </a:r>
          <a:endParaRPr lang="en-US" sz="1600" kern="1200" dirty="0"/>
        </a:p>
      </dsp:txBody>
      <dsp:txXfrm>
        <a:off x="5129268" y="2065328"/>
        <a:ext cx="1207021" cy="942993"/>
      </dsp:txXfrm>
    </dsp:sp>
    <dsp:sp modelId="{3FAAFF4D-27C6-411F-B3E4-FEF3BB3C5830}">
      <dsp:nvSpPr>
        <dsp:cNvPr id="0" name=""/>
        <dsp:cNvSpPr/>
      </dsp:nvSpPr>
      <dsp:spPr>
        <a:xfrm rot="5400000">
          <a:off x="3704333" y="3098465"/>
          <a:ext cx="321892" cy="453421"/>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752617" y="3140865"/>
        <a:ext cx="225324" cy="272053"/>
      </dsp:txXfrm>
    </dsp:sp>
    <dsp:sp modelId="{40637A56-C070-431F-A7C6-4AC0A9BD86E5}">
      <dsp:nvSpPr>
        <dsp:cNvPr id="0" name=""/>
        <dsp:cNvSpPr/>
      </dsp:nvSpPr>
      <dsp:spPr>
        <a:xfrm>
          <a:off x="2936832" y="3528610"/>
          <a:ext cx="1856894" cy="133359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Yardımcı Personel</a:t>
          </a:r>
          <a:endParaRPr lang="en-US" sz="1600" kern="1200" dirty="0"/>
        </a:p>
      </dsp:txBody>
      <dsp:txXfrm>
        <a:off x="3208768" y="3723910"/>
        <a:ext cx="1313022" cy="942993"/>
      </dsp:txXfrm>
    </dsp:sp>
    <dsp:sp modelId="{F1FE44CA-E982-45FC-9D0B-FA324C574BA3}">
      <dsp:nvSpPr>
        <dsp:cNvPr id="0" name=""/>
        <dsp:cNvSpPr/>
      </dsp:nvSpPr>
      <dsp:spPr>
        <a:xfrm rot="10800000">
          <a:off x="2811041" y="2310114"/>
          <a:ext cx="254496" cy="453421"/>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887390" y="2400798"/>
        <a:ext cx="178147" cy="272053"/>
      </dsp:txXfrm>
    </dsp:sp>
    <dsp:sp modelId="{A39BD19F-E014-4EB8-BEF1-B1A653403A42}">
      <dsp:nvSpPr>
        <dsp:cNvPr id="0" name=""/>
        <dsp:cNvSpPr/>
      </dsp:nvSpPr>
      <dsp:spPr>
        <a:xfrm>
          <a:off x="1049310" y="1833067"/>
          <a:ext cx="1737605" cy="140751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Danışmanlar</a:t>
          </a:r>
          <a:endParaRPr lang="en-US" sz="1600" kern="1200" dirty="0"/>
        </a:p>
      </dsp:txBody>
      <dsp:txXfrm>
        <a:off x="1303776" y="2039193"/>
        <a:ext cx="1228673" cy="9952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914"/>
          <a:ext cx="7067128"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914"/>
          <a:ext cx="1413425" cy="18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914"/>
        <a:ext cx="1413425" cy="1870379"/>
      </dsp:txXfrm>
    </dsp:sp>
    <dsp:sp modelId="{CF903763-AE74-41B1-90E7-22DA5CF9F1C6}">
      <dsp:nvSpPr>
        <dsp:cNvPr id="0" name=""/>
        <dsp:cNvSpPr/>
      </dsp:nvSpPr>
      <dsp:spPr>
        <a:xfrm>
          <a:off x="1519432" y="0"/>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rPr>
            <a:t>Proje Teşvik İkramiyesi (PTİ), </a:t>
          </a:r>
          <a:r>
            <a:rPr lang="tr-TR" sz="2800" kern="1200" dirty="0" smtClean="0">
              <a:solidFill>
                <a:schemeClr val="bg1">
                  <a:lumMod val="65000"/>
                </a:schemeClr>
              </a:solidFill>
              <a:effectLst/>
            </a:rPr>
            <a:t>Personel Ödemeleri, Burs Ödemeleri </a:t>
          </a:r>
          <a:endParaRPr lang="tr-TR" sz="2800" kern="1200" dirty="0">
            <a:solidFill>
              <a:schemeClr val="bg1">
                <a:lumMod val="65000"/>
              </a:schemeClr>
            </a:solidFill>
            <a:effectLst/>
          </a:endParaRPr>
        </a:p>
      </dsp:txBody>
      <dsp:txXfrm>
        <a:off x="1519432" y="0"/>
        <a:ext cx="5547695" cy="869434"/>
      </dsp:txXfrm>
    </dsp:sp>
    <dsp:sp modelId="{10AA5E54-732B-41BE-8BE3-EAFF2CD85F3D}">
      <dsp:nvSpPr>
        <dsp:cNvPr id="0" name=""/>
        <dsp:cNvSpPr/>
      </dsp:nvSpPr>
      <dsp:spPr>
        <a:xfrm>
          <a:off x="1413425" y="93610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291"/>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291"/>
        <a:ext cx="5547695" cy="869434"/>
      </dsp:txXfrm>
    </dsp:sp>
    <dsp:sp modelId="{CD45B6D9-968F-4878-8155-4D619E6B01F6}">
      <dsp:nvSpPr>
        <dsp:cNvPr id="0" name=""/>
        <dsp:cNvSpPr/>
      </dsp:nvSpPr>
      <dsp:spPr>
        <a:xfrm>
          <a:off x="1413425" y="165618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F5211-576A-4C62-97D2-E70DF3BE186B}">
      <dsp:nvSpPr>
        <dsp:cNvPr id="0" name=""/>
        <dsp:cNvSpPr/>
      </dsp:nvSpPr>
      <dsp:spPr>
        <a:xfrm>
          <a:off x="0" y="1230302"/>
          <a:ext cx="7715770" cy="1640402"/>
        </a:xfrm>
        <a:prstGeom prst="notchedRightArrow">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5B791EB6-D643-4194-B2AF-95A61EB5A366}">
      <dsp:nvSpPr>
        <dsp:cNvPr id="0" name=""/>
        <dsp:cNvSpPr/>
      </dsp:nvSpPr>
      <dsp:spPr>
        <a:xfrm>
          <a:off x="1454346" y="389878"/>
          <a:ext cx="47253" cy="80888"/>
        </a:xfrm>
        <a:prstGeom prst="rect">
          <a:avLst/>
        </a:prstGeom>
        <a:no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tr-TR" sz="1600" b="0" u="none" kern="1200" dirty="0"/>
        </a:p>
      </dsp:txBody>
      <dsp:txXfrm>
        <a:off x="1454346" y="389878"/>
        <a:ext cx="47253" cy="80888"/>
      </dsp:txXfrm>
    </dsp:sp>
    <dsp:sp modelId="{5586D18F-CCC1-4666-9B37-0D80560C74B7}">
      <dsp:nvSpPr>
        <dsp:cNvPr id="0" name=""/>
        <dsp:cNvSpPr/>
      </dsp:nvSpPr>
      <dsp:spPr>
        <a:xfrm>
          <a:off x="3384129" y="3426647"/>
          <a:ext cx="45718" cy="98297"/>
        </a:xfrm>
        <a:prstGeom prst="ellipse">
          <a:avLst/>
        </a:prstGeom>
        <a:no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DB2A457-678A-4394-93FF-3E7722B0DE09}">
      <dsp:nvSpPr>
        <dsp:cNvPr id="0" name=""/>
        <dsp:cNvSpPr/>
      </dsp:nvSpPr>
      <dsp:spPr>
        <a:xfrm>
          <a:off x="2850054" y="2516824"/>
          <a:ext cx="3840581" cy="1351773"/>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38100" cap="flat" cmpd="sng" algn="ctr">
          <a:solidFill>
            <a:schemeClr val="bg1"/>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endParaRPr lang="tr-TR" sz="900" b="0" u="none" kern="1200" dirty="0" smtClean="0"/>
        </a:p>
        <a:p>
          <a:pPr lvl="0" algn="ctr" defTabSz="400050">
            <a:lnSpc>
              <a:spcPct val="90000"/>
            </a:lnSpc>
            <a:spcBef>
              <a:spcPct val="0"/>
            </a:spcBef>
            <a:spcAft>
              <a:spcPct val="35000"/>
            </a:spcAft>
          </a:pPr>
          <a:r>
            <a:rPr lang="tr-TR" sz="1600" b="0" u="none" kern="1200" dirty="0" smtClean="0"/>
            <a:t>Proje hesabına aktarılan PTİ’ler, Yürütücünün  Birime talimatı üzerine, Birim tarafından yasal kesintileri yapılarak ilgili kişilere  topluca ödenir. </a:t>
          </a:r>
          <a:endParaRPr lang="tr-TR" sz="1600" b="0" u="none" kern="1200" dirty="0"/>
        </a:p>
      </dsp:txBody>
      <dsp:txXfrm>
        <a:off x="2850054" y="2516824"/>
        <a:ext cx="3840581" cy="1351773"/>
      </dsp:txXfrm>
    </dsp:sp>
    <dsp:sp modelId="{8CF2998C-7422-4198-82B4-8C9F1B0C849D}">
      <dsp:nvSpPr>
        <dsp:cNvPr id="0" name=""/>
        <dsp:cNvSpPr/>
      </dsp:nvSpPr>
      <dsp:spPr>
        <a:xfrm>
          <a:off x="4507287" y="1746387"/>
          <a:ext cx="574961" cy="554419"/>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33C0F-7666-4E9D-B965-5BA02BA1AE8A}">
      <dsp:nvSpPr>
        <dsp:cNvPr id="0" name=""/>
        <dsp:cNvSpPr/>
      </dsp:nvSpPr>
      <dsp:spPr>
        <a:xfrm>
          <a:off x="5199" y="432272"/>
          <a:ext cx="897151" cy="897151"/>
        </a:xfrm>
        <a:prstGeom prst="chord">
          <a:avLst>
            <a:gd name="adj1" fmla="val 4800000"/>
            <a:gd name="adj2" fmla="val 16800000"/>
          </a:avLst>
        </a:prstGeom>
        <a:solidFill>
          <a:schemeClr val="accent5">
            <a:tint val="40000"/>
            <a:hueOff val="0"/>
            <a:satOff val="0"/>
            <a:lumOff val="0"/>
            <a:alphaOff val="0"/>
          </a:schemeClr>
        </a:solidFill>
        <a:ln w="28575">
          <a:solidFill>
            <a:schemeClr val="accent5"/>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A0FEFA-8204-4F63-9712-9C7CE3A676CD}">
      <dsp:nvSpPr>
        <dsp:cNvPr id="0" name=""/>
        <dsp:cNvSpPr/>
      </dsp:nvSpPr>
      <dsp:spPr>
        <a:xfrm>
          <a:off x="94914" y="521991"/>
          <a:ext cx="717720" cy="717720"/>
        </a:xfrm>
        <a:prstGeom prst="pie">
          <a:avLst>
            <a:gd name="adj1" fmla="val 126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F1763A5-8EF8-4024-969A-9068D882A425}">
      <dsp:nvSpPr>
        <dsp:cNvPr id="0" name=""/>
        <dsp:cNvSpPr/>
      </dsp:nvSpPr>
      <dsp:spPr>
        <a:xfrm rot="16200000">
          <a:off x="-1026524" y="2744679"/>
          <a:ext cx="2601738" cy="53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00200">
            <a:lnSpc>
              <a:spcPct val="90000"/>
            </a:lnSpc>
            <a:spcBef>
              <a:spcPct val="0"/>
            </a:spcBef>
            <a:spcAft>
              <a:spcPct val="35000"/>
            </a:spcAft>
          </a:pPr>
          <a:r>
            <a:rPr lang="tr-TR" sz="3600" kern="1200" dirty="0" smtClean="0"/>
            <a:t> </a:t>
          </a:r>
          <a:endParaRPr lang="en-US" sz="3600" kern="1200" dirty="0"/>
        </a:p>
      </dsp:txBody>
      <dsp:txXfrm>
        <a:off x="-1026524" y="2744679"/>
        <a:ext cx="2601738" cy="538290"/>
      </dsp:txXfrm>
    </dsp:sp>
    <dsp:sp modelId="{141F8D72-4E72-44B1-9BE6-8B9D61B1BF72}">
      <dsp:nvSpPr>
        <dsp:cNvPr id="0" name=""/>
        <dsp:cNvSpPr/>
      </dsp:nvSpPr>
      <dsp:spPr>
        <a:xfrm>
          <a:off x="633205" y="726089"/>
          <a:ext cx="1794302" cy="358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endParaRPr lang="en-US" sz="1500" kern="1200" dirty="0"/>
        </a:p>
      </dsp:txBody>
      <dsp:txXfrm>
        <a:off x="633205" y="726089"/>
        <a:ext cx="1794302" cy="3588604"/>
      </dsp:txXfrm>
    </dsp:sp>
    <dsp:sp modelId="{EBB5EECE-B11F-4512-83DE-8024ADABA876}">
      <dsp:nvSpPr>
        <dsp:cNvPr id="0" name=""/>
        <dsp:cNvSpPr/>
      </dsp:nvSpPr>
      <dsp:spPr>
        <a:xfrm>
          <a:off x="2816463" y="432272"/>
          <a:ext cx="897151" cy="897151"/>
        </a:xfrm>
        <a:prstGeom prst="chord">
          <a:avLst>
            <a:gd name="adj1" fmla="val 4800000"/>
            <a:gd name="adj2" fmla="val 16800000"/>
          </a:avLst>
        </a:prstGeom>
        <a:solidFill>
          <a:schemeClr val="accent5">
            <a:tint val="40000"/>
            <a:hueOff val="0"/>
            <a:satOff val="0"/>
            <a:lumOff val="0"/>
            <a:alphaOff val="0"/>
          </a:schemeClr>
        </a:solidFill>
        <a:ln w="28575">
          <a:solidFill>
            <a:schemeClr val="accent5"/>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D51B99B-2F2F-4611-A442-BCB768538D67}">
      <dsp:nvSpPr>
        <dsp:cNvPr id="0" name=""/>
        <dsp:cNvSpPr/>
      </dsp:nvSpPr>
      <dsp:spPr>
        <a:xfrm>
          <a:off x="2906172" y="521991"/>
          <a:ext cx="717720" cy="717720"/>
        </a:xfrm>
        <a:prstGeom prst="pie">
          <a:avLst>
            <a:gd name="adj1" fmla="val 90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5120620-DFF4-49E4-B1AE-C0054C1D4756}">
      <dsp:nvSpPr>
        <dsp:cNvPr id="0" name=""/>
        <dsp:cNvSpPr/>
      </dsp:nvSpPr>
      <dsp:spPr>
        <a:xfrm rot="16200000">
          <a:off x="1784737" y="2744679"/>
          <a:ext cx="2601738" cy="53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066800">
            <a:lnSpc>
              <a:spcPct val="90000"/>
            </a:lnSpc>
            <a:spcBef>
              <a:spcPct val="0"/>
            </a:spcBef>
            <a:spcAft>
              <a:spcPct val="35000"/>
            </a:spcAft>
          </a:pPr>
          <a:endParaRPr lang="en-US" sz="2400" b="1" u="none" kern="1200" dirty="0">
            <a:effectLst/>
            <a:latin typeface="+mj-lt"/>
          </a:endParaRPr>
        </a:p>
      </dsp:txBody>
      <dsp:txXfrm>
        <a:off x="1784737" y="2744679"/>
        <a:ext cx="2601738" cy="538290"/>
      </dsp:txXfrm>
    </dsp:sp>
    <dsp:sp modelId="{A872BB44-6784-41A0-B93B-067E67B9F50B}">
      <dsp:nvSpPr>
        <dsp:cNvPr id="0" name=""/>
        <dsp:cNvSpPr/>
      </dsp:nvSpPr>
      <dsp:spPr>
        <a:xfrm>
          <a:off x="3289880" y="726089"/>
          <a:ext cx="1794302" cy="358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endParaRPr lang="en-US" sz="1600" kern="1200" dirty="0"/>
        </a:p>
      </dsp:txBody>
      <dsp:txXfrm>
        <a:off x="3289880" y="726089"/>
        <a:ext cx="1794302" cy="3588604"/>
      </dsp:txXfrm>
    </dsp:sp>
    <dsp:sp modelId="{2636A3EA-DEE3-47A6-A655-9374F0A0A91C}">
      <dsp:nvSpPr>
        <dsp:cNvPr id="0" name=""/>
        <dsp:cNvSpPr/>
      </dsp:nvSpPr>
      <dsp:spPr>
        <a:xfrm>
          <a:off x="5552760" y="399212"/>
          <a:ext cx="897151" cy="897151"/>
        </a:xfrm>
        <a:prstGeom prst="chord">
          <a:avLst>
            <a:gd name="adj1" fmla="val 4800000"/>
            <a:gd name="adj2" fmla="val 16800000"/>
          </a:avLst>
        </a:prstGeom>
        <a:solidFill>
          <a:schemeClr val="accent5">
            <a:tint val="40000"/>
            <a:hueOff val="0"/>
            <a:satOff val="0"/>
            <a:lumOff val="0"/>
            <a:alphaOff val="0"/>
          </a:schemeClr>
        </a:solidFill>
        <a:ln w="28575">
          <a:solidFill>
            <a:schemeClr val="accent5"/>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3FB324-CE4A-436C-9181-5FD9BC9F0ED3}">
      <dsp:nvSpPr>
        <dsp:cNvPr id="0" name=""/>
        <dsp:cNvSpPr/>
      </dsp:nvSpPr>
      <dsp:spPr>
        <a:xfrm>
          <a:off x="5642472" y="488932"/>
          <a:ext cx="717720" cy="717720"/>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F0195C7-E393-4701-907D-4EF0B92C9E00}">
      <dsp:nvSpPr>
        <dsp:cNvPr id="0" name=""/>
        <dsp:cNvSpPr/>
      </dsp:nvSpPr>
      <dsp:spPr>
        <a:xfrm rot="16200000">
          <a:off x="4521036" y="2744679"/>
          <a:ext cx="2601738" cy="53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066800">
            <a:lnSpc>
              <a:spcPct val="90000"/>
            </a:lnSpc>
            <a:spcBef>
              <a:spcPct val="0"/>
            </a:spcBef>
            <a:spcAft>
              <a:spcPct val="35000"/>
            </a:spcAft>
          </a:pPr>
          <a:endParaRPr lang="en-US" sz="2400" b="1" kern="1200" dirty="0">
            <a:latin typeface="+mj-lt"/>
          </a:endParaRPr>
        </a:p>
      </dsp:txBody>
      <dsp:txXfrm>
        <a:off x="4521036" y="2744679"/>
        <a:ext cx="2601738" cy="538290"/>
      </dsp:txXfrm>
    </dsp:sp>
    <dsp:sp modelId="{327F48F5-7CB7-4E8A-BA23-FA1E4F176CA2}">
      <dsp:nvSpPr>
        <dsp:cNvPr id="0" name=""/>
        <dsp:cNvSpPr/>
      </dsp:nvSpPr>
      <dsp:spPr>
        <a:xfrm>
          <a:off x="5951755" y="726089"/>
          <a:ext cx="1794302" cy="358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endParaRPr lang="tr-TR" sz="1500" kern="1200" dirty="0" smtClean="0"/>
        </a:p>
      </dsp:txBody>
      <dsp:txXfrm>
        <a:off x="5951755" y="726089"/>
        <a:ext cx="1794302" cy="358860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914"/>
          <a:ext cx="7067128"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914"/>
          <a:ext cx="1413425" cy="18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914"/>
        <a:ext cx="1413425" cy="1870379"/>
      </dsp:txXfrm>
    </dsp:sp>
    <dsp:sp modelId="{CF903763-AE74-41B1-90E7-22DA5CF9F1C6}">
      <dsp:nvSpPr>
        <dsp:cNvPr id="0" name=""/>
        <dsp:cNvSpPr/>
      </dsp:nvSpPr>
      <dsp:spPr>
        <a:xfrm>
          <a:off x="1519432" y="0"/>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solidFill>
                <a:schemeClr val="bg1">
                  <a:lumMod val="65000"/>
                </a:schemeClr>
              </a:solidFill>
              <a:effectLst/>
            </a:rPr>
            <a:t>Proje Teşvik İkramiyesi (PTİ), </a:t>
          </a:r>
          <a:r>
            <a:rPr lang="tr-TR" sz="2800" kern="1200" dirty="0" smtClean="0">
              <a:solidFill>
                <a:schemeClr val="tx1"/>
              </a:solidFill>
              <a:effectLst>
                <a:outerShdw blurRad="38100" dist="38100" dir="2700000" algn="tl">
                  <a:srgbClr val="000000">
                    <a:alpha val="43137"/>
                  </a:srgbClr>
                </a:outerShdw>
              </a:effectLst>
            </a:rPr>
            <a:t>Personel Ödemeleri</a:t>
          </a:r>
          <a:r>
            <a:rPr lang="tr-TR" sz="2800" kern="1200" dirty="0" smtClean="0">
              <a:solidFill>
                <a:schemeClr val="bg1">
                  <a:lumMod val="65000"/>
                </a:schemeClr>
              </a:solidFill>
              <a:effectLst/>
            </a:rPr>
            <a:t>, Burs Ödemeleri </a:t>
          </a:r>
          <a:endParaRPr lang="tr-TR" sz="2800" kern="1200" dirty="0">
            <a:solidFill>
              <a:schemeClr val="bg1">
                <a:lumMod val="65000"/>
              </a:schemeClr>
            </a:solidFill>
            <a:effectLst/>
          </a:endParaRPr>
        </a:p>
      </dsp:txBody>
      <dsp:txXfrm>
        <a:off x="1519432" y="0"/>
        <a:ext cx="5547695" cy="869434"/>
      </dsp:txXfrm>
    </dsp:sp>
    <dsp:sp modelId="{10AA5E54-732B-41BE-8BE3-EAFF2CD85F3D}">
      <dsp:nvSpPr>
        <dsp:cNvPr id="0" name=""/>
        <dsp:cNvSpPr/>
      </dsp:nvSpPr>
      <dsp:spPr>
        <a:xfrm>
          <a:off x="1413425" y="93610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291"/>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291"/>
        <a:ext cx="5547695" cy="869434"/>
      </dsp:txXfrm>
    </dsp:sp>
    <dsp:sp modelId="{CD45B6D9-968F-4878-8155-4D619E6B01F6}">
      <dsp:nvSpPr>
        <dsp:cNvPr id="0" name=""/>
        <dsp:cNvSpPr/>
      </dsp:nvSpPr>
      <dsp:spPr>
        <a:xfrm>
          <a:off x="1413425" y="165618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811FD-4312-4CBA-97A5-B44E7D704844}">
      <dsp:nvSpPr>
        <dsp:cNvPr id="0" name=""/>
        <dsp:cNvSpPr/>
      </dsp:nvSpPr>
      <dsp:spPr>
        <a:xfrm>
          <a:off x="575788" y="112499"/>
          <a:ext cx="1644908" cy="1471668"/>
        </a:xfrm>
        <a:prstGeom prst="upArrow">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4FE242-B8B1-4BBF-BA71-29A691D4E6A3}">
      <dsp:nvSpPr>
        <dsp:cNvPr id="0" name=""/>
        <dsp:cNvSpPr/>
      </dsp:nvSpPr>
      <dsp:spPr>
        <a:xfrm>
          <a:off x="2232905" y="0"/>
          <a:ext cx="4895886" cy="108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tr-TR" sz="1600" b="0" kern="1200" dirty="0" smtClean="0"/>
            <a:t>Proje personel </a:t>
          </a:r>
          <a:r>
            <a:rPr lang="tr-TR" sz="1600" b="0" u="none" kern="1200" dirty="0" smtClean="0"/>
            <a:t>ücretlerine, Yürütücü Kurumun talebi üzerine TÜBİTAK tarafından belirlenen artış oranında ücret zammı </a:t>
          </a:r>
          <a:r>
            <a:rPr lang="tr-TR" sz="1600" b="0" kern="1200" dirty="0" smtClean="0"/>
            <a:t>ek ödenek olarak verilebilir. </a:t>
          </a:r>
          <a:endParaRPr lang="tr-TR" sz="1600" b="0" kern="1200" dirty="0"/>
        </a:p>
      </dsp:txBody>
      <dsp:txXfrm>
        <a:off x="2232905" y="0"/>
        <a:ext cx="4895886" cy="1081496"/>
      </dsp:txXfrm>
    </dsp:sp>
    <dsp:sp modelId="{92B1271D-774D-4D16-B007-10880AA4B40C}">
      <dsp:nvSpPr>
        <dsp:cNvPr id="0" name=""/>
        <dsp:cNvSpPr/>
      </dsp:nvSpPr>
      <dsp:spPr>
        <a:xfrm>
          <a:off x="1483057" y="2997087"/>
          <a:ext cx="1469268" cy="1356259"/>
        </a:xfrm>
        <a:prstGeom prst="downArrow">
          <a:avLst/>
        </a:prstGeom>
        <a:gradFill rotWithShape="0">
          <a:gsLst>
            <a:gs pos="0">
              <a:schemeClr val="accent5">
                <a:shade val="80000"/>
                <a:hueOff val="205221"/>
                <a:satOff val="-2238"/>
                <a:lumOff val="25579"/>
                <a:alphaOff val="0"/>
                <a:shade val="51000"/>
                <a:satMod val="130000"/>
              </a:schemeClr>
            </a:gs>
            <a:gs pos="80000">
              <a:schemeClr val="accent5">
                <a:shade val="80000"/>
                <a:hueOff val="205221"/>
                <a:satOff val="-2238"/>
                <a:lumOff val="25579"/>
                <a:alphaOff val="0"/>
                <a:shade val="93000"/>
                <a:satMod val="130000"/>
              </a:schemeClr>
            </a:gs>
            <a:gs pos="100000">
              <a:schemeClr val="accent5">
                <a:shade val="80000"/>
                <a:hueOff val="205221"/>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D49549-9700-4CAB-97C4-28D22CC2767B}">
      <dsp:nvSpPr>
        <dsp:cNvPr id="0" name=""/>
        <dsp:cNvSpPr/>
      </dsp:nvSpPr>
      <dsp:spPr>
        <a:xfrm>
          <a:off x="2986769" y="3456378"/>
          <a:ext cx="4142005" cy="86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tr-TR" sz="1600" b="0" kern="1200" dirty="0" smtClean="0"/>
            <a:t>Personel ücretlerine ilişkin bunun dışındaki  zam talepleri kabul edilmez.</a:t>
          </a:r>
          <a:endParaRPr lang="tr-TR" sz="1600" b="0" kern="1200" dirty="0"/>
        </a:p>
      </dsp:txBody>
      <dsp:txXfrm>
        <a:off x="2986769" y="3456378"/>
        <a:ext cx="4142005" cy="8640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9780B-FFC3-4541-AD41-5FD28BC24FA2}">
      <dsp:nvSpPr>
        <dsp:cNvPr id="0" name=""/>
        <dsp:cNvSpPr/>
      </dsp:nvSpPr>
      <dsp:spPr>
        <a:xfrm>
          <a:off x="0" y="0"/>
          <a:ext cx="6012159" cy="3625443"/>
        </a:xfrm>
        <a:prstGeom prst="roundRect">
          <a:avLst>
            <a:gd name="adj" fmla="val 10000"/>
          </a:avLst>
        </a:prstGeom>
        <a:solidFill>
          <a:srgbClr val="96CFDE"/>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0" y="0"/>
        <a:ext cx="6012159" cy="1087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7591-F4B2-4976-B4A0-6145FA246E17}">
      <dsp:nvSpPr>
        <dsp:cNvPr id="0" name=""/>
        <dsp:cNvSpPr/>
      </dsp:nvSpPr>
      <dsp:spPr>
        <a:xfrm rot="5400000">
          <a:off x="4955872" y="-2100218"/>
          <a:ext cx="936102" cy="5136541"/>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smtClean="0"/>
            <a:t>Proje Teşvik İkramiyesi (PTİ), Personel Ödemeleri ve Burs Ödemeleri</a:t>
          </a:r>
          <a:endParaRPr lang="tr-TR" sz="1900" kern="1200" dirty="0"/>
        </a:p>
        <a:p>
          <a:pPr marL="171450" lvl="1" indent="-171450" algn="l" defTabSz="844550">
            <a:lnSpc>
              <a:spcPct val="90000"/>
            </a:lnSpc>
            <a:spcBef>
              <a:spcPct val="0"/>
            </a:spcBef>
            <a:spcAft>
              <a:spcPct val="15000"/>
            </a:spcAft>
            <a:buChar char="••"/>
          </a:pPr>
          <a:r>
            <a:rPr lang="tr-TR" sz="1900" kern="1200" dirty="0" smtClean="0"/>
            <a:t>Kurum Hissesi Ödemeleri</a:t>
          </a:r>
          <a:endParaRPr lang="tr-TR" sz="1900" kern="1200" dirty="0"/>
        </a:p>
      </dsp:txBody>
      <dsp:txXfrm rot="-5400000">
        <a:off x="2855653" y="45698"/>
        <a:ext cx="5090844" cy="844708"/>
      </dsp:txXfrm>
    </dsp:sp>
    <dsp:sp modelId="{D784F3BD-4923-46A0-8016-1ADABCE27A7A}">
      <dsp:nvSpPr>
        <dsp:cNvPr id="0" name=""/>
        <dsp:cNvSpPr/>
      </dsp:nvSpPr>
      <dsp:spPr>
        <a:xfrm>
          <a:off x="693" y="457"/>
          <a:ext cx="2854959" cy="935189"/>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Adem Polat</a:t>
          </a:r>
          <a:endParaRPr lang="tr-TR" sz="2800" kern="1200" dirty="0"/>
        </a:p>
      </dsp:txBody>
      <dsp:txXfrm>
        <a:off x="46345" y="46109"/>
        <a:ext cx="2763655" cy="8438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914"/>
          <a:ext cx="7067128"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914"/>
          <a:ext cx="1413425" cy="18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914"/>
        <a:ext cx="1413425" cy="1870379"/>
      </dsp:txXfrm>
    </dsp:sp>
    <dsp:sp modelId="{CF903763-AE74-41B1-90E7-22DA5CF9F1C6}">
      <dsp:nvSpPr>
        <dsp:cNvPr id="0" name=""/>
        <dsp:cNvSpPr/>
      </dsp:nvSpPr>
      <dsp:spPr>
        <a:xfrm>
          <a:off x="1519432" y="0"/>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solidFill>
                <a:schemeClr val="bg1">
                  <a:lumMod val="65000"/>
                </a:schemeClr>
              </a:solidFill>
              <a:effectLst/>
            </a:rPr>
            <a:t>Proje Teşvik İkramiyesi (PTİ), Personel Ödemeleri, </a:t>
          </a:r>
          <a:r>
            <a:rPr lang="tr-TR" sz="2800" kern="1200" dirty="0" smtClean="0">
              <a:solidFill>
                <a:schemeClr val="tx1"/>
              </a:solidFill>
              <a:effectLst>
                <a:outerShdw blurRad="38100" dist="38100" dir="2700000" algn="tl">
                  <a:srgbClr val="000000">
                    <a:alpha val="43137"/>
                  </a:srgbClr>
                </a:outerShdw>
              </a:effectLst>
            </a:rPr>
            <a:t>Burs Ödemeleri </a:t>
          </a:r>
          <a:endParaRPr lang="tr-TR" sz="2800" kern="1200" dirty="0">
            <a:solidFill>
              <a:schemeClr val="tx1"/>
            </a:solidFill>
            <a:effectLst>
              <a:outerShdw blurRad="38100" dist="38100" dir="2700000" algn="tl">
                <a:srgbClr val="000000">
                  <a:alpha val="43137"/>
                </a:srgbClr>
              </a:outerShdw>
            </a:effectLst>
          </a:endParaRPr>
        </a:p>
      </dsp:txBody>
      <dsp:txXfrm>
        <a:off x="1519432" y="0"/>
        <a:ext cx="5547695" cy="869434"/>
      </dsp:txXfrm>
    </dsp:sp>
    <dsp:sp modelId="{10AA5E54-732B-41BE-8BE3-EAFF2CD85F3D}">
      <dsp:nvSpPr>
        <dsp:cNvPr id="0" name=""/>
        <dsp:cNvSpPr/>
      </dsp:nvSpPr>
      <dsp:spPr>
        <a:xfrm>
          <a:off x="1413425" y="93610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291"/>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291"/>
        <a:ext cx="5547695" cy="869434"/>
      </dsp:txXfrm>
    </dsp:sp>
    <dsp:sp modelId="{CD45B6D9-968F-4878-8155-4D619E6B01F6}">
      <dsp:nvSpPr>
        <dsp:cNvPr id="0" name=""/>
        <dsp:cNvSpPr/>
      </dsp:nvSpPr>
      <dsp:spPr>
        <a:xfrm>
          <a:off x="1413425" y="165618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5DA69-6419-481D-B967-D0F07944276C}">
      <dsp:nvSpPr>
        <dsp:cNvPr id="0" name=""/>
        <dsp:cNvSpPr/>
      </dsp:nvSpPr>
      <dsp:spPr>
        <a:xfrm>
          <a:off x="6" y="0"/>
          <a:ext cx="2399258" cy="444772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smtClean="0"/>
            <a:t>  Sayısı ve Niteliği </a:t>
          </a:r>
        </a:p>
        <a:p>
          <a:pPr lvl="0" algn="ctr" defTabSz="800100">
            <a:lnSpc>
              <a:spcPct val="90000"/>
            </a:lnSpc>
            <a:spcBef>
              <a:spcPct val="0"/>
            </a:spcBef>
            <a:spcAft>
              <a:spcPct val="35000"/>
            </a:spcAft>
          </a:pPr>
          <a:endParaRPr lang="tr-TR" sz="1800" kern="1200" dirty="0"/>
        </a:p>
      </dsp:txBody>
      <dsp:txXfrm>
        <a:off x="6" y="1779090"/>
        <a:ext cx="2399258" cy="1779090"/>
      </dsp:txXfrm>
    </dsp:sp>
    <dsp:sp modelId="{2C5AA5E5-E021-43D0-88B4-1033ECF6C41D}">
      <dsp:nvSpPr>
        <dsp:cNvPr id="0" name=""/>
        <dsp:cNvSpPr/>
      </dsp:nvSpPr>
      <dsp:spPr>
        <a:xfrm>
          <a:off x="472992" y="863233"/>
          <a:ext cx="1456358" cy="11602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B0F4A-C303-49F3-B0BA-9D80D5BD9D3B}">
      <dsp:nvSpPr>
        <dsp:cNvPr id="0" name=""/>
        <dsp:cNvSpPr/>
      </dsp:nvSpPr>
      <dsp:spPr>
        <a:xfrm>
          <a:off x="2506224" y="0"/>
          <a:ext cx="2399258" cy="444772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r>
            <a:rPr lang="tr-TR" sz="1800" kern="1200" dirty="0" smtClean="0"/>
            <a:t>Projede Görev Alacağı Süre</a:t>
          </a:r>
        </a:p>
        <a:p>
          <a:pPr lvl="0" algn="ctr" defTabSz="889000">
            <a:lnSpc>
              <a:spcPct val="90000"/>
            </a:lnSpc>
            <a:spcBef>
              <a:spcPct val="0"/>
            </a:spcBef>
            <a:spcAft>
              <a:spcPct val="35000"/>
            </a:spcAft>
          </a:pPr>
          <a:endParaRPr lang="tr-TR" sz="2400" kern="1200" dirty="0"/>
        </a:p>
      </dsp:txBody>
      <dsp:txXfrm>
        <a:off x="2506224" y="1779090"/>
        <a:ext cx="2399258" cy="1779090"/>
      </dsp:txXfrm>
    </dsp:sp>
    <dsp:sp modelId="{609E66FA-E4DA-4427-8DD2-4608F30D5901}">
      <dsp:nvSpPr>
        <dsp:cNvPr id="0" name=""/>
        <dsp:cNvSpPr/>
      </dsp:nvSpPr>
      <dsp:spPr>
        <a:xfrm>
          <a:off x="2970369" y="877607"/>
          <a:ext cx="1465008" cy="119624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2CB55-33F7-47DA-9803-20D2E84FBD64}">
      <dsp:nvSpPr>
        <dsp:cNvPr id="0" name=""/>
        <dsp:cNvSpPr/>
      </dsp:nvSpPr>
      <dsp:spPr>
        <a:xfrm>
          <a:off x="4944015" y="0"/>
          <a:ext cx="2399258" cy="444772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tr-TR" sz="2000" kern="1200" dirty="0" smtClean="0"/>
        </a:p>
        <a:p>
          <a:pPr lvl="0" algn="ctr" defTabSz="889000">
            <a:lnSpc>
              <a:spcPct val="90000"/>
            </a:lnSpc>
            <a:spcBef>
              <a:spcPct val="0"/>
            </a:spcBef>
            <a:spcAft>
              <a:spcPct val="35000"/>
            </a:spcAft>
          </a:pPr>
          <a:r>
            <a:rPr lang="tr-TR" sz="1800" b="0" kern="1200" dirty="0" smtClean="0"/>
            <a:t>Ödenecek Aylık  Burs Miktarları</a:t>
          </a:r>
        </a:p>
        <a:p>
          <a:pPr lvl="0" algn="ctr" defTabSz="889000">
            <a:lnSpc>
              <a:spcPct val="90000"/>
            </a:lnSpc>
            <a:spcBef>
              <a:spcPct val="0"/>
            </a:spcBef>
            <a:spcAft>
              <a:spcPct val="35000"/>
            </a:spcAft>
          </a:pPr>
          <a:endParaRPr lang="tr-TR" sz="2400" kern="1200" dirty="0"/>
        </a:p>
      </dsp:txBody>
      <dsp:txXfrm>
        <a:off x="4944015" y="1779090"/>
        <a:ext cx="2399258" cy="1779090"/>
      </dsp:txXfrm>
    </dsp:sp>
    <dsp:sp modelId="{CB611C17-496B-45CC-A44D-B9D59D78F6DD}">
      <dsp:nvSpPr>
        <dsp:cNvPr id="0" name=""/>
        <dsp:cNvSpPr/>
      </dsp:nvSpPr>
      <dsp:spPr>
        <a:xfrm>
          <a:off x="5417086" y="863233"/>
          <a:ext cx="1453115" cy="122499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B4A11-BF36-47E3-9785-E35887C4C09F}">
      <dsp:nvSpPr>
        <dsp:cNvPr id="0" name=""/>
        <dsp:cNvSpPr/>
      </dsp:nvSpPr>
      <dsp:spPr>
        <a:xfrm>
          <a:off x="260209" y="0"/>
          <a:ext cx="6757230" cy="917016"/>
        </a:xfrm>
        <a:prstGeom prst="leftRightArrow">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91A74-59B3-442A-AEFB-116E4CBBFB78}">
      <dsp:nvSpPr>
        <dsp:cNvPr id="0" name=""/>
        <dsp:cNvSpPr/>
      </dsp:nvSpPr>
      <dsp:spPr>
        <a:xfrm rot="16200000">
          <a:off x="666074" y="-666074"/>
          <a:ext cx="2376264" cy="3708412"/>
        </a:xfrm>
        <a:prstGeom prst="round1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tr-TR" sz="6300" kern="1200" dirty="0"/>
        </a:p>
      </dsp:txBody>
      <dsp:txXfrm rot="5400000">
        <a:off x="-1" y="1"/>
        <a:ext cx="3708412" cy="1782198"/>
      </dsp:txXfrm>
    </dsp:sp>
    <dsp:sp modelId="{E1B91990-ECAA-4846-9737-C86C2037FE79}">
      <dsp:nvSpPr>
        <dsp:cNvPr id="0" name=""/>
        <dsp:cNvSpPr/>
      </dsp:nvSpPr>
      <dsp:spPr>
        <a:xfrm>
          <a:off x="3708412" y="0"/>
          <a:ext cx="3708412" cy="2376264"/>
        </a:xfrm>
        <a:prstGeom prst="round1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tr-TR" sz="6300" kern="1200" dirty="0"/>
        </a:p>
      </dsp:txBody>
      <dsp:txXfrm>
        <a:off x="3708412" y="0"/>
        <a:ext cx="3708412" cy="1782198"/>
      </dsp:txXfrm>
    </dsp:sp>
    <dsp:sp modelId="{55185C14-BC74-4263-8A26-F9D18131FB13}">
      <dsp:nvSpPr>
        <dsp:cNvPr id="0" name=""/>
        <dsp:cNvSpPr/>
      </dsp:nvSpPr>
      <dsp:spPr>
        <a:xfrm rot="10800000">
          <a:off x="0" y="2376264"/>
          <a:ext cx="3708412" cy="2376264"/>
        </a:xfrm>
        <a:prstGeom prst="round1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tr-TR" sz="6300" kern="1200" dirty="0"/>
        </a:p>
      </dsp:txBody>
      <dsp:txXfrm rot="10800000">
        <a:off x="0" y="2970329"/>
        <a:ext cx="3708412" cy="1782198"/>
      </dsp:txXfrm>
    </dsp:sp>
    <dsp:sp modelId="{F70C0EB5-D465-4B74-B7BB-6F68538479F7}">
      <dsp:nvSpPr>
        <dsp:cNvPr id="0" name=""/>
        <dsp:cNvSpPr/>
      </dsp:nvSpPr>
      <dsp:spPr>
        <a:xfrm rot="5400000">
          <a:off x="4374486" y="1710190"/>
          <a:ext cx="2376264" cy="3708412"/>
        </a:xfrm>
        <a:prstGeom prst="round1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tr-TR" sz="6300" kern="1200" dirty="0"/>
        </a:p>
      </dsp:txBody>
      <dsp:txXfrm rot="-5400000">
        <a:off x="3708412" y="2970330"/>
        <a:ext cx="3708412" cy="1782198"/>
      </dsp:txXfrm>
    </dsp:sp>
    <dsp:sp modelId="{0C4520D5-E39E-420E-ADC3-7A21F0779D6A}">
      <dsp:nvSpPr>
        <dsp:cNvPr id="0" name=""/>
        <dsp:cNvSpPr/>
      </dsp:nvSpPr>
      <dsp:spPr>
        <a:xfrm>
          <a:off x="2583250" y="1893484"/>
          <a:ext cx="2313292" cy="914825"/>
        </a:xfrm>
        <a:prstGeom prst="roundRect">
          <a:avLst/>
        </a:prstGeom>
        <a:solidFill>
          <a:srgbClr val="1E687C"/>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rPr>
            <a:t>2014 YILI BURS ÜST LİMİTLERİ</a:t>
          </a:r>
          <a:endParaRPr lang="tr-TR" sz="2000" b="1" kern="1200" dirty="0">
            <a:solidFill>
              <a:schemeClr val="bg1"/>
            </a:solidFill>
          </a:endParaRPr>
        </a:p>
      </dsp:txBody>
      <dsp:txXfrm>
        <a:off x="2627908" y="1938142"/>
        <a:ext cx="2223976" cy="82550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ACAD5-A668-441C-B133-7E7681726240}">
      <dsp:nvSpPr>
        <dsp:cNvPr id="0" name=""/>
        <dsp:cNvSpPr/>
      </dsp:nvSpPr>
      <dsp:spPr>
        <a:xfrm>
          <a:off x="3813" y="37704"/>
          <a:ext cx="2479475" cy="1863580"/>
        </a:xfrm>
        <a:prstGeom prst="roundRect">
          <a:avLst>
            <a:gd name="adj" fmla="val 10000"/>
          </a:avLst>
        </a:prstGeom>
        <a:solidFill>
          <a:schemeClr val="lt1">
            <a:hueOff val="0"/>
            <a:satOff val="0"/>
            <a:lumOff val="0"/>
            <a:alphaOff val="0"/>
          </a:schemeClr>
        </a:solidFill>
        <a:ln w="28575">
          <a:solidFill>
            <a:schemeClr val="accent5">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lvl="0" algn="l" defTabSz="622300">
            <a:lnSpc>
              <a:spcPct val="90000"/>
            </a:lnSpc>
            <a:spcBef>
              <a:spcPct val="0"/>
            </a:spcBef>
            <a:spcAft>
              <a:spcPct val="35000"/>
            </a:spcAft>
          </a:pPr>
          <a:endParaRPr lang="tr-TR" sz="1400" b="1" kern="1200" dirty="0" smtClean="0"/>
        </a:p>
        <a:p>
          <a:pPr lvl="0" algn="l" defTabSz="622300">
            <a:lnSpc>
              <a:spcPct val="90000"/>
            </a:lnSpc>
            <a:spcBef>
              <a:spcPct val="0"/>
            </a:spcBef>
            <a:spcAft>
              <a:spcPct val="35000"/>
            </a:spcAft>
          </a:pPr>
          <a:r>
            <a:rPr lang="tr-TR" sz="2200" b="1" kern="1200" dirty="0" smtClean="0"/>
            <a:t>  Proje Yürütücüsü  </a:t>
          </a:r>
          <a:endParaRPr lang="en-US" sz="2200" b="1" kern="1200" dirty="0"/>
        </a:p>
      </dsp:txBody>
      <dsp:txXfrm>
        <a:off x="3813" y="37704"/>
        <a:ext cx="2479475" cy="809702"/>
      </dsp:txXfrm>
    </dsp:sp>
    <dsp:sp modelId="{2158A3BC-4EBD-4E04-9D7C-A0029784A82F}">
      <dsp:nvSpPr>
        <dsp:cNvPr id="0" name=""/>
        <dsp:cNvSpPr/>
      </dsp:nvSpPr>
      <dsp:spPr>
        <a:xfrm>
          <a:off x="397099" y="850295"/>
          <a:ext cx="2867573" cy="339840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z="12700" extrusionH="1700"/>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71450" lvl="1" indent="-171450" algn="l" defTabSz="711200">
            <a:lnSpc>
              <a:spcPct val="90000"/>
            </a:lnSpc>
            <a:spcBef>
              <a:spcPct val="0"/>
            </a:spcBef>
            <a:spcAft>
              <a:spcPct val="15000"/>
            </a:spcAft>
            <a:buChar char="••"/>
          </a:pPr>
          <a:r>
            <a:rPr lang="tr-TR" sz="1600" kern="1200" dirty="0" smtClean="0"/>
            <a:t>Projede yer alacak lisansüstü öğrencilerini ve/veya doktora sonrası araştırmacıları belirler.</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71450" lvl="1" indent="-171450" algn="l" defTabSz="711200">
            <a:lnSpc>
              <a:spcPct val="90000"/>
            </a:lnSpc>
            <a:spcBef>
              <a:spcPct val="0"/>
            </a:spcBef>
            <a:spcAft>
              <a:spcPct val="15000"/>
            </a:spcAft>
            <a:buChar char="••"/>
          </a:pPr>
          <a:r>
            <a:rPr lang="tr-TR" sz="1600" kern="1200" dirty="0" smtClean="0"/>
            <a:t>TÜBİTAK tarafından oluşturulan “</a:t>
          </a:r>
          <a:r>
            <a:rPr lang="tr-TR" sz="1600" b="1" u="none" kern="1200" dirty="0" smtClean="0"/>
            <a:t>Burslu Öğrenci Bilgi Formu</a:t>
          </a:r>
          <a:r>
            <a:rPr lang="tr-TR" sz="1600" kern="1200" dirty="0" smtClean="0"/>
            <a:t>” nu her bursiyer için ayrı ayrı doldurarak ekleri ile birlikte ilgili birime verir.</a:t>
          </a:r>
          <a:endParaRPr lang="en-US" sz="1600" kern="1200" dirty="0"/>
        </a:p>
      </dsp:txBody>
      <dsp:txXfrm>
        <a:off x="481087" y="934283"/>
        <a:ext cx="2699597" cy="3230424"/>
      </dsp:txXfrm>
    </dsp:sp>
    <dsp:sp modelId="{41950A95-BEA8-4873-97F3-095DFA6D29D8}">
      <dsp:nvSpPr>
        <dsp:cNvPr id="0" name=""/>
        <dsp:cNvSpPr/>
      </dsp:nvSpPr>
      <dsp:spPr>
        <a:xfrm rot="21593087">
          <a:off x="3246983" y="381239"/>
          <a:ext cx="742990" cy="445350"/>
        </a:xfrm>
        <a:prstGeom prst="rightArrow">
          <a:avLst>
            <a:gd name="adj1" fmla="val 60000"/>
            <a:gd name="adj2" fmla="val 50000"/>
          </a:avLst>
        </a:prstGeom>
        <a:solidFill>
          <a:schemeClr val="lt1"/>
        </a:solidFill>
        <a:ln w="25400" cap="flat" cmpd="sng" algn="ctr">
          <a:solidFill>
            <a:schemeClr val="accent5"/>
          </a:solidFill>
          <a:prstDash val="solid"/>
        </a:ln>
        <a:effectLst/>
        <a:scene3d>
          <a:camera prst="orthographicFront"/>
          <a:lightRig rig="chilly" dir="t"/>
        </a:scene3d>
        <a:sp3d z="-70000" extrusionH="1700"/>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246983" y="470443"/>
        <a:ext cx="609385" cy="267210"/>
      </dsp:txXfrm>
    </dsp:sp>
    <dsp:sp modelId="{1DF83F96-F06D-4CC2-9833-47A1AB879762}">
      <dsp:nvSpPr>
        <dsp:cNvPr id="0" name=""/>
        <dsp:cNvSpPr/>
      </dsp:nvSpPr>
      <dsp:spPr>
        <a:xfrm>
          <a:off x="4143343" y="0"/>
          <a:ext cx="2383440" cy="1930231"/>
        </a:xfrm>
        <a:prstGeom prst="roundRect">
          <a:avLst>
            <a:gd name="adj" fmla="val 10000"/>
          </a:avLst>
        </a:prstGeom>
        <a:solidFill>
          <a:schemeClr val="lt1">
            <a:hueOff val="0"/>
            <a:satOff val="0"/>
            <a:lumOff val="0"/>
            <a:alphaOff val="0"/>
          </a:schemeClr>
        </a:solidFill>
        <a:ln w="28575">
          <a:solidFill>
            <a:schemeClr val="accent5">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b" anchorCtr="0">
          <a:noAutofit/>
        </a:bodyPr>
        <a:lstStyle/>
        <a:p>
          <a:pPr lvl="0" algn="l" defTabSz="977900">
            <a:lnSpc>
              <a:spcPct val="90000"/>
            </a:lnSpc>
            <a:spcBef>
              <a:spcPct val="0"/>
            </a:spcBef>
            <a:spcAft>
              <a:spcPct val="35000"/>
            </a:spcAft>
          </a:pPr>
          <a:r>
            <a:rPr lang="tr-TR" sz="2200" b="1" kern="1200" dirty="0" smtClean="0">
              <a:latin typeface="+mj-lt"/>
            </a:rPr>
            <a:t>  Birim</a:t>
          </a:r>
          <a:endParaRPr lang="en-US" sz="2200" b="1" kern="1200" dirty="0">
            <a:latin typeface="+mj-lt"/>
          </a:endParaRPr>
        </a:p>
      </dsp:txBody>
      <dsp:txXfrm>
        <a:off x="4143343" y="0"/>
        <a:ext cx="2383440" cy="868656"/>
      </dsp:txXfrm>
    </dsp:sp>
    <dsp:sp modelId="{3B9A3DA8-476B-455B-8457-40EF1F172620}">
      <dsp:nvSpPr>
        <dsp:cNvPr id="0" name=""/>
        <dsp:cNvSpPr/>
      </dsp:nvSpPr>
      <dsp:spPr>
        <a:xfrm>
          <a:off x="4761461" y="850295"/>
          <a:ext cx="2867573" cy="339840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z="12700" extrusionH="1700"/>
      </dsp:spPr>
      <dsp:style>
        <a:lnRef idx="1">
          <a:schemeClr val="accent5"/>
        </a:lnRef>
        <a:fillRef idx="2">
          <a:schemeClr val="accent5"/>
        </a:fillRef>
        <a:effectRef idx="1">
          <a:schemeClr val="accent5"/>
        </a:effectRef>
        <a:fontRef idx="minor">
          <a:schemeClr val="dk1"/>
        </a:fontRef>
      </dsp:style>
      <dsp:txBody>
        <a:bodyPr spcFirstLastPara="0" vert="horz" wrap="square" lIns="113792" tIns="0" rIns="113792"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tr-TR" sz="1600" kern="1200" dirty="0" smtClean="0"/>
            <a:t>Burslu Öğrenci Bilgi Formunda belirtilen bilgiler doğrultusunda belirlenen burs miktarını, her ay Proje Yürütücüsünün başvurusu üzerine, burs alacak kişinin banka hesabına havale eder.</a:t>
          </a:r>
          <a:endParaRPr lang="en-US" sz="1600" kern="1200" dirty="0"/>
        </a:p>
      </dsp:txBody>
      <dsp:txXfrm>
        <a:off x="4845449" y="934283"/>
        <a:ext cx="2699597" cy="323042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3B10E-81BD-4F70-B81E-354EE07DD641}">
      <dsp:nvSpPr>
        <dsp:cNvPr id="0" name=""/>
        <dsp:cNvSpPr/>
      </dsp:nvSpPr>
      <dsp:spPr>
        <a:xfrm>
          <a:off x="32392" y="24002"/>
          <a:ext cx="6595939" cy="70807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0" kern="1200" dirty="0" smtClean="0"/>
            <a:t>Proje Yürütücüsünün uygun görmesi halinde değişiklik yapılabilir. </a:t>
          </a:r>
          <a:endParaRPr lang="tr-TR" sz="1600" b="0" kern="1200" dirty="0"/>
        </a:p>
      </dsp:txBody>
      <dsp:txXfrm>
        <a:off x="53131" y="44741"/>
        <a:ext cx="5690521" cy="666601"/>
      </dsp:txXfrm>
    </dsp:sp>
    <dsp:sp modelId="{04A9C7AE-CBD2-494E-98E4-629D55E25F31}">
      <dsp:nvSpPr>
        <dsp:cNvPr id="0" name=""/>
        <dsp:cNvSpPr/>
      </dsp:nvSpPr>
      <dsp:spPr>
        <a:xfrm>
          <a:off x="445996" y="882101"/>
          <a:ext cx="6888024" cy="720087"/>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0" kern="1200" dirty="0" smtClean="0"/>
            <a:t>Söz konusu değişiklik hakkında Proje Yürütücüsü tarafından, İlgili Araştırma Grubuna bilgi verilir.</a:t>
          </a:r>
          <a:endParaRPr lang="tr-TR" sz="1600" b="0" kern="1200" dirty="0"/>
        </a:p>
      </dsp:txBody>
      <dsp:txXfrm>
        <a:off x="467087" y="903192"/>
        <a:ext cx="5738266" cy="677905"/>
      </dsp:txXfrm>
    </dsp:sp>
    <dsp:sp modelId="{5F1FB150-9C0E-405A-AC69-B42109447353}">
      <dsp:nvSpPr>
        <dsp:cNvPr id="0" name=""/>
        <dsp:cNvSpPr/>
      </dsp:nvSpPr>
      <dsp:spPr>
        <a:xfrm>
          <a:off x="828526" y="1818205"/>
          <a:ext cx="7225550" cy="720087"/>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0" kern="1200" dirty="0" smtClean="0"/>
            <a:t>Yeni bursiyerin TÜBİTAK veri tabanına kaydı ve başka projelerde bursiyer olup olmadığı kontrol edilerek Gruptan uygunluk onayı alınır. </a:t>
          </a:r>
          <a:endParaRPr lang="tr-TR" sz="1600" b="0" kern="1200" dirty="0"/>
        </a:p>
      </dsp:txBody>
      <dsp:txXfrm>
        <a:off x="849617" y="1839296"/>
        <a:ext cx="6030550" cy="677905"/>
      </dsp:txXfrm>
    </dsp:sp>
    <dsp:sp modelId="{ACFE0FEE-155D-485C-BD74-A86C10DB4CBD}">
      <dsp:nvSpPr>
        <dsp:cNvPr id="0" name=""/>
        <dsp:cNvSpPr/>
      </dsp:nvSpPr>
      <dsp:spPr>
        <a:xfrm>
          <a:off x="1638159" y="2754305"/>
          <a:ext cx="6725577" cy="86409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0" kern="1200" dirty="0" smtClean="0"/>
            <a:t>Proje Yürütücüsü daha sonra yeni bursiyere ödeme yapılması hususunda gereği için ilgili Birime talimat verilir. Söz konusu değişikliklere ayrıca gelişme raporlarında yer verilir.</a:t>
          </a:r>
          <a:endParaRPr lang="tr-TR" sz="1600" b="0" kern="1200" dirty="0"/>
        </a:p>
      </dsp:txBody>
      <dsp:txXfrm>
        <a:off x="1663468" y="2779614"/>
        <a:ext cx="5593503" cy="813478"/>
      </dsp:txXfrm>
    </dsp:sp>
    <dsp:sp modelId="{46DEF184-428A-436C-B6B9-D319A9758AB1}">
      <dsp:nvSpPr>
        <dsp:cNvPr id="0" name=""/>
        <dsp:cNvSpPr/>
      </dsp:nvSpPr>
      <dsp:spPr>
        <a:xfrm>
          <a:off x="6156676" y="522058"/>
          <a:ext cx="514857" cy="514857"/>
        </a:xfrm>
        <a:prstGeom prst="downArrow">
          <a:avLst>
            <a:gd name="adj1" fmla="val 55000"/>
            <a:gd name="adj2" fmla="val 45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272519" y="522058"/>
        <a:ext cx="283171" cy="387430"/>
      </dsp:txXfrm>
    </dsp:sp>
    <dsp:sp modelId="{A1F52040-91D4-48F9-A597-5DDBE133104D}">
      <dsp:nvSpPr>
        <dsp:cNvPr id="0" name=""/>
        <dsp:cNvSpPr/>
      </dsp:nvSpPr>
      <dsp:spPr>
        <a:xfrm>
          <a:off x="6716322" y="1458162"/>
          <a:ext cx="514857" cy="514857"/>
        </a:xfrm>
        <a:prstGeom prst="downArrow">
          <a:avLst>
            <a:gd name="adj1" fmla="val 55000"/>
            <a:gd name="adj2" fmla="val 45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6832165" y="1458162"/>
        <a:ext cx="283171" cy="387430"/>
      </dsp:txXfrm>
    </dsp:sp>
    <dsp:sp modelId="{2263C1A5-144C-4D1A-8A12-8E7E2D320D0A}">
      <dsp:nvSpPr>
        <dsp:cNvPr id="0" name=""/>
        <dsp:cNvSpPr/>
      </dsp:nvSpPr>
      <dsp:spPr>
        <a:xfrm>
          <a:off x="7267615" y="2383464"/>
          <a:ext cx="514857" cy="514857"/>
        </a:xfrm>
        <a:prstGeom prst="downArrow">
          <a:avLst>
            <a:gd name="adj1" fmla="val 55000"/>
            <a:gd name="adj2" fmla="val 45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7383458" y="2383464"/>
        <a:ext cx="283171" cy="38743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8DE01-D279-49C0-84BE-2CF7922B2EE5}">
      <dsp:nvSpPr>
        <dsp:cNvPr id="0" name=""/>
        <dsp:cNvSpPr/>
      </dsp:nvSpPr>
      <dsp:spPr>
        <a:xfrm>
          <a:off x="0" y="0"/>
          <a:ext cx="789007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BCC7A75-9877-48C4-A357-2DD50F423587}">
      <dsp:nvSpPr>
        <dsp:cNvPr id="0" name=""/>
        <dsp:cNvSpPr/>
      </dsp:nvSpPr>
      <dsp:spPr>
        <a:xfrm>
          <a:off x="0" y="0"/>
          <a:ext cx="2010162" cy="507365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b="1" kern="1200" dirty="0"/>
        </a:p>
      </dsp:txBody>
      <dsp:txXfrm>
        <a:off x="0" y="0"/>
        <a:ext cx="2010162" cy="5073650"/>
      </dsp:txXfrm>
    </dsp:sp>
    <dsp:sp modelId="{572AA830-AE6D-4E77-92D0-53745567C7EA}">
      <dsp:nvSpPr>
        <dsp:cNvPr id="0" name=""/>
        <dsp:cNvSpPr/>
      </dsp:nvSpPr>
      <dsp:spPr>
        <a:xfrm>
          <a:off x="2120308" y="59642"/>
          <a:ext cx="5764260" cy="119285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altLang="tr-TR" sz="1600" b="0" kern="1200" dirty="0" smtClean="0"/>
            <a:t>Proje yürütücüleri burs ödemelerinin zamanında yapılması için her  türlü tedbiri almaktan sorumludur.</a:t>
          </a:r>
          <a:endParaRPr lang="en-US" sz="1600" b="0" kern="1200" dirty="0"/>
        </a:p>
      </dsp:txBody>
      <dsp:txXfrm>
        <a:off x="2120308" y="59642"/>
        <a:ext cx="5764260" cy="1192852"/>
      </dsp:txXfrm>
    </dsp:sp>
    <dsp:sp modelId="{E1A3D0B5-6133-4EA2-92A0-EDEEAD9B8102}">
      <dsp:nvSpPr>
        <dsp:cNvPr id="0" name=""/>
        <dsp:cNvSpPr/>
      </dsp:nvSpPr>
      <dsp:spPr>
        <a:xfrm>
          <a:off x="2010162" y="720303"/>
          <a:ext cx="58744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6D0AB03-EF80-4689-ABFD-F04EA3AD99E8}">
      <dsp:nvSpPr>
        <dsp:cNvPr id="0" name=""/>
        <dsp:cNvSpPr/>
      </dsp:nvSpPr>
      <dsp:spPr>
        <a:xfrm>
          <a:off x="2120308" y="792316"/>
          <a:ext cx="5764260" cy="119285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altLang="tr-TR" sz="1600" b="0" kern="1200" dirty="0" smtClean="0"/>
            <a:t>Bursiyerlere projede uygulama yaptıkları ayı takip eden ayın ilk haftasında burs ödemelerinin yapılması esastır. </a:t>
          </a:r>
          <a:endParaRPr lang="en-US" sz="1600" b="0" kern="1200" dirty="0"/>
        </a:p>
      </dsp:txBody>
      <dsp:txXfrm>
        <a:off x="2120308" y="792316"/>
        <a:ext cx="5764260" cy="1192852"/>
      </dsp:txXfrm>
    </dsp:sp>
    <dsp:sp modelId="{EC5E5B4E-20EC-4A1A-AEBF-8583C08CC906}">
      <dsp:nvSpPr>
        <dsp:cNvPr id="0" name=""/>
        <dsp:cNvSpPr/>
      </dsp:nvSpPr>
      <dsp:spPr>
        <a:xfrm>
          <a:off x="2010162" y="1512391"/>
          <a:ext cx="58744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2E8D14B-AA2E-45D2-A2A4-9F5225C96AAC}">
      <dsp:nvSpPr>
        <dsp:cNvPr id="0" name=""/>
        <dsp:cNvSpPr/>
      </dsp:nvSpPr>
      <dsp:spPr>
        <a:xfrm>
          <a:off x="2120308" y="1656407"/>
          <a:ext cx="5764260" cy="119285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altLang="tr-TR" sz="1600" b="0" kern="1200" dirty="0" smtClean="0"/>
            <a:t>Burs ödemelerinde geçerli olmayan bir nedenden dolayı  gecikme olması ve bu durumun TÜBİTAK'a bildirilmesi halinde TÜBİTAK tarafından gecikmenin gerekçeleri istenebilir. </a:t>
          </a:r>
          <a:endParaRPr lang="en-US" sz="1600" b="0" kern="1200" dirty="0"/>
        </a:p>
      </dsp:txBody>
      <dsp:txXfrm>
        <a:off x="2120308" y="1656407"/>
        <a:ext cx="5764260" cy="1192852"/>
      </dsp:txXfrm>
    </dsp:sp>
    <dsp:sp modelId="{260AD30C-845F-4619-A347-0791B7EA970A}">
      <dsp:nvSpPr>
        <dsp:cNvPr id="0" name=""/>
        <dsp:cNvSpPr/>
      </dsp:nvSpPr>
      <dsp:spPr>
        <a:xfrm>
          <a:off x="2010162" y="2608395"/>
          <a:ext cx="58744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A8889C6-8EB5-4A5B-805D-10FCBB4C2354}">
      <dsp:nvSpPr>
        <dsp:cNvPr id="0" name=""/>
        <dsp:cNvSpPr/>
      </dsp:nvSpPr>
      <dsp:spPr>
        <a:xfrm>
          <a:off x="2120308" y="2736523"/>
          <a:ext cx="5764260" cy="119285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altLang="tr-TR" sz="1600" b="0" kern="1200" dirty="0" smtClean="0"/>
            <a:t>Burs ödemelerinin yapılmasında ihmal, kusur ve suistimali olduğu anlaşılan proje yürütücüsü hakkında sözleşme ve ilgili mevzuat hükümlerine göre işlem yapılır. </a:t>
          </a:r>
        </a:p>
      </dsp:txBody>
      <dsp:txXfrm>
        <a:off x="2120308" y="2736523"/>
        <a:ext cx="5764260" cy="1192852"/>
      </dsp:txXfrm>
    </dsp:sp>
    <dsp:sp modelId="{5B8B85B6-F03F-49D1-98A7-9B1802F5B769}">
      <dsp:nvSpPr>
        <dsp:cNvPr id="0" name=""/>
        <dsp:cNvSpPr/>
      </dsp:nvSpPr>
      <dsp:spPr>
        <a:xfrm>
          <a:off x="2010162" y="3672631"/>
          <a:ext cx="58744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914"/>
          <a:ext cx="7067128"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914"/>
          <a:ext cx="1413425" cy="18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914"/>
        <a:ext cx="1413425" cy="1870379"/>
      </dsp:txXfrm>
    </dsp:sp>
    <dsp:sp modelId="{CF903763-AE74-41B1-90E7-22DA5CF9F1C6}">
      <dsp:nvSpPr>
        <dsp:cNvPr id="0" name=""/>
        <dsp:cNvSpPr/>
      </dsp:nvSpPr>
      <dsp:spPr>
        <a:xfrm>
          <a:off x="1519432" y="0"/>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solidFill>
                <a:schemeClr val="bg1">
                  <a:lumMod val="65000"/>
                </a:schemeClr>
              </a:solidFill>
              <a:effectLst/>
            </a:rPr>
            <a:t>Proje Teşvik İkramiyesi (PTİ), Personel Ödemeleri, Burs Ödemeleri</a:t>
          </a:r>
          <a:endParaRPr lang="tr-TR" sz="2800" kern="1200" dirty="0">
            <a:solidFill>
              <a:schemeClr val="bg1">
                <a:lumMod val="65000"/>
              </a:schemeClr>
            </a:solidFill>
            <a:effectLst/>
          </a:endParaRPr>
        </a:p>
      </dsp:txBody>
      <dsp:txXfrm>
        <a:off x="1519432" y="0"/>
        <a:ext cx="5547695" cy="869434"/>
      </dsp:txXfrm>
    </dsp:sp>
    <dsp:sp modelId="{10AA5E54-732B-41BE-8BE3-EAFF2CD85F3D}">
      <dsp:nvSpPr>
        <dsp:cNvPr id="0" name=""/>
        <dsp:cNvSpPr/>
      </dsp:nvSpPr>
      <dsp:spPr>
        <a:xfrm>
          <a:off x="1413425" y="93610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291"/>
          <a:ext cx="5547695" cy="869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291"/>
        <a:ext cx="5547695" cy="869434"/>
      </dsp:txXfrm>
    </dsp:sp>
    <dsp:sp modelId="{CD45B6D9-968F-4878-8155-4D619E6B01F6}">
      <dsp:nvSpPr>
        <dsp:cNvPr id="0" name=""/>
        <dsp:cNvSpPr/>
      </dsp:nvSpPr>
      <dsp:spPr>
        <a:xfrm>
          <a:off x="1413425" y="1656184"/>
          <a:ext cx="565370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5134D-DAC3-412E-968E-270C78C8EC73}">
      <dsp:nvSpPr>
        <dsp:cNvPr id="0" name=""/>
        <dsp:cNvSpPr/>
      </dsp:nvSpPr>
      <dsp:spPr>
        <a:xfrm>
          <a:off x="2154146" y="793481"/>
          <a:ext cx="4591370" cy="1366327"/>
        </a:xfrm>
        <a:prstGeom prst="rect">
          <a:avLst/>
        </a:prstGeom>
        <a:solidFill>
          <a:srgbClr val="C1E3ED">
            <a:alpha val="90000"/>
          </a:srgbClr>
        </a:solidFill>
        <a:ln w="25400" cap="flat" cmpd="sng" algn="ctr">
          <a:solidFill>
            <a:srgbClr val="5DB3C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tr-TR" sz="1600" b="0" kern="1200" dirty="0" smtClean="0"/>
            <a:t>TÜBİTAK tarafından hesaplanan kurum hissesi proje bütçesinde </a:t>
          </a:r>
          <a:r>
            <a:rPr lang="en-GB" sz="1600" b="0" kern="1200" dirty="0" smtClean="0"/>
            <a:t>mahiyeti belirtilmeden toplam rakam olarak yer al</a:t>
          </a:r>
          <a:r>
            <a:rPr lang="tr-TR" sz="1600" b="0" kern="1200" dirty="0" smtClean="0"/>
            <a:t>ır.</a:t>
          </a:r>
          <a:r>
            <a:rPr lang="en-GB" sz="1600" b="0" kern="1200" dirty="0" smtClean="0"/>
            <a:t> </a:t>
          </a:r>
          <a:endParaRPr lang="tr-TR" sz="1600" b="0" kern="1200" dirty="0"/>
        </a:p>
      </dsp:txBody>
      <dsp:txXfrm>
        <a:off x="2888765" y="793481"/>
        <a:ext cx="3856751" cy="1366327"/>
      </dsp:txXfrm>
    </dsp:sp>
    <dsp:sp modelId="{A077070D-2350-462A-B925-D00B8D402DE4}">
      <dsp:nvSpPr>
        <dsp:cNvPr id="0" name=""/>
        <dsp:cNvSpPr/>
      </dsp:nvSpPr>
      <dsp:spPr>
        <a:xfrm>
          <a:off x="557917" y="178128"/>
          <a:ext cx="2291607" cy="147406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b="1" kern="1200" dirty="0" smtClean="0"/>
            <a:t>Kurum </a:t>
          </a:r>
          <a:r>
            <a:rPr lang="tr-TR" sz="1500" b="1" kern="1200" dirty="0" smtClean="0"/>
            <a:t>h</a:t>
          </a:r>
          <a:r>
            <a:rPr lang="en-GB" sz="1500" b="1" kern="1200" dirty="0" smtClean="0"/>
            <a:t>issesi ile yapılacak harcamalar önceden projede öngörülmüş olacak mı? </a:t>
          </a:r>
          <a:endParaRPr lang="tr-TR" sz="1500" kern="1200" dirty="0"/>
        </a:p>
      </dsp:txBody>
      <dsp:txXfrm>
        <a:off x="893515" y="394000"/>
        <a:ext cx="1620411" cy="104231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342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3425" cy="1872208"/>
      </dsp:txXfrm>
    </dsp:sp>
    <dsp:sp modelId="{CF903763-AE74-41B1-90E7-22DA5CF9F1C6}">
      <dsp:nvSpPr>
        <dsp:cNvPr id="0" name=""/>
        <dsp:cNvSpPr/>
      </dsp:nvSpPr>
      <dsp:spPr>
        <a:xfrm>
          <a:off x="1519432" y="65819"/>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t>Seyahat Ödemeleri</a:t>
          </a:r>
          <a:endParaRPr lang="tr-TR" sz="2800" kern="1200" dirty="0"/>
        </a:p>
      </dsp:txBody>
      <dsp:txXfrm>
        <a:off x="1519432" y="65819"/>
        <a:ext cx="5547695" cy="870284"/>
      </dsp:txXfrm>
    </dsp:sp>
    <dsp:sp modelId="{10AA5E54-732B-41BE-8BE3-EAFF2CD85F3D}">
      <dsp:nvSpPr>
        <dsp:cNvPr id="0" name=""/>
        <dsp:cNvSpPr/>
      </dsp:nvSpPr>
      <dsp:spPr>
        <a:xfrm>
          <a:off x="1413425" y="648072"/>
          <a:ext cx="565370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312"/>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312"/>
        <a:ext cx="5547695" cy="870284"/>
      </dsp:txXfrm>
    </dsp:sp>
    <dsp:sp modelId="{CD45B6D9-968F-4878-8155-4D619E6B01F6}">
      <dsp:nvSpPr>
        <dsp:cNvPr id="0" name=""/>
        <dsp:cNvSpPr/>
      </dsp:nvSpPr>
      <dsp:spPr>
        <a:xfrm>
          <a:off x="1413425" y="1296144"/>
          <a:ext cx="565370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342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3425" cy="1872208"/>
      </dsp:txXfrm>
    </dsp:sp>
    <dsp:sp modelId="{CF903763-AE74-41B1-90E7-22DA5CF9F1C6}">
      <dsp:nvSpPr>
        <dsp:cNvPr id="0" name=""/>
        <dsp:cNvSpPr/>
      </dsp:nvSpPr>
      <dsp:spPr>
        <a:xfrm>
          <a:off x="1519432" y="65819"/>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rPr>
            <a:t>Seyahat Ödemeleri</a:t>
          </a:r>
          <a:endParaRPr lang="tr-TR" sz="2800" kern="1200" dirty="0">
            <a:effectLst>
              <a:outerShdw blurRad="38100" dist="38100" dir="2700000" algn="tl">
                <a:srgbClr val="000000">
                  <a:alpha val="43137"/>
                </a:srgbClr>
              </a:outerShdw>
            </a:effectLst>
          </a:endParaRPr>
        </a:p>
      </dsp:txBody>
      <dsp:txXfrm>
        <a:off x="1519432" y="65819"/>
        <a:ext cx="5547695" cy="870284"/>
      </dsp:txXfrm>
    </dsp:sp>
    <dsp:sp modelId="{10AA5E54-732B-41BE-8BE3-EAFF2CD85F3D}">
      <dsp:nvSpPr>
        <dsp:cNvPr id="0" name=""/>
        <dsp:cNvSpPr/>
      </dsp:nvSpPr>
      <dsp:spPr>
        <a:xfrm>
          <a:off x="1413425" y="648072"/>
          <a:ext cx="565370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312"/>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312"/>
        <a:ext cx="5547695" cy="870284"/>
      </dsp:txXfrm>
    </dsp:sp>
    <dsp:sp modelId="{CD45B6D9-968F-4878-8155-4D619E6B01F6}">
      <dsp:nvSpPr>
        <dsp:cNvPr id="0" name=""/>
        <dsp:cNvSpPr/>
      </dsp:nvSpPr>
      <dsp:spPr>
        <a:xfrm>
          <a:off x="1413425" y="1296144"/>
          <a:ext cx="565370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7591-F4B2-4976-B4A0-6145FA246E17}">
      <dsp:nvSpPr>
        <dsp:cNvPr id="0" name=""/>
        <dsp:cNvSpPr/>
      </dsp:nvSpPr>
      <dsp:spPr>
        <a:xfrm rot="5400000">
          <a:off x="4955872" y="-2100218"/>
          <a:ext cx="936102" cy="513654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1900" kern="1200" dirty="0" smtClean="0"/>
            <a:t> Proje Önerisi Yürürlüğe Alma</a:t>
          </a:r>
          <a:endParaRPr lang="tr-TR" sz="2000" kern="1200" dirty="0"/>
        </a:p>
        <a:p>
          <a:pPr marL="171450" lvl="1" indent="-171450" algn="l" defTabSz="844550">
            <a:lnSpc>
              <a:spcPct val="90000"/>
            </a:lnSpc>
            <a:spcBef>
              <a:spcPct val="0"/>
            </a:spcBef>
            <a:spcAft>
              <a:spcPct val="15000"/>
            </a:spcAft>
            <a:buChar char="••"/>
          </a:pPr>
          <a:r>
            <a:rPr lang="tr-TR" sz="1900" kern="1200" dirty="0" smtClean="0"/>
            <a:t>Proje İzleme (Mali Rapor) ve Proje Takip Sistemi (PTS)</a:t>
          </a:r>
          <a:endParaRPr lang="tr-TR" sz="1900" kern="1200" dirty="0"/>
        </a:p>
      </dsp:txBody>
      <dsp:txXfrm rot="-5400000">
        <a:off x="2855653" y="45698"/>
        <a:ext cx="5090844" cy="844708"/>
      </dsp:txXfrm>
    </dsp:sp>
    <dsp:sp modelId="{D784F3BD-4923-46A0-8016-1ADABCE27A7A}">
      <dsp:nvSpPr>
        <dsp:cNvPr id="0" name=""/>
        <dsp:cNvSpPr/>
      </dsp:nvSpPr>
      <dsp:spPr>
        <a:xfrm>
          <a:off x="693" y="457"/>
          <a:ext cx="2854959" cy="935189"/>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Baran BİNGÖL</a:t>
          </a:r>
          <a:endParaRPr lang="tr-TR" sz="2800" kern="1200" dirty="0"/>
        </a:p>
      </dsp:txBody>
      <dsp:txXfrm>
        <a:off x="46345" y="46109"/>
        <a:ext cx="2763655" cy="84388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F753D-B9B0-4F49-A51F-357D81C4DF69}">
      <dsp:nvSpPr>
        <dsp:cNvPr id="0" name=""/>
        <dsp:cNvSpPr/>
      </dsp:nvSpPr>
      <dsp:spPr>
        <a:xfrm>
          <a:off x="360068" y="19813"/>
          <a:ext cx="7200753" cy="918123"/>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76200" bIns="76200" numCol="1" spcCol="1270" anchor="ctr" anchorCtr="0">
          <a:noAutofit/>
        </a:bodyPr>
        <a:lstStyle/>
        <a:p>
          <a:pPr marL="0" lvl="0" algn="ctr" defTabSz="914400" rtl="0" eaLnBrk="1" latinLnBrk="0" hangingPunct="1">
            <a:lnSpc>
              <a:spcPct val="90000"/>
            </a:lnSpc>
            <a:spcBef>
              <a:spcPct val="0"/>
            </a:spcBef>
            <a:spcAft>
              <a:spcPct val="35000"/>
            </a:spcAft>
          </a:pPr>
          <a:r>
            <a:rPr lang="tr-TR" sz="2000" b="1" kern="1200" dirty="0" smtClean="0"/>
            <a:t>ÖĞLE (13.00)</a:t>
          </a:r>
        </a:p>
        <a:p>
          <a:pPr marL="0" lvl="0" algn="ctr" defTabSz="914400" rtl="0" eaLnBrk="1" latinLnBrk="0" hangingPunct="1">
            <a:lnSpc>
              <a:spcPct val="90000"/>
            </a:lnSpc>
            <a:spcBef>
              <a:spcPct val="0"/>
            </a:spcBef>
            <a:spcAft>
              <a:spcPct val="35000"/>
            </a:spcAft>
          </a:pPr>
          <a:r>
            <a:rPr lang="tr-TR" sz="2000" b="1" kern="1200" dirty="0" smtClean="0"/>
            <a:t>AKŞAM (19.00)</a:t>
          </a:r>
          <a:endParaRPr lang="tr-TR" sz="2000" b="1" kern="1200" dirty="0"/>
        </a:p>
      </dsp:txBody>
      <dsp:txXfrm>
        <a:off x="360068" y="19813"/>
        <a:ext cx="7200753" cy="918123"/>
      </dsp:txXfrm>
    </dsp:sp>
    <dsp:sp modelId="{7F23C132-00A1-406B-8522-52A5ADEB97A8}">
      <dsp:nvSpPr>
        <dsp:cNvPr id="0" name=""/>
        <dsp:cNvSpPr/>
      </dsp:nvSpPr>
      <dsp:spPr>
        <a:xfrm>
          <a:off x="761043" y="995312"/>
          <a:ext cx="2170211" cy="157177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Saatlerinden birini geçirenlere </a:t>
          </a:r>
        </a:p>
        <a:p>
          <a:pPr lvl="0" algn="ctr" defTabSz="977900">
            <a:lnSpc>
              <a:spcPct val="90000"/>
            </a:lnSpc>
            <a:spcBef>
              <a:spcPct val="0"/>
            </a:spcBef>
            <a:spcAft>
              <a:spcPct val="35000"/>
            </a:spcAft>
          </a:pPr>
          <a:r>
            <a:rPr lang="tr-TR" sz="2600" b="1" kern="1200" dirty="0" smtClean="0">
              <a:solidFill>
                <a:schemeClr val="tx2">
                  <a:lumMod val="50000"/>
                </a:schemeClr>
              </a:solidFill>
            </a:rPr>
            <a:t>1/3</a:t>
          </a:r>
          <a:endParaRPr lang="tr-TR" sz="2600" b="1" kern="1200" dirty="0">
            <a:solidFill>
              <a:schemeClr val="tx2">
                <a:lumMod val="50000"/>
              </a:schemeClr>
            </a:solidFill>
          </a:endParaRPr>
        </a:p>
      </dsp:txBody>
      <dsp:txXfrm>
        <a:off x="761043" y="995312"/>
        <a:ext cx="2170211" cy="1571776"/>
      </dsp:txXfrm>
    </dsp:sp>
    <dsp:sp modelId="{17FFA0D0-B0FB-4A79-BB71-A82A05981E04}">
      <dsp:nvSpPr>
        <dsp:cNvPr id="0" name=""/>
        <dsp:cNvSpPr/>
      </dsp:nvSpPr>
      <dsp:spPr>
        <a:xfrm>
          <a:off x="2931255" y="995312"/>
          <a:ext cx="2170211" cy="157177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Saatlerinden İkisini geçirenlere </a:t>
          </a:r>
        </a:p>
        <a:p>
          <a:pPr lvl="0" algn="ctr" defTabSz="977900">
            <a:lnSpc>
              <a:spcPct val="90000"/>
            </a:lnSpc>
            <a:spcBef>
              <a:spcPct val="0"/>
            </a:spcBef>
            <a:spcAft>
              <a:spcPct val="35000"/>
            </a:spcAft>
          </a:pPr>
          <a:r>
            <a:rPr lang="tr-TR" sz="2600" b="1" kern="1200" dirty="0" smtClean="0">
              <a:solidFill>
                <a:schemeClr val="tx2">
                  <a:lumMod val="50000"/>
                </a:schemeClr>
              </a:solidFill>
            </a:rPr>
            <a:t>2/3</a:t>
          </a:r>
          <a:endParaRPr lang="tr-TR" sz="2600" b="1" kern="1200" dirty="0">
            <a:solidFill>
              <a:schemeClr val="tx2">
                <a:lumMod val="50000"/>
              </a:schemeClr>
            </a:solidFill>
          </a:endParaRPr>
        </a:p>
      </dsp:txBody>
      <dsp:txXfrm>
        <a:off x="2931255" y="995312"/>
        <a:ext cx="2170211" cy="1571776"/>
      </dsp:txXfrm>
    </dsp:sp>
    <dsp:sp modelId="{86381AE0-8AEA-422F-B1E0-D546A258605B}">
      <dsp:nvSpPr>
        <dsp:cNvPr id="0" name=""/>
        <dsp:cNvSpPr/>
      </dsp:nvSpPr>
      <dsp:spPr>
        <a:xfrm>
          <a:off x="5101467" y="995312"/>
          <a:ext cx="2170211" cy="157177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Saatlerinden İkisini ve geceyi geçirenlere</a:t>
          </a:r>
        </a:p>
        <a:p>
          <a:pPr lvl="0" algn="ctr" defTabSz="977900">
            <a:lnSpc>
              <a:spcPct val="90000"/>
            </a:lnSpc>
            <a:spcBef>
              <a:spcPct val="0"/>
            </a:spcBef>
            <a:spcAft>
              <a:spcPct val="35000"/>
            </a:spcAft>
          </a:pPr>
          <a:r>
            <a:rPr lang="tr-TR" sz="2600" b="1" kern="1200" dirty="0" smtClean="0">
              <a:solidFill>
                <a:schemeClr val="tx2">
                  <a:lumMod val="50000"/>
                </a:schemeClr>
              </a:solidFill>
            </a:rPr>
            <a:t>TAM</a:t>
          </a:r>
          <a:endParaRPr lang="tr-TR" sz="2600" b="1" kern="1200" dirty="0">
            <a:solidFill>
              <a:schemeClr val="tx2">
                <a:lumMod val="50000"/>
              </a:schemeClr>
            </a:solidFill>
          </a:endParaRPr>
        </a:p>
      </dsp:txBody>
      <dsp:txXfrm>
        <a:off x="5101467" y="995312"/>
        <a:ext cx="2170211" cy="1571776"/>
      </dsp:txXfrm>
    </dsp:sp>
    <dsp:sp modelId="{40D93D20-4B6E-4E45-A45D-1777FB719FA6}">
      <dsp:nvSpPr>
        <dsp:cNvPr id="0" name=""/>
        <dsp:cNvSpPr/>
      </dsp:nvSpPr>
      <dsp:spPr>
        <a:xfrm>
          <a:off x="360029" y="2631909"/>
          <a:ext cx="7200831" cy="536444"/>
        </a:xfrm>
        <a:prstGeom prst="rect">
          <a:avLst/>
        </a:prstGeom>
        <a:solidFill>
          <a:srgbClr val="F6822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342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3425" cy="1872208"/>
      </dsp:txXfrm>
    </dsp:sp>
    <dsp:sp modelId="{CF903763-AE74-41B1-90E7-22DA5CF9F1C6}">
      <dsp:nvSpPr>
        <dsp:cNvPr id="0" name=""/>
        <dsp:cNvSpPr/>
      </dsp:nvSpPr>
      <dsp:spPr>
        <a:xfrm>
          <a:off x="1519432" y="65819"/>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solidFill>
                <a:schemeClr val="bg1">
                  <a:lumMod val="65000"/>
                </a:schemeClr>
              </a:solidFill>
            </a:rPr>
            <a:t>Seyahat Ödemeleri</a:t>
          </a:r>
          <a:endParaRPr lang="tr-TR" sz="2800" kern="1200" dirty="0">
            <a:solidFill>
              <a:schemeClr val="bg1">
                <a:lumMod val="65000"/>
              </a:schemeClr>
            </a:solidFill>
          </a:endParaRPr>
        </a:p>
      </dsp:txBody>
      <dsp:txXfrm>
        <a:off x="1519432" y="65819"/>
        <a:ext cx="5547695" cy="870284"/>
      </dsp:txXfrm>
    </dsp:sp>
    <dsp:sp modelId="{10AA5E54-732B-41BE-8BE3-EAFF2CD85F3D}">
      <dsp:nvSpPr>
        <dsp:cNvPr id="0" name=""/>
        <dsp:cNvSpPr/>
      </dsp:nvSpPr>
      <dsp:spPr>
        <a:xfrm>
          <a:off x="1413425" y="648072"/>
          <a:ext cx="565370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312"/>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312"/>
        <a:ext cx="5547695" cy="870284"/>
      </dsp:txXfrm>
    </dsp:sp>
    <dsp:sp modelId="{CD45B6D9-968F-4878-8155-4D619E6B01F6}">
      <dsp:nvSpPr>
        <dsp:cNvPr id="0" name=""/>
        <dsp:cNvSpPr/>
      </dsp:nvSpPr>
      <dsp:spPr>
        <a:xfrm>
          <a:off x="1413425" y="1296144"/>
          <a:ext cx="565370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56992-75A7-48FB-8CEF-4BC95F43ADE5}">
      <dsp:nvSpPr>
        <dsp:cNvPr id="0" name=""/>
        <dsp:cNvSpPr/>
      </dsp:nvSpPr>
      <dsp:spPr>
        <a:xfrm>
          <a:off x="987" y="1512398"/>
          <a:ext cx="2480562" cy="957497"/>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4FBDD-DCD8-4DD0-BED4-CF13B0BBBAE2}">
      <dsp:nvSpPr>
        <dsp:cNvPr id="0" name=""/>
        <dsp:cNvSpPr/>
      </dsp:nvSpPr>
      <dsp:spPr>
        <a:xfrm>
          <a:off x="662470" y="1889282"/>
          <a:ext cx="2094697" cy="318436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Taşınır Mal Yönetmeliğinde “Dayanıklı Taşınırlar” olarak tanımlanan malzemelerin, kurumun ilgili mevzuatı ve esaslar çerçevesinde muayene ve kabulü yapılır.</a:t>
          </a:r>
          <a:endParaRPr lang="tr-TR" sz="1500" kern="1200" dirty="0"/>
        </a:p>
      </dsp:txBody>
      <dsp:txXfrm>
        <a:off x="723822" y="1950634"/>
        <a:ext cx="1971993" cy="3061663"/>
      </dsp:txXfrm>
    </dsp:sp>
    <dsp:sp modelId="{47C33307-00DD-49A3-94F6-FCDA0E07C974}">
      <dsp:nvSpPr>
        <dsp:cNvPr id="0" name=""/>
        <dsp:cNvSpPr/>
      </dsp:nvSpPr>
      <dsp:spPr>
        <a:xfrm>
          <a:off x="2834340" y="1563002"/>
          <a:ext cx="2480562" cy="957497"/>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1C0C2-22BA-4CBF-8438-C2121B22A1FC}">
      <dsp:nvSpPr>
        <dsp:cNvPr id="0" name=""/>
        <dsp:cNvSpPr/>
      </dsp:nvSpPr>
      <dsp:spPr>
        <a:xfrm>
          <a:off x="3495824" y="1889282"/>
          <a:ext cx="2094697" cy="318436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Kurum taşınırları, ilgili harcama birimi (projenin fiilen yürütüldüğü Fakülte, Enstitü, Bölüm, Ana Bilim Dalı) adına kaydedilir.</a:t>
          </a:r>
          <a:endParaRPr lang="tr-TR" sz="1500" kern="1200" dirty="0"/>
        </a:p>
      </dsp:txBody>
      <dsp:txXfrm>
        <a:off x="3557176" y="1950634"/>
        <a:ext cx="1971993" cy="3061663"/>
      </dsp:txXfrm>
    </dsp:sp>
    <dsp:sp modelId="{3DACC254-BF45-44D9-97BA-6F2AD74663F1}">
      <dsp:nvSpPr>
        <dsp:cNvPr id="0" name=""/>
        <dsp:cNvSpPr/>
      </dsp:nvSpPr>
      <dsp:spPr>
        <a:xfrm>
          <a:off x="5728269" y="1563002"/>
          <a:ext cx="2480562" cy="957497"/>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96890-1BB1-49C8-934F-79E581DC7818}">
      <dsp:nvSpPr>
        <dsp:cNvPr id="0" name=""/>
        <dsp:cNvSpPr/>
      </dsp:nvSpPr>
      <dsp:spPr>
        <a:xfrm>
          <a:off x="6329177" y="1855578"/>
          <a:ext cx="2094697" cy="321807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Oluşturulan “Taşınır İşlem Fişi” ödeme belgesine eklenir. Kaydedilen dayanıklı taşınır, zimmet fişi düzenlenerek ilgili yürütücünün kullanımına tahsis edilir. </a:t>
          </a:r>
          <a:endParaRPr lang="tr-TR" sz="1500" kern="1200" dirty="0"/>
        </a:p>
      </dsp:txBody>
      <dsp:txXfrm>
        <a:off x="6390529" y="1916930"/>
        <a:ext cx="1971993" cy="309536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344816"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68963" cy="244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68963" cy="2448271"/>
      </dsp:txXfrm>
    </dsp:sp>
    <dsp:sp modelId="{CF903763-AE74-41B1-90E7-22DA5CF9F1C6}">
      <dsp:nvSpPr>
        <dsp:cNvPr id="0" name=""/>
        <dsp:cNvSpPr/>
      </dsp:nvSpPr>
      <dsp:spPr>
        <a:xfrm>
          <a:off x="1579135" y="86324"/>
          <a:ext cx="5765680" cy="7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r-TR" sz="2400" kern="1200" dirty="0"/>
        </a:p>
      </dsp:txBody>
      <dsp:txXfrm>
        <a:off x="1579135" y="86324"/>
        <a:ext cx="5765680" cy="765084"/>
      </dsp:txXfrm>
    </dsp:sp>
    <dsp:sp modelId="{10AA5E54-732B-41BE-8BE3-EAFF2CD85F3D}">
      <dsp:nvSpPr>
        <dsp:cNvPr id="0" name=""/>
        <dsp:cNvSpPr/>
      </dsp:nvSpPr>
      <dsp:spPr>
        <a:xfrm>
          <a:off x="1468963" y="720080"/>
          <a:ext cx="587585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D3D5374-32C6-4D67-8C8F-6755FE99D01F}">
      <dsp:nvSpPr>
        <dsp:cNvPr id="0" name=""/>
        <dsp:cNvSpPr/>
      </dsp:nvSpPr>
      <dsp:spPr>
        <a:xfrm>
          <a:off x="1579135" y="896671"/>
          <a:ext cx="5765680" cy="7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r-TR" sz="2400" kern="1200" dirty="0"/>
        </a:p>
      </dsp:txBody>
      <dsp:txXfrm>
        <a:off x="1579135" y="896671"/>
        <a:ext cx="5765680" cy="765084"/>
      </dsp:txXfrm>
    </dsp:sp>
    <dsp:sp modelId="{CCAD6B94-12F1-4F3F-9A5E-2B55CDB455E7}">
      <dsp:nvSpPr>
        <dsp:cNvPr id="0" name=""/>
        <dsp:cNvSpPr/>
      </dsp:nvSpPr>
      <dsp:spPr>
        <a:xfrm>
          <a:off x="1468963" y="1656184"/>
          <a:ext cx="587585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79135" y="1644932"/>
          <a:ext cx="5765680" cy="7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endParaRPr lang="tr-TR" sz="3500" kern="1200" dirty="0"/>
        </a:p>
      </dsp:txBody>
      <dsp:txXfrm>
        <a:off x="1579135" y="1644932"/>
        <a:ext cx="5765680" cy="765084"/>
      </dsp:txXfrm>
    </dsp:sp>
    <dsp:sp modelId="{CD45B6D9-968F-4878-8155-4D619E6B01F6}">
      <dsp:nvSpPr>
        <dsp:cNvPr id="0" name=""/>
        <dsp:cNvSpPr/>
      </dsp:nvSpPr>
      <dsp:spPr>
        <a:xfrm>
          <a:off x="1425775" y="2304256"/>
          <a:ext cx="587585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344816"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68963" cy="2448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68963" cy="2448271"/>
      </dsp:txXfrm>
    </dsp:sp>
    <dsp:sp modelId="{CF903763-AE74-41B1-90E7-22DA5CF9F1C6}">
      <dsp:nvSpPr>
        <dsp:cNvPr id="0" name=""/>
        <dsp:cNvSpPr/>
      </dsp:nvSpPr>
      <dsp:spPr>
        <a:xfrm>
          <a:off x="1579135" y="86324"/>
          <a:ext cx="5765680" cy="7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r-TR" sz="2400" kern="1200" dirty="0"/>
        </a:p>
      </dsp:txBody>
      <dsp:txXfrm>
        <a:off x="1579135" y="86324"/>
        <a:ext cx="5765680" cy="765084"/>
      </dsp:txXfrm>
    </dsp:sp>
    <dsp:sp modelId="{10AA5E54-732B-41BE-8BE3-EAFF2CD85F3D}">
      <dsp:nvSpPr>
        <dsp:cNvPr id="0" name=""/>
        <dsp:cNvSpPr/>
      </dsp:nvSpPr>
      <dsp:spPr>
        <a:xfrm>
          <a:off x="1468963" y="720080"/>
          <a:ext cx="587585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D3D5374-32C6-4D67-8C8F-6755FE99D01F}">
      <dsp:nvSpPr>
        <dsp:cNvPr id="0" name=""/>
        <dsp:cNvSpPr/>
      </dsp:nvSpPr>
      <dsp:spPr>
        <a:xfrm>
          <a:off x="1579135" y="896671"/>
          <a:ext cx="5765680" cy="7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r-TR" sz="2400" kern="1200" dirty="0"/>
        </a:p>
      </dsp:txBody>
      <dsp:txXfrm>
        <a:off x="1579135" y="896671"/>
        <a:ext cx="5765680" cy="765084"/>
      </dsp:txXfrm>
    </dsp:sp>
    <dsp:sp modelId="{CCAD6B94-12F1-4F3F-9A5E-2B55CDB455E7}">
      <dsp:nvSpPr>
        <dsp:cNvPr id="0" name=""/>
        <dsp:cNvSpPr/>
      </dsp:nvSpPr>
      <dsp:spPr>
        <a:xfrm>
          <a:off x="1468963" y="1656184"/>
          <a:ext cx="587585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79135" y="1644932"/>
          <a:ext cx="5765680" cy="76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endParaRPr lang="tr-TR" sz="3500" kern="1200" dirty="0"/>
        </a:p>
      </dsp:txBody>
      <dsp:txXfrm>
        <a:off x="1579135" y="1644932"/>
        <a:ext cx="5765680" cy="765084"/>
      </dsp:txXfrm>
    </dsp:sp>
    <dsp:sp modelId="{CD45B6D9-968F-4878-8155-4D619E6B01F6}">
      <dsp:nvSpPr>
        <dsp:cNvPr id="0" name=""/>
        <dsp:cNvSpPr/>
      </dsp:nvSpPr>
      <dsp:spPr>
        <a:xfrm>
          <a:off x="1425775" y="2304256"/>
          <a:ext cx="587585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6E5D-2C41-4595-B5B8-C8849849BC1E}">
      <dsp:nvSpPr>
        <dsp:cNvPr id="0" name=""/>
        <dsp:cNvSpPr/>
      </dsp:nvSpPr>
      <dsp:spPr>
        <a:xfrm>
          <a:off x="0" y="144017"/>
          <a:ext cx="6408712" cy="2880317"/>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0" kern="1200" dirty="0" smtClean="0"/>
            <a:t>PY yetkisindeki fasıl aktarımı, aşağıdaki tüm koşulların  birlikte sağlanması durumunda yapılabilmektedir.</a:t>
          </a:r>
          <a:endParaRPr lang="en-US" sz="2000" b="0" i="0" kern="1200" dirty="0">
            <a:effectLst/>
          </a:endParaRPr>
        </a:p>
      </dsp:txBody>
      <dsp:txXfrm>
        <a:off x="0" y="144017"/>
        <a:ext cx="6408712" cy="864095"/>
      </dsp:txXfrm>
    </dsp:sp>
    <dsp:sp modelId="{483DC3FB-F059-4426-B8CF-DCC35B6BF324}">
      <dsp:nvSpPr>
        <dsp:cNvPr id="0" name=""/>
        <dsp:cNvSpPr/>
      </dsp:nvSpPr>
      <dsp:spPr>
        <a:xfrm>
          <a:off x="640871" y="950722"/>
          <a:ext cx="5126969" cy="54933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rPr>
            <a:t>Alımın tür ve niceliğinin aynı kalması</a:t>
          </a:r>
          <a:endParaRPr lang="en-US" sz="1800" kern="1200" dirty="0">
            <a:solidFill>
              <a:schemeClr val="bg1"/>
            </a:solidFill>
            <a:effectLst/>
          </a:endParaRPr>
        </a:p>
      </dsp:txBody>
      <dsp:txXfrm>
        <a:off x="656960" y="966811"/>
        <a:ext cx="5094791" cy="517152"/>
      </dsp:txXfrm>
    </dsp:sp>
    <dsp:sp modelId="{BC449F4A-22F4-4500-8105-C48C28FF7FEB}">
      <dsp:nvSpPr>
        <dsp:cNvPr id="0" name=""/>
        <dsp:cNvSpPr/>
      </dsp:nvSpPr>
      <dsp:spPr>
        <a:xfrm>
          <a:off x="606905" y="1634052"/>
          <a:ext cx="5194901" cy="54778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rPr>
            <a:t>Alımın öngörülen döneminin değiştirilmemesi</a:t>
          </a:r>
          <a:endParaRPr lang="en-US" sz="1800" kern="1200" dirty="0">
            <a:solidFill>
              <a:schemeClr val="bg1"/>
            </a:solidFill>
            <a:effectLst/>
          </a:endParaRPr>
        </a:p>
      </dsp:txBody>
      <dsp:txXfrm>
        <a:off x="622949" y="1650096"/>
        <a:ext cx="5162813" cy="515698"/>
      </dsp:txXfrm>
    </dsp:sp>
    <dsp:sp modelId="{20E7EAB6-8573-482E-BD4A-FD14952E0AB3}">
      <dsp:nvSpPr>
        <dsp:cNvPr id="0" name=""/>
        <dsp:cNvSpPr/>
      </dsp:nvSpPr>
      <dsp:spPr>
        <a:xfrm>
          <a:off x="640871" y="2326444"/>
          <a:ext cx="5126969" cy="552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rPr>
            <a:t>Aktarım yapılacak faslın dönem içerisinde bulunması </a:t>
          </a:r>
          <a:endParaRPr lang="en-US" sz="1800" kern="1200" dirty="0">
            <a:solidFill>
              <a:schemeClr val="bg1"/>
            </a:solidFill>
            <a:effectLst/>
          </a:endParaRPr>
        </a:p>
      </dsp:txBody>
      <dsp:txXfrm>
        <a:off x="657045" y="2342618"/>
        <a:ext cx="5094621" cy="51987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F7DA-05BF-4BE3-AA32-2718AE35CD92}">
      <dsp:nvSpPr>
        <dsp:cNvPr id="0" name=""/>
        <dsp:cNvSpPr/>
      </dsp:nvSpPr>
      <dsp:spPr>
        <a:xfrm>
          <a:off x="5964" y="72006"/>
          <a:ext cx="4230188" cy="4680523"/>
        </a:xfrm>
        <a:prstGeom prst="roundRect">
          <a:avLst>
            <a:gd name="adj" fmla="val 10000"/>
          </a:avLst>
        </a:prstGeom>
        <a:gradFill rotWithShape="0">
          <a:gsLst>
            <a:gs pos="0">
              <a:srgbClr val="96BD47"/>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kern="1200" dirty="0"/>
        </a:p>
      </dsp:txBody>
      <dsp:txXfrm>
        <a:off x="5964" y="72006"/>
        <a:ext cx="4230188" cy="1404157"/>
      </dsp:txXfrm>
    </dsp:sp>
    <dsp:sp modelId="{DD4388B9-4281-4DAF-A18E-488D834FE10D}">
      <dsp:nvSpPr>
        <dsp:cNvPr id="0" name=""/>
        <dsp:cNvSpPr/>
      </dsp:nvSpPr>
      <dsp:spPr>
        <a:xfrm>
          <a:off x="259285" y="288038"/>
          <a:ext cx="3723547" cy="131333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accent3">
                  <a:lumMod val="50000"/>
                </a:schemeClr>
              </a:solidFill>
            </a:rPr>
            <a:t>Dördüncü Düzey </a:t>
          </a:r>
          <a:r>
            <a:rPr lang="tr-TR" sz="1800" b="1" kern="1200" dirty="0" smtClean="0"/>
            <a:t>toplamların </a:t>
          </a:r>
          <a:r>
            <a:rPr lang="tr-TR" sz="1800" kern="1200" dirty="0" smtClean="0"/>
            <a:t>aynı kalması şartıyla</a:t>
          </a:r>
        </a:p>
        <a:p>
          <a:pPr lvl="0" algn="ctr" defTabSz="800100">
            <a:lnSpc>
              <a:spcPct val="90000"/>
            </a:lnSpc>
            <a:spcBef>
              <a:spcPct val="0"/>
            </a:spcBef>
            <a:spcAft>
              <a:spcPct val="35000"/>
            </a:spcAft>
          </a:pPr>
          <a:r>
            <a:rPr lang="tr-TR" sz="1800" kern="1200" dirty="0" smtClean="0"/>
            <a:t>(Örneğin: </a:t>
          </a:r>
          <a:r>
            <a:rPr lang="tr-TR" sz="1800" b="1" kern="1200" dirty="0" smtClean="0">
              <a:solidFill>
                <a:schemeClr val="accent3">
                  <a:lumMod val="50000"/>
                </a:schemeClr>
              </a:solidFill>
            </a:rPr>
            <a:t>06.1.2.90</a:t>
          </a:r>
          <a:r>
            <a:rPr lang="tr-TR" sz="1800" kern="1200" dirty="0" smtClean="0"/>
            <a:t>)</a:t>
          </a:r>
          <a:endParaRPr lang="tr-TR" sz="1800" kern="1200" dirty="0"/>
        </a:p>
      </dsp:txBody>
      <dsp:txXfrm>
        <a:off x="297751" y="326504"/>
        <a:ext cx="3646615" cy="1236400"/>
      </dsp:txXfrm>
    </dsp:sp>
    <dsp:sp modelId="{7F248C82-442C-4F85-9335-E35A30F5E45E}">
      <dsp:nvSpPr>
        <dsp:cNvPr id="0" name=""/>
        <dsp:cNvSpPr/>
      </dsp:nvSpPr>
      <dsp:spPr>
        <a:xfrm>
          <a:off x="208523" y="1872198"/>
          <a:ext cx="3825072" cy="149152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accent3">
                  <a:lumMod val="50000"/>
                </a:schemeClr>
              </a:solidFill>
              <a:latin typeface="+mn-lt"/>
            </a:rPr>
            <a:t>Beşinci düzeyler</a:t>
          </a:r>
          <a:r>
            <a:rPr lang="tr-TR" sz="1800" kern="1200" dirty="0" smtClean="0">
              <a:solidFill>
                <a:schemeClr val="accent3">
                  <a:lumMod val="50000"/>
                </a:schemeClr>
              </a:solidFill>
              <a:latin typeface="+mn-lt"/>
            </a:rPr>
            <a:t> </a:t>
          </a:r>
          <a:r>
            <a:rPr lang="tr-TR" sz="1800" kern="1200" dirty="0" smtClean="0">
              <a:latin typeface="+mn-lt"/>
            </a:rPr>
            <a:t>arasındaki aktarmalar PY tarafından gerçekleştirilir</a:t>
          </a:r>
        </a:p>
        <a:p>
          <a:pPr lvl="0" algn="ctr" defTabSz="800100">
            <a:lnSpc>
              <a:spcPct val="90000"/>
            </a:lnSpc>
            <a:spcBef>
              <a:spcPct val="0"/>
            </a:spcBef>
            <a:spcAft>
              <a:spcPct val="35000"/>
            </a:spcAft>
          </a:pPr>
          <a:r>
            <a:rPr lang="tr-TR" sz="1800" kern="1200" dirty="0" smtClean="0"/>
            <a:t>(Örneğin: </a:t>
          </a:r>
          <a:r>
            <a:rPr lang="tr-TR" sz="1800" b="0" kern="1200" dirty="0" smtClean="0"/>
            <a:t>06.1.2.90</a:t>
          </a:r>
          <a:r>
            <a:rPr lang="tr-TR" sz="1800" b="1" kern="1200" dirty="0" smtClean="0"/>
            <a:t>.</a:t>
          </a:r>
          <a:r>
            <a:rPr lang="tr-TR" sz="1800" b="1" kern="1200" dirty="0" smtClean="0">
              <a:solidFill>
                <a:schemeClr val="accent3">
                  <a:lumMod val="50000"/>
                </a:schemeClr>
              </a:solidFill>
            </a:rPr>
            <a:t>01</a:t>
          </a:r>
          <a:r>
            <a:rPr lang="tr-TR" sz="1800" kern="1200" dirty="0" smtClean="0"/>
            <a:t>- </a:t>
          </a:r>
          <a:r>
            <a:rPr lang="tr-TR" sz="1800" b="0" kern="1200" dirty="0" smtClean="0"/>
            <a:t>06.1.2.90</a:t>
          </a:r>
          <a:r>
            <a:rPr lang="tr-TR" sz="1800" b="1" kern="1200" dirty="0" smtClean="0"/>
            <a:t>.</a:t>
          </a:r>
          <a:r>
            <a:rPr lang="tr-TR" sz="1800" b="1" kern="1200" dirty="0" smtClean="0">
              <a:solidFill>
                <a:schemeClr val="accent3">
                  <a:lumMod val="50000"/>
                </a:schemeClr>
              </a:solidFill>
            </a:rPr>
            <a:t>02</a:t>
          </a:r>
          <a:r>
            <a:rPr lang="tr-TR" sz="1800" kern="1200" dirty="0" smtClean="0"/>
            <a:t>)</a:t>
          </a:r>
          <a:endParaRPr lang="tr-TR" sz="1800" kern="1200" dirty="0"/>
        </a:p>
      </dsp:txBody>
      <dsp:txXfrm>
        <a:off x="252208" y="1915883"/>
        <a:ext cx="3737702" cy="1404150"/>
      </dsp:txXfrm>
    </dsp:sp>
    <dsp:sp modelId="{B3026D1C-28B7-45AA-BB45-1DE9E279B8D0}">
      <dsp:nvSpPr>
        <dsp:cNvPr id="0" name=""/>
        <dsp:cNvSpPr/>
      </dsp:nvSpPr>
      <dsp:spPr>
        <a:xfrm>
          <a:off x="4553417" y="72006"/>
          <a:ext cx="3217481" cy="4680523"/>
        </a:xfrm>
        <a:prstGeom prst="roundRect">
          <a:avLst>
            <a:gd name="adj" fmla="val 10000"/>
          </a:avLst>
        </a:prstGeom>
        <a:gradFill rotWithShape="0">
          <a:gsLst>
            <a:gs pos="0">
              <a:srgbClr val="96BD47"/>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dsp:spPr>
      <dsp:style>
        <a:lnRef idx="1">
          <a:schemeClr val="accent3"/>
        </a:lnRef>
        <a:fillRef idx="3">
          <a:schemeClr val="accent3"/>
        </a:fillRef>
        <a:effectRef idx="2">
          <a:schemeClr val="accent3"/>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tr-TR" sz="6500" kern="1200" dirty="0"/>
        </a:p>
      </dsp:txBody>
      <dsp:txXfrm>
        <a:off x="4553417" y="72006"/>
        <a:ext cx="3217481" cy="1404157"/>
      </dsp:txXfrm>
    </dsp:sp>
    <dsp:sp modelId="{9F395A62-EDA9-4A06-8EA4-B12231306B67}">
      <dsp:nvSpPr>
        <dsp:cNvPr id="0" name=""/>
        <dsp:cNvSpPr/>
      </dsp:nvSpPr>
      <dsp:spPr>
        <a:xfrm>
          <a:off x="4731745" y="274095"/>
          <a:ext cx="2860825" cy="145466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100000"/>
            </a:lnSpc>
            <a:spcBef>
              <a:spcPct val="0"/>
            </a:spcBef>
            <a:spcAft>
              <a:spcPts val="0"/>
            </a:spcAft>
          </a:pPr>
          <a:r>
            <a:rPr lang="tr-TR" sz="1800" kern="1200" dirty="0" smtClean="0"/>
            <a:t>Ekonomik kod değişikliği </a:t>
          </a:r>
        </a:p>
        <a:p>
          <a:pPr lvl="0" algn="ctr" defTabSz="800100">
            <a:lnSpc>
              <a:spcPct val="100000"/>
            </a:lnSpc>
            <a:spcBef>
              <a:spcPct val="0"/>
            </a:spcBef>
            <a:spcAft>
              <a:spcPts val="0"/>
            </a:spcAft>
          </a:pPr>
          <a:r>
            <a:rPr lang="tr-TR" sz="1800" kern="1200" dirty="0" smtClean="0"/>
            <a:t>olmadığından yalnızca </a:t>
          </a:r>
        </a:p>
        <a:p>
          <a:pPr lvl="0" algn="ctr" defTabSz="800100">
            <a:lnSpc>
              <a:spcPct val="100000"/>
            </a:lnSpc>
            <a:spcBef>
              <a:spcPct val="0"/>
            </a:spcBef>
            <a:spcAft>
              <a:spcPts val="0"/>
            </a:spcAft>
          </a:pPr>
          <a:r>
            <a:rPr lang="tr-TR" sz="1800" kern="1200" dirty="0" smtClean="0"/>
            <a:t>gelişme raporunda </a:t>
          </a:r>
        </a:p>
        <a:p>
          <a:pPr lvl="0" algn="ctr" defTabSz="800100">
            <a:lnSpc>
              <a:spcPct val="100000"/>
            </a:lnSpc>
            <a:spcBef>
              <a:spcPct val="0"/>
            </a:spcBef>
            <a:spcAft>
              <a:spcPts val="0"/>
            </a:spcAft>
          </a:pPr>
          <a:r>
            <a:rPr lang="tr-TR" sz="1800" kern="1200" dirty="0" smtClean="0"/>
            <a:t>bilgi verilir.</a:t>
          </a:r>
          <a:endParaRPr lang="tr-TR" sz="1800" kern="1200" dirty="0"/>
        </a:p>
      </dsp:txBody>
      <dsp:txXfrm>
        <a:off x="4774351" y="316701"/>
        <a:ext cx="2775613" cy="1369451"/>
      </dsp:txXfrm>
    </dsp:sp>
    <dsp:sp modelId="{9EF175C3-2DAC-4007-B074-6A64F3D21DAE}">
      <dsp:nvSpPr>
        <dsp:cNvPr id="0" name=""/>
        <dsp:cNvSpPr/>
      </dsp:nvSpPr>
      <dsp:spPr>
        <a:xfrm>
          <a:off x="4759427" y="2001720"/>
          <a:ext cx="2805461" cy="145466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t>Durum, MADES tarafından Gelişme Raporunda incelenir, uygun değilse iade istenir.</a:t>
          </a:r>
          <a:endParaRPr lang="tr-TR" sz="1800" kern="1200" dirty="0"/>
        </a:p>
      </dsp:txBody>
      <dsp:txXfrm>
        <a:off x="4802033" y="2044326"/>
        <a:ext cx="2720249" cy="136945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F7DA-05BF-4BE3-AA32-2718AE35CD92}">
      <dsp:nvSpPr>
        <dsp:cNvPr id="0" name=""/>
        <dsp:cNvSpPr/>
      </dsp:nvSpPr>
      <dsp:spPr>
        <a:xfrm>
          <a:off x="5964" y="0"/>
          <a:ext cx="4230188" cy="4392487"/>
        </a:xfrm>
        <a:prstGeom prst="roundRect">
          <a:avLst>
            <a:gd name="adj" fmla="val 10000"/>
          </a:avLst>
        </a:prstGeom>
        <a:gradFill rotWithShape="0">
          <a:gsLst>
            <a:gs pos="0">
              <a:srgbClr val="96BD47"/>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kern="1200" dirty="0"/>
        </a:p>
      </dsp:txBody>
      <dsp:txXfrm>
        <a:off x="5964" y="0"/>
        <a:ext cx="4230188" cy="1317746"/>
      </dsp:txXfrm>
    </dsp:sp>
    <dsp:sp modelId="{DD4388B9-4281-4DAF-A18E-488D834FE10D}">
      <dsp:nvSpPr>
        <dsp:cNvPr id="0" name=""/>
        <dsp:cNvSpPr/>
      </dsp:nvSpPr>
      <dsp:spPr>
        <a:xfrm>
          <a:off x="259285" y="249549"/>
          <a:ext cx="3723547" cy="132439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t>İkinci düzey toplamların</a:t>
          </a:r>
          <a:r>
            <a:rPr lang="tr-TR" sz="1800" kern="1200" dirty="0" smtClean="0"/>
            <a:t> aynı   kalması şartıyla</a:t>
          </a:r>
        </a:p>
        <a:p>
          <a:pPr lvl="0" algn="ctr" defTabSz="800100">
            <a:lnSpc>
              <a:spcPct val="90000"/>
            </a:lnSpc>
            <a:spcBef>
              <a:spcPct val="0"/>
            </a:spcBef>
            <a:spcAft>
              <a:spcPct val="35000"/>
            </a:spcAft>
          </a:pPr>
          <a:r>
            <a:rPr lang="tr-TR" sz="1800" kern="1200" dirty="0" smtClean="0"/>
            <a:t>(Örneğin: </a:t>
          </a:r>
          <a:r>
            <a:rPr lang="tr-TR" sz="1800" b="1" kern="1200" dirty="0" smtClean="0">
              <a:solidFill>
                <a:schemeClr val="tx1"/>
              </a:solidFill>
            </a:rPr>
            <a:t>03.3</a:t>
          </a:r>
          <a:r>
            <a:rPr lang="tr-TR" sz="1800" kern="1200" dirty="0" smtClean="0"/>
            <a:t>.1.01-</a:t>
          </a:r>
          <a:r>
            <a:rPr lang="tr-TR" sz="1800" b="1" kern="1200" dirty="0" smtClean="0">
              <a:solidFill>
                <a:schemeClr val="tx1"/>
              </a:solidFill>
            </a:rPr>
            <a:t>03.3</a:t>
          </a:r>
          <a:r>
            <a:rPr lang="tr-TR" sz="1800" kern="1200" dirty="0" smtClean="0"/>
            <a:t>.3.01)</a:t>
          </a:r>
          <a:endParaRPr lang="tr-TR" sz="1800" kern="1200" dirty="0"/>
        </a:p>
      </dsp:txBody>
      <dsp:txXfrm>
        <a:off x="298075" y="288339"/>
        <a:ext cx="3645967" cy="1246814"/>
      </dsp:txXfrm>
    </dsp:sp>
    <dsp:sp modelId="{7F248C82-442C-4F85-9335-E35A30F5E45E}">
      <dsp:nvSpPr>
        <dsp:cNvPr id="0" name=""/>
        <dsp:cNvSpPr/>
      </dsp:nvSpPr>
      <dsp:spPr>
        <a:xfrm>
          <a:off x="208523" y="1777697"/>
          <a:ext cx="3825072" cy="132439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rPr>
            <a:t>Üçüncü ve dördüncü düzey </a:t>
          </a:r>
          <a:r>
            <a:rPr lang="tr-TR" sz="1800" kern="1200" dirty="0" smtClean="0">
              <a:latin typeface="+mn-lt"/>
            </a:rPr>
            <a:t>ekonomik kodlar arasındaki aktarmalar PY tarafından gerçekleştirilir.</a:t>
          </a:r>
          <a:endParaRPr lang="tr-TR" sz="1800" kern="1200" dirty="0">
            <a:latin typeface="+mn-lt"/>
          </a:endParaRPr>
        </a:p>
      </dsp:txBody>
      <dsp:txXfrm>
        <a:off x="247313" y="1816487"/>
        <a:ext cx="3747492" cy="1246814"/>
      </dsp:txXfrm>
    </dsp:sp>
    <dsp:sp modelId="{B3026D1C-28B7-45AA-BB45-1DE9E279B8D0}">
      <dsp:nvSpPr>
        <dsp:cNvPr id="0" name=""/>
        <dsp:cNvSpPr/>
      </dsp:nvSpPr>
      <dsp:spPr>
        <a:xfrm>
          <a:off x="4553417" y="0"/>
          <a:ext cx="3217481" cy="4392487"/>
        </a:xfrm>
        <a:prstGeom prst="roundRect">
          <a:avLst>
            <a:gd name="adj" fmla="val 10000"/>
          </a:avLst>
        </a:prstGeom>
        <a:gradFill rotWithShape="0">
          <a:gsLst>
            <a:gs pos="0">
              <a:srgbClr val="96BD47"/>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dsp:spPr>
      <dsp:style>
        <a:lnRef idx="1">
          <a:schemeClr val="accent3"/>
        </a:lnRef>
        <a:fillRef idx="3">
          <a:schemeClr val="accent3"/>
        </a:fillRef>
        <a:effectRef idx="2">
          <a:schemeClr val="accent3"/>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tr-TR" sz="6100" kern="1200" dirty="0"/>
        </a:p>
      </dsp:txBody>
      <dsp:txXfrm>
        <a:off x="4553417" y="0"/>
        <a:ext cx="3217481" cy="1317746"/>
      </dsp:txXfrm>
    </dsp:sp>
    <dsp:sp modelId="{9F395A62-EDA9-4A06-8EA4-B12231306B67}">
      <dsp:nvSpPr>
        <dsp:cNvPr id="0" name=""/>
        <dsp:cNvSpPr/>
      </dsp:nvSpPr>
      <dsp:spPr>
        <a:xfrm>
          <a:off x="4731745" y="243335"/>
          <a:ext cx="2860825" cy="188968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100000"/>
            </a:lnSpc>
            <a:spcBef>
              <a:spcPct val="0"/>
            </a:spcBef>
            <a:spcAft>
              <a:spcPts val="0"/>
            </a:spcAft>
          </a:pPr>
          <a:r>
            <a:rPr lang="tr-TR" sz="1600" kern="1200" dirty="0" smtClean="0"/>
            <a:t>Söz konusu talep PY tarafından </a:t>
          </a:r>
        </a:p>
        <a:p>
          <a:pPr lvl="0" algn="ctr" defTabSz="711200">
            <a:lnSpc>
              <a:spcPct val="100000"/>
            </a:lnSpc>
            <a:spcBef>
              <a:spcPct val="0"/>
            </a:spcBef>
            <a:spcAft>
              <a:spcPts val="0"/>
            </a:spcAft>
          </a:pPr>
          <a:r>
            <a:rPr lang="tr-TR" sz="1600" kern="1200" dirty="0" smtClean="0"/>
            <a:t> TÜBİTAK’a ayrıntılı olarak iletilir.</a:t>
          </a:r>
        </a:p>
        <a:p>
          <a:pPr lvl="0" algn="l" defTabSz="711200">
            <a:lnSpc>
              <a:spcPct val="100000"/>
            </a:lnSpc>
            <a:spcBef>
              <a:spcPct val="0"/>
            </a:spcBef>
            <a:spcAft>
              <a:spcPts val="0"/>
            </a:spcAft>
          </a:pPr>
          <a:r>
            <a:rPr lang="tr-TR" sz="1600" b="1" kern="1200" dirty="0" smtClean="0"/>
            <a:t>- </a:t>
          </a:r>
          <a:r>
            <a:rPr lang="tr-TR" sz="1550" kern="1200" dirty="0" smtClean="0"/>
            <a:t>Aktarım sebebi (kur farkı vb.)</a:t>
          </a:r>
        </a:p>
        <a:p>
          <a:pPr lvl="0" algn="l" defTabSz="711200">
            <a:lnSpc>
              <a:spcPct val="100000"/>
            </a:lnSpc>
            <a:spcBef>
              <a:spcPct val="0"/>
            </a:spcBef>
            <a:spcAft>
              <a:spcPts val="0"/>
            </a:spcAft>
          </a:pPr>
          <a:r>
            <a:rPr lang="tr-TR" sz="1550" b="1" kern="1200" dirty="0" smtClean="0"/>
            <a:t>- </a:t>
          </a:r>
          <a:r>
            <a:rPr lang="tr-TR" sz="1550" kern="1200" dirty="0" smtClean="0"/>
            <a:t>Nitelik değişikliği olmadığına ilişkin beyan</a:t>
          </a:r>
        </a:p>
        <a:p>
          <a:pPr lvl="0" algn="l" defTabSz="711200">
            <a:lnSpc>
              <a:spcPct val="100000"/>
            </a:lnSpc>
            <a:spcBef>
              <a:spcPct val="0"/>
            </a:spcBef>
            <a:spcAft>
              <a:spcPts val="0"/>
            </a:spcAft>
          </a:pPr>
          <a:r>
            <a:rPr lang="tr-TR" sz="1550" b="1" kern="1200" dirty="0" smtClean="0"/>
            <a:t>- </a:t>
          </a:r>
          <a:r>
            <a:rPr lang="tr-TR" sz="1550" kern="1200" dirty="0" smtClean="0"/>
            <a:t>Ekonomik kod altındaki alt kalem bilgisi</a:t>
          </a:r>
          <a:endParaRPr lang="tr-TR" sz="1550" kern="1200" dirty="0"/>
        </a:p>
      </dsp:txBody>
      <dsp:txXfrm>
        <a:off x="4787092" y="298682"/>
        <a:ext cx="2750131" cy="1778991"/>
      </dsp:txXfrm>
    </dsp:sp>
    <dsp:sp modelId="{9EF175C3-2DAC-4007-B074-6A64F3D21DAE}">
      <dsp:nvSpPr>
        <dsp:cNvPr id="0" name=""/>
        <dsp:cNvSpPr/>
      </dsp:nvSpPr>
      <dsp:spPr>
        <a:xfrm>
          <a:off x="4785451" y="2384931"/>
          <a:ext cx="2805461" cy="84469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tr-TR" sz="1700" kern="1200" dirty="0" smtClean="0"/>
            <a:t>MADES tarafından aktarım incelenir, uygun olması durumunda TTS’ye yansıtılır.</a:t>
          </a:r>
          <a:endParaRPr lang="tr-TR" sz="1700" kern="1200" dirty="0"/>
        </a:p>
      </dsp:txBody>
      <dsp:txXfrm>
        <a:off x="4810191" y="2409671"/>
        <a:ext cx="2755981" cy="79521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F7DA-05BF-4BE3-AA32-2718AE35CD92}">
      <dsp:nvSpPr>
        <dsp:cNvPr id="0" name=""/>
        <dsp:cNvSpPr/>
      </dsp:nvSpPr>
      <dsp:spPr>
        <a:xfrm>
          <a:off x="5964" y="0"/>
          <a:ext cx="4230188" cy="4392487"/>
        </a:xfrm>
        <a:prstGeom prst="roundRect">
          <a:avLst>
            <a:gd name="adj" fmla="val 10000"/>
          </a:avLst>
        </a:prstGeom>
        <a:gradFill rotWithShape="0">
          <a:gsLst>
            <a:gs pos="0">
              <a:srgbClr val="96BD47"/>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kern="1200" dirty="0"/>
        </a:p>
      </dsp:txBody>
      <dsp:txXfrm>
        <a:off x="5964" y="0"/>
        <a:ext cx="4230188" cy="1317746"/>
      </dsp:txXfrm>
    </dsp:sp>
    <dsp:sp modelId="{DD4388B9-4281-4DAF-A18E-488D834FE10D}">
      <dsp:nvSpPr>
        <dsp:cNvPr id="0" name=""/>
        <dsp:cNvSpPr/>
      </dsp:nvSpPr>
      <dsp:spPr>
        <a:xfrm>
          <a:off x="259285" y="249549"/>
          <a:ext cx="3723547" cy="132439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rPr>
            <a:t>İkinci düzeyleri arasında </a:t>
          </a:r>
          <a:r>
            <a:rPr lang="tr-TR" sz="1800" kern="1200" dirty="0" smtClean="0">
              <a:latin typeface="+mn-lt"/>
            </a:rPr>
            <a:t>aktarma yapılması durumunda </a:t>
          </a:r>
        </a:p>
        <a:p>
          <a:pPr lvl="0" algn="ctr" defTabSz="800100">
            <a:lnSpc>
              <a:spcPct val="90000"/>
            </a:lnSpc>
            <a:spcBef>
              <a:spcPct val="0"/>
            </a:spcBef>
            <a:spcAft>
              <a:spcPct val="35000"/>
            </a:spcAft>
          </a:pPr>
          <a:r>
            <a:rPr lang="tr-TR" sz="1800" kern="1200" dirty="0" smtClean="0">
              <a:latin typeface="+mn-lt"/>
            </a:rPr>
            <a:t>(Örneğin 03.</a:t>
          </a:r>
          <a:r>
            <a:rPr lang="tr-TR" sz="1800" b="1" kern="1200" dirty="0" smtClean="0">
              <a:solidFill>
                <a:schemeClr val="tx1"/>
              </a:solidFill>
              <a:latin typeface="+mn-lt"/>
            </a:rPr>
            <a:t>2</a:t>
          </a:r>
          <a:r>
            <a:rPr lang="tr-TR" sz="1800" kern="1200" dirty="0" smtClean="0">
              <a:latin typeface="+mn-lt"/>
            </a:rPr>
            <a:t>.9.90- 03.</a:t>
          </a:r>
          <a:r>
            <a:rPr lang="tr-TR" sz="1800" b="1" kern="1200" dirty="0" smtClean="0">
              <a:solidFill>
                <a:schemeClr val="tx1"/>
              </a:solidFill>
              <a:latin typeface="+mn-lt"/>
            </a:rPr>
            <a:t>5</a:t>
          </a:r>
          <a:r>
            <a:rPr lang="tr-TR" sz="1800" kern="1200" dirty="0" smtClean="0">
              <a:latin typeface="+mn-lt"/>
            </a:rPr>
            <a:t>.9.90)</a:t>
          </a:r>
          <a:endParaRPr lang="tr-TR" sz="1800" kern="1200" dirty="0">
            <a:latin typeface="+mn-lt"/>
          </a:endParaRPr>
        </a:p>
      </dsp:txBody>
      <dsp:txXfrm>
        <a:off x="298075" y="288339"/>
        <a:ext cx="3645967" cy="1246814"/>
      </dsp:txXfrm>
    </dsp:sp>
    <dsp:sp modelId="{7F248C82-442C-4F85-9335-E35A30F5E45E}">
      <dsp:nvSpPr>
        <dsp:cNvPr id="0" name=""/>
        <dsp:cNvSpPr/>
      </dsp:nvSpPr>
      <dsp:spPr>
        <a:xfrm>
          <a:off x="208523" y="1777697"/>
          <a:ext cx="3825072" cy="132439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tr-TR" sz="1800" kern="1200" dirty="0" smtClean="0">
              <a:latin typeface="+mn-lt"/>
            </a:rPr>
            <a:t>PY tarafından, ekleme yapılacak kodda yer alan ödenek toplamının </a:t>
          </a:r>
          <a:r>
            <a:rPr lang="tr-TR" sz="1800" b="1" kern="1200" dirty="0" smtClean="0">
              <a:solidFill>
                <a:schemeClr val="tx1"/>
              </a:solidFill>
              <a:latin typeface="+mn-lt"/>
            </a:rPr>
            <a:t>%20’sine kadar </a:t>
          </a:r>
          <a:r>
            <a:rPr lang="tr-TR" sz="1800" kern="1200" dirty="0" smtClean="0">
              <a:latin typeface="+mn-lt"/>
            </a:rPr>
            <a:t>aktarma yapılır.</a:t>
          </a:r>
          <a:endParaRPr lang="tr-TR" sz="1800" kern="1200" dirty="0">
            <a:latin typeface="+mn-lt"/>
          </a:endParaRPr>
        </a:p>
      </dsp:txBody>
      <dsp:txXfrm>
        <a:off x="247313" y="1816487"/>
        <a:ext cx="3747492" cy="1246814"/>
      </dsp:txXfrm>
    </dsp:sp>
    <dsp:sp modelId="{B3026D1C-28B7-45AA-BB45-1DE9E279B8D0}">
      <dsp:nvSpPr>
        <dsp:cNvPr id="0" name=""/>
        <dsp:cNvSpPr/>
      </dsp:nvSpPr>
      <dsp:spPr>
        <a:xfrm>
          <a:off x="4553417" y="0"/>
          <a:ext cx="3217481" cy="4392487"/>
        </a:xfrm>
        <a:prstGeom prst="roundRect">
          <a:avLst>
            <a:gd name="adj" fmla="val 10000"/>
          </a:avLst>
        </a:prstGeom>
        <a:gradFill rotWithShape="0">
          <a:gsLst>
            <a:gs pos="0">
              <a:srgbClr val="96BD47"/>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dsp:spPr>
      <dsp:style>
        <a:lnRef idx="1">
          <a:schemeClr val="accent3"/>
        </a:lnRef>
        <a:fillRef idx="3">
          <a:schemeClr val="accent3"/>
        </a:fillRef>
        <a:effectRef idx="2">
          <a:schemeClr val="accent3"/>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endParaRPr lang="tr-TR" sz="6100" kern="1200" dirty="0"/>
        </a:p>
      </dsp:txBody>
      <dsp:txXfrm>
        <a:off x="4553417" y="0"/>
        <a:ext cx="3217481" cy="1317746"/>
      </dsp:txXfrm>
    </dsp:sp>
    <dsp:sp modelId="{9F395A62-EDA9-4A06-8EA4-B12231306B67}">
      <dsp:nvSpPr>
        <dsp:cNvPr id="0" name=""/>
        <dsp:cNvSpPr/>
      </dsp:nvSpPr>
      <dsp:spPr>
        <a:xfrm>
          <a:off x="4731745" y="243335"/>
          <a:ext cx="2860825" cy="188968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100000"/>
            </a:lnSpc>
            <a:spcBef>
              <a:spcPct val="0"/>
            </a:spcBef>
            <a:spcAft>
              <a:spcPts val="0"/>
            </a:spcAft>
          </a:pPr>
          <a:r>
            <a:rPr lang="tr-TR" sz="1600" kern="1200" dirty="0" smtClean="0"/>
            <a:t>Söz konusu talep PY tarafından </a:t>
          </a:r>
        </a:p>
        <a:p>
          <a:pPr lvl="0" algn="ctr" defTabSz="711200">
            <a:lnSpc>
              <a:spcPct val="100000"/>
            </a:lnSpc>
            <a:spcBef>
              <a:spcPct val="0"/>
            </a:spcBef>
            <a:spcAft>
              <a:spcPts val="0"/>
            </a:spcAft>
          </a:pPr>
          <a:r>
            <a:rPr lang="tr-TR" sz="1600" kern="1200" dirty="0" smtClean="0"/>
            <a:t> TÜBİTAK’a ayrıntılı olarak iletilir.</a:t>
          </a:r>
        </a:p>
        <a:p>
          <a:pPr lvl="0" algn="l" defTabSz="711200">
            <a:lnSpc>
              <a:spcPct val="100000"/>
            </a:lnSpc>
            <a:spcBef>
              <a:spcPct val="0"/>
            </a:spcBef>
            <a:spcAft>
              <a:spcPts val="0"/>
            </a:spcAft>
          </a:pPr>
          <a:r>
            <a:rPr lang="tr-TR" sz="1600" b="1" kern="1200" dirty="0" smtClean="0"/>
            <a:t>- </a:t>
          </a:r>
          <a:r>
            <a:rPr lang="tr-TR" sz="1550" kern="1200" dirty="0" smtClean="0"/>
            <a:t>Aktarım sebebi (kur farkı vb.)</a:t>
          </a:r>
        </a:p>
        <a:p>
          <a:pPr lvl="0" algn="l" defTabSz="711200">
            <a:lnSpc>
              <a:spcPct val="100000"/>
            </a:lnSpc>
            <a:spcBef>
              <a:spcPct val="0"/>
            </a:spcBef>
            <a:spcAft>
              <a:spcPts val="0"/>
            </a:spcAft>
          </a:pPr>
          <a:r>
            <a:rPr lang="tr-TR" sz="1550" b="1" kern="1200" dirty="0" smtClean="0"/>
            <a:t>- </a:t>
          </a:r>
          <a:r>
            <a:rPr lang="tr-TR" sz="1550" kern="1200" dirty="0" smtClean="0"/>
            <a:t>Nitelik değişikliği olmadığına ilişkin beyan</a:t>
          </a:r>
        </a:p>
        <a:p>
          <a:pPr lvl="0" algn="l" defTabSz="711200">
            <a:lnSpc>
              <a:spcPct val="100000"/>
            </a:lnSpc>
            <a:spcBef>
              <a:spcPct val="0"/>
            </a:spcBef>
            <a:spcAft>
              <a:spcPts val="0"/>
            </a:spcAft>
          </a:pPr>
          <a:r>
            <a:rPr lang="tr-TR" sz="1550" b="1" kern="1200" dirty="0" smtClean="0"/>
            <a:t>- </a:t>
          </a:r>
          <a:r>
            <a:rPr lang="tr-TR" sz="1550" kern="1200" dirty="0" smtClean="0"/>
            <a:t>Ekonomik kod altındaki alt kalem bilgisi</a:t>
          </a:r>
          <a:endParaRPr lang="tr-TR" sz="1550" kern="1200" dirty="0"/>
        </a:p>
      </dsp:txBody>
      <dsp:txXfrm>
        <a:off x="4787092" y="298682"/>
        <a:ext cx="2750131" cy="1778991"/>
      </dsp:txXfrm>
    </dsp:sp>
    <dsp:sp modelId="{9EF175C3-2DAC-4007-B074-6A64F3D21DAE}">
      <dsp:nvSpPr>
        <dsp:cNvPr id="0" name=""/>
        <dsp:cNvSpPr/>
      </dsp:nvSpPr>
      <dsp:spPr>
        <a:xfrm>
          <a:off x="4785451" y="2384931"/>
          <a:ext cx="2805461" cy="84469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tr-TR" sz="1700" kern="1200" dirty="0" smtClean="0"/>
            <a:t>MADES tarafından aktarım incelenir, uygun olması durumunda TTS’ye yansıtılır.</a:t>
          </a:r>
          <a:endParaRPr lang="tr-TR" sz="1700" kern="1200" dirty="0"/>
        </a:p>
      </dsp:txBody>
      <dsp:txXfrm>
        <a:off x="4810191" y="2409671"/>
        <a:ext cx="2755981" cy="79521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A7E65-68B2-413F-8C21-79376707289A}">
      <dsp:nvSpPr>
        <dsp:cNvPr id="0" name=""/>
        <dsp:cNvSpPr/>
      </dsp:nvSpPr>
      <dsp:spPr>
        <a:xfrm>
          <a:off x="3471870" y="2015324"/>
          <a:ext cx="1726504" cy="36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endParaRPr lang="tr-TR" sz="2100" kern="1200" dirty="0"/>
        </a:p>
      </dsp:txBody>
      <dsp:txXfrm>
        <a:off x="3471870" y="2015324"/>
        <a:ext cx="1726504" cy="362651"/>
      </dsp:txXfrm>
    </dsp:sp>
    <dsp:sp modelId="{235E6C7B-6AA6-4A12-9C5B-60D2C27A19A7}">
      <dsp:nvSpPr>
        <dsp:cNvPr id="0" name=""/>
        <dsp:cNvSpPr/>
      </dsp:nvSpPr>
      <dsp:spPr>
        <a:xfrm flipH="1">
          <a:off x="4786921" y="0"/>
          <a:ext cx="345300" cy="3270174"/>
        </a:xfrm>
        <a:prstGeom prst="leftBrace">
          <a:avLst>
            <a:gd name="adj1" fmla="val 35000"/>
            <a:gd name="adj2" fmla="val 50000"/>
          </a:avLst>
        </a:prstGeom>
        <a:solidFill>
          <a:schemeClr val="accent3"/>
        </a:solidFill>
        <a:ln w="38100" cap="flat" cmpd="sng" algn="ctr">
          <a:solidFill>
            <a:srgbClr val="7EA03A"/>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sp>
    <dsp:sp modelId="{43222261-2599-44DA-BC82-1D285DF1BDFF}">
      <dsp:nvSpPr>
        <dsp:cNvPr id="0" name=""/>
        <dsp:cNvSpPr/>
      </dsp:nvSpPr>
      <dsp:spPr>
        <a:xfrm>
          <a:off x="104700" y="0"/>
          <a:ext cx="4696091" cy="3245136"/>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Tür ve nicelik değişiklikleri</a:t>
          </a:r>
          <a:endParaRPr lang="tr-TR" sz="2100" kern="1200" dirty="0"/>
        </a:p>
        <a:p>
          <a:pPr marL="228600" lvl="1" indent="-228600" algn="l" defTabSz="933450">
            <a:lnSpc>
              <a:spcPct val="90000"/>
            </a:lnSpc>
            <a:spcBef>
              <a:spcPct val="0"/>
            </a:spcBef>
            <a:spcAft>
              <a:spcPct val="15000"/>
            </a:spcAft>
            <a:buChar char="••"/>
          </a:pPr>
          <a:r>
            <a:rPr lang="tr-TR" sz="2100" kern="1200" dirty="0" smtClean="0"/>
            <a:t>Alımın döneminde gerçekleşen geriye dönük değişiklikler</a:t>
          </a:r>
          <a:endParaRPr lang="tr-TR" sz="2100" kern="1200" dirty="0"/>
        </a:p>
        <a:p>
          <a:pPr marL="228600" lvl="1" indent="-228600" algn="l" defTabSz="933450">
            <a:lnSpc>
              <a:spcPct val="90000"/>
            </a:lnSpc>
            <a:spcBef>
              <a:spcPct val="0"/>
            </a:spcBef>
            <a:spcAft>
              <a:spcPct val="15000"/>
            </a:spcAft>
            <a:buChar char="••"/>
          </a:pPr>
          <a:r>
            <a:rPr lang="tr-TR" sz="2100" kern="1200" dirty="0" smtClean="0"/>
            <a:t>Aktarım yapılacak ekonomik kodun ya da kalemin dönem içerisinde olmaması</a:t>
          </a:r>
          <a:endParaRPr lang="tr-TR" sz="2100" kern="1200" dirty="0"/>
        </a:p>
        <a:p>
          <a:pPr marL="228600" lvl="1" indent="-228600" algn="l" defTabSz="933450">
            <a:lnSpc>
              <a:spcPct val="90000"/>
            </a:lnSpc>
            <a:spcBef>
              <a:spcPct val="0"/>
            </a:spcBef>
            <a:spcAft>
              <a:spcPct val="15000"/>
            </a:spcAft>
            <a:buChar char="••"/>
          </a:pPr>
          <a:r>
            <a:rPr lang="tr-TR" sz="2100" kern="1200" dirty="0" smtClean="0"/>
            <a:t>Aktarım yapılmak istenen kalemin projede öngörülmeyen yeni bir kalem olması (yeni kalem eklenmesi)</a:t>
          </a:r>
          <a:endParaRPr lang="tr-TR" sz="2100" kern="1200" dirty="0"/>
        </a:p>
        <a:p>
          <a:pPr marL="228600" lvl="1" indent="-228600" algn="l" defTabSz="933450">
            <a:lnSpc>
              <a:spcPct val="90000"/>
            </a:lnSpc>
            <a:spcBef>
              <a:spcPct val="0"/>
            </a:spcBef>
            <a:spcAft>
              <a:spcPct val="15000"/>
            </a:spcAft>
            <a:buChar char="••"/>
          </a:pPr>
          <a:r>
            <a:rPr lang="tr-TR" sz="2100" kern="1200" dirty="0" smtClean="0"/>
            <a:t>Projeler arası fasıl aktarımları </a:t>
          </a:r>
          <a:endParaRPr lang="tr-TR" sz="2100" kern="1200" dirty="0"/>
        </a:p>
      </dsp:txBody>
      <dsp:txXfrm>
        <a:off x="104700" y="0"/>
        <a:ext cx="4696091" cy="3245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7591-F4B2-4976-B4A0-6145FA246E17}">
      <dsp:nvSpPr>
        <dsp:cNvPr id="0" name=""/>
        <dsp:cNvSpPr/>
      </dsp:nvSpPr>
      <dsp:spPr>
        <a:xfrm rot="5400000">
          <a:off x="5049659" y="-2075372"/>
          <a:ext cx="771008" cy="5115448"/>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smtClean="0"/>
            <a:t>Seyahat Ödemeleri</a:t>
          </a:r>
          <a:endParaRPr lang="tr-TR" sz="1900" kern="1200" dirty="0"/>
        </a:p>
        <a:p>
          <a:pPr marL="171450" lvl="1" indent="-171450" algn="l" defTabSz="844550">
            <a:lnSpc>
              <a:spcPct val="90000"/>
            </a:lnSpc>
            <a:spcBef>
              <a:spcPct val="0"/>
            </a:spcBef>
            <a:spcAft>
              <a:spcPct val="15000"/>
            </a:spcAft>
            <a:buChar char="••"/>
          </a:pPr>
          <a:r>
            <a:rPr lang="tr-TR" sz="1900" kern="1200" dirty="0" smtClean="0"/>
            <a:t>Satın Alma</a:t>
          </a:r>
          <a:endParaRPr lang="tr-TR" sz="1900" kern="1200" dirty="0"/>
        </a:p>
      </dsp:txBody>
      <dsp:txXfrm rot="-5400000">
        <a:off x="2877439" y="134486"/>
        <a:ext cx="5077810" cy="695732"/>
      </dsp:txXfrm>
    </dsp:sp>
    <dsp:sp modelId="{D784F3BD-4923-46A0-8016-1ADABCE27A7A}">
      <dsp:nvSpPr>
        <dsp:cNvPr id="0" name=""/>
        <dsp:cNvSpPr/>
      </dsp:nvSpPr>
      <dsp:spPr>
        <a:xfrm>
          <a:off x="0" y="471"/>
          <a:ext cx="2877439" cy="9637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Zuhal Esra BİLİR KAT</a:t>
          </a:r>
          <a:endParaRPr lang="tr-TR" sz="2400" kern="1200" dirty="0"/>
        </a:p>
      </dsp:txBody>
      <dsp:txXfrm>
        <a:off x="47047" y="47518"/>
        <a:ext cx="2783345" cy="86966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7C79B-FB40-4807-A07F-B9C8BF3C30FA}">
      <dsp:nvSpPr>
        <dsp:cNvPr id="0" name=""/>
        <dsp:cNvSpPr/>
      </dsp:nvSpPr>
      <dsp:spPr>
        <a:xfrm>
          <a:off x="198942" y="1152126"/>
          <a:ext cx="4265555" cy="1152131"/>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kern="1200" dirty="0" smtClean="0"/>
            <a:t>Proforma, fatura vb. belgeler eklenerek Gruba gerekçeli başvuru yapılır.</a:t>
          </a:r>
          <a:endParaRPr lang="tr-TR" sz="1800" kern="1200" dirty="0"/>
        </a:p>
      </dsp:txBody>
      <dsp:txXfrm>
        <a:off x="775008" y="1152126"/>
        <a:ext cx="3113424" cy="1152131"/>
      </dsp:txXfrm>
    </dsp:sp>
    <dsp:sp modelId="{17A7465C-26DC-4ED6-8A7A-627BEA61809E}">
      <dsp:nvSpPr>
        <dsp:cNvPr id="0" name=""/>
        <dsp:cNvSpPr/>
      </dsp:nvSpPr>
      <dsp:spPr>
        <a:xfrm>
          <a:off x="3998973" y="1190761"/>
          <a:ext cx="3415717" cy="1074860"/>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kern="1200" dirty="0" smtClean="0"/>
            <a:t>Aktarım, TÜBİTAK onayı ile MADES tarafından TTS’ye yansıtılır.</a:t>
          </a:r>
          <a:endParaRPr lang="tr-TR" sz="1800" kern="1200" dirty="0"/>
        </a:p>
      </dsp:txBody>
      <dsp:txXfrm>
        <a:off x="4536403" y="1190761"/>
        <a:ext cx="2340857" cy="107486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37591-F4B2-4976-B4A0-6145FA246E17}">
      <dsp:nvSpPr>
        <dsp:cNvPr id="0" name=""/>
        <dsp:cNvSpPr/>
      </dsp:nvSpPr>
      <dsp:spPr>
        <a:xfrm rot="5400000">
          <a:off x="4955872" y="-2100218"/>
          <a:ext cx="936102" cy="5136541"/>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Ek Ödenek ve Fasıl Aktarımı</a:t>
          </a:r>
          <a:endParaRPr lang="tr-TR" sz="1800" kern="1200" dirty="0"/>
        </a:p>
        <a:p>
          <a:pPr marL="171450" lvl="1" indent="-171450" algn="l" defTabSz="800100">
            <a:lnSpc>
              <a:spcPct val="90000"/>
            </a:lnSpc>
            <a:spcBef>
              <a:spcPct val="0"/>
            </a:spcBef>
            <a:spcAft>
              <a:spcPct val="15000"/>
            </a:spcAft>
            <a:buChar char="••"/>
          </a:pPr>
          <a:r>
            <a:rPr lang="tr-TR" sz="1800" u="none" strike="noStrike" kern="1200" dirty="0" smtClean="0">
              <a:effectLst/>
            </a:rPr>
            <a:t>Ek Süre, Durdurma, Yürürlükten Kaldırma, İptal</a:t>
          </a:r>
          <a:endParaRPr lang="tr-TR" sz="1800" kern="1200" dirty="0"/>
        </a:p>
        <a:p>
          <a:pPr marL="171450" lvl="1" indent="-171450" algn="l" defTabSz="800100">
            <a:lnSpc>
              <a:spcPct val="90000"/>
            </a:lnSpc>
            <a:spcBef>
              <a:spcPct val="0"/>
            </a:spcBef>
            <a:spcAft>
              <a:spcPct val="15000"/>
            </a:spcAft>
            <a:buChar char="••"/>
          </a:pPr>
          <a:r>
            <a:rPr lang="tr-TR" sz="1800" kern="1200" dirty="0" smtClean="0"/>
            <a:t>Kurum Değişikliği ve Hesap Kapatma</a:t>
          </a:r>
          <a:endParaRPr lang="tr-TR" sz="1800" kern="1200" dirty="0"/>
        </a:p>
      </dsp:txBody>
      <dsp:txXfrm rot="-5400000">
        <a:off x="2855653" y="45698"/>
        <a:ext cx="5090844" cy="844708"/>
      </dsp:txXfrm>
    </dsp:sp>
    <dsp:sp modelId="{D784F3BD-4923-46A0-8016-1ADABCE27A7A}">
      <dsp:nvSpPr>
        <dsp:cNvPr id="0" name=""/>
        <dsp:cNvSpPr/>
      </dsp:nvSpPr>
      <dsp:spPr>
        <a:xfrm>
          <a:off x="693" y="457"/>
          <a:ext cx="2854959" cy="9351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Alper MADEN</a:t>
          </a:r>
          <a:endParaRPr lang="tr-TR" sz="2800" kern="1200" dirty="0"/>
        </a:p>
      </dsp:txBody>
      <dsp:txXfrm>
        <a:off x="46345" y="46109"/>
        <a:ext cx="2763655" cy="843885"/>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342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3425" cy="1872208"/>
      </dsp:txXfrm>
    </dsp:sp>
    <dsp:sp modelId="{CF903763-AE74-41B1-90E7-22DA5CF9F1C6}">
      <dsp:nvSpPr>
        <dsp:cNvPr id="0" name=""/>
        <dsp:cNvSpPr/>
      </dsp:nvSpPr>
      <dsp:spPr>
        <a:xfrm>
          <a:off x="1519432" y="144014"/>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t>Proje Önerisi Yürürlüğe Alma</a:t>
          </a:r>
          <a:endParaRPr lang="tr-TR" sz="2800" kern="1200" dirty="0"/>
        </a:p>
      </dsp:txBody>
      <dsp:txXfrm>
        <a:off x="1519432" y="144014"/>
        <a:ext cx="5547695" cy="870284"/>
      </dsp:txXfrm>
    </dsp:sp>
    <dsp:sp modelId="{10AA5E54-732B-41BE-8BE3-EAFF2CD85F3D}">
      <dsp:nvSpPr>
        <dsp:cNvPr id="0" name=""/>
        <dsp:cNvSpPr/>
      </dsp:nvSpPr>
      <dsp:spPr>
        <a:xfrm>
          <a:off x="1413425" y="864096"/>
          <a:ext cx="565370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312"/>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312"/>
        <a:ext cx="5547695" cy="870284"/>
      </dsp:txXfrm>
    </dsp:sp>
    <dsp:sp modelId="{CD45B6D9-968F-4878-8155-4D619E6B01F6}">
      <dsp:nvSpPr>
        <dsp:cNvPr id="0" name=""/>
        <dsp:cNvSpPr/>
      </dsp:nvSpPr>
      <dsp:spPr>
        <a:xfrm>
          <a:off x="1413425" y="1827596"/>
          <a:ext cx="565370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C7854-0467-40B5-93AC-A736255E634A}">
      <dsp:nvSpPr>
        <dsp:cNvPr id="0" name=""/>
        <dsp:cNvSpPr/>
      </dsp:nvSpPr>
      <dsp:spPr>
        <a:xfrm>
          <a:off x="0" y="0"/>
          <a:ext cx="7067128"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8D91427-7BFC-4586-B62D-A8F75D0E2FD4}">
      <dsp:nvSpPr>
        <dsp:cNvPr id="0" name=""/>
        <dsp:cNvSpPr/>
      </dsp:nvSpPr>
      <dsp:spPr>
        <a:xfrm>
          <a:off x="0" y="0"/>
          <a:ext cx="1413425" cy="18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kern="1200" dirty="0"/>
        </a:p>
      </dsp:txBody>
      <dsp:txXfrm>
        <a:off x="0" y="0"/>
        <a:ext cx="1413425" cy="1872208"/>
      </dsp:txXfrm>
    </dsp:sp>
    <dsp:sp modelId="{CF903763-AE74-41B1-90E7-22DA5CF9F1C6}">
      <dsp:nvSpPr>
        <dsp:cNvPr id="0" name=""/>
        <dsp:cNvSpPr/>
      </dsp:nvSpPr>
      <dsp:spPr>
        <a:xfrm>
          <a:off x="1519432" y="144014"/>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rPr>
            <a:t>Proje Önerisi Yürürlüğe Alma</a:t>
          </a:r>
          <a:endParaRPr lang="tr-TR" sz="2800" kern="1200" dirty="0">
            <a:effectLst>
              <a:outerShdw blurRad="38100" dist="38100" dir="2700000" algn="tl">
                <a:srgbClr val="000000">
                  <a:alpha val="43137"/>
                </a:srgbClr>
              </a:outerShdw>
            </a:effectLst>
          </a:endParaRPr>
        </a:p>
      </dsp:txBody>
      <dsp:txXfrm>
        <a:off x="1519432" y="144014"/>
        <a:ext cx="5547695" cy="870284"/>
      </dsp:txXfrm>
    </dsp:sp>
    <dsp:sp modelId="{10AA5E54-732B-41BE-8BE3-EAFF2CD85F3D}">
      <dsp:nvSpPr>
        <dsp:cNvPr id="0" name=""/>
        <dsp:cNvSpPr/>
      </dsp:nvSpPr>
      <dsp:spPr>
        <a:xfrm>
          <a:off x="1413425" y="864096"/>
          <a:ext cx="565370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50B0EBD-7F9F-4504-958C-0F26FDE9B3B2}">
      <dsp:nvSpPr>
        <dsp:cNvPr id="0" name=""/>
        <dsp:cNvSpPr/>
      </dsp:nvSpPr>
      <dsp:spPr>
        <a:xfrm>
          <a:off x="1519432" y="957312"/>
          <a:ext cx="5547695" cy="8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endParaRPr lang="tr-TR" sz="4000" kern="1200" dirty="0"/>
        </a:p>
      </dsp:txBody>
      <dsp:txXfrm>
        <a:off x="1519432" y="957312"/>
        <a:ext cx="5547695" cy="870284"/>
      </dsp:txXfrm>
    </dsp:sp>
    <dsp:sp modelId="{CD45B6D9-968F-4878-8155-4D619E6B01F6}">
      <dsp:nvSpPr>
        <dsp:cNvPr id="0" name=""/>
        <dsp:cNvSpPr/>
      </dsp:nvSpPr>
      <dsp:spPr>
        <a:xfrm>
          <a:off x="1413425" y="1827596"/>
          <a:ext cx="565370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6E5D-2C41-4595-B5B8-C8849849BC1E}">
      <dsp:nvSpPr>
        <dsp:cNvPr id="0" name=""/>
        <dsp:cNvSpPr/>
      </dsp:nvSpPr>
      <dsp:spPr>
        <a:xfrm>
          <a:off x="0" y="0"/>
          <a:ext cx="4608512" cy="3528392"/>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1"/>
              </a:solidFill>
            </a:rPr>
            <a:t>Tüm mevzuat, esas ve yönetmelikler çerçevesinde;</a:t>
          </a:r>
          <a:endParaRPr lang="en-US" sz="2000" b="0" i="0" kern="1200" dirty="0">
            <a:solidFill>
              <a:schemeClr val="bg1"/>
            </a:solidFill>
            <a:effectLst/>
          </a:endParaRPr>
        </a:p>
      </dsp:txBody>
      <dsp:txXfrm>
        <a:off x="0" y="0"/>
        <a:ext cx="4608512" cy="1058517"/>
      </dsp:txXfrm>
    </dsp:sp>
    <dsp:sp modelId="{483DC3FB-F059-4426-B8CF-DCC35B6BF324}">
      <dsp:nvSpPr>
        <dsp:cNvPr id="0" name=""/>
        <dsp:cNvSpPr/>
      </dsp:nvSpPr>
      <dsp:spPr>
        <a:xfrm>
          <a:off x="460851" y="1059098"/>
          <a:ext cx="3686809" cy="84909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mn-lt"/>
            </a:rPr>
            <a:t>Sözleşme hazırlığı için ulaşan evrakın kontrolü</a:t>
          </a:r>
          <a:endParaRPr lang="en-US" sz="1800" kern="1200" dirty="0">
            <a:effectLst/>
            <a:latin typeface="+mn-lt"/>
          </a:endParaRPr>
        </a:p>
      </dsp:txBody>
      <dsp:txXfrm>
        <a:off x="485720" y="1083967"/>
        <a:ext cx="3637071" cy="799355"/>
      </dsp:txXfrm>
    </dsp:sp>
    <dsp:sp modelId="{BC449F4A-22F4-4500-8105-C48C28FF7FEB}">
      <dsp:nvSpPr>
        <dsp:cNvPr id="0" name=""/>
        <dsp:cNvSpPr/>
      </dsp:nvSpPr>
      <dsp:spPr>
        <a:xfrm>
          <a:off x="436426" y="2006393"/>
          <a:ext cx="3735659" cy="60848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mn-lt"/>
            </a:rPr>
            <a:t>Maliyetlendirme</a:t>
          </a:r>
          <a:endParaRPr lang="en-US" sz="1600" kern="1200" dirty="0">
            <a:effectLst/>
            <a:latin typeface="+mn-lt"/>
          </a:endParaRPr>
        </a:p>
      </dsp:txBody>
      <dsp:txXfrm>
        <a:off x="454248" y="2024215"/>
        <a:ext cx="3700015" cy="572836"/>
      </dsp:txXfrm>
    </dsp:sp>
    <dsp:sp modelId="{20E7EAB6-8573-482E-BD4A-FD14952E0AB3}">
      <dsp:nvSpPr>
        <dsp:cNvPr id="0" name=""/>
        <dsp:cNvSpPr/>
      </dsp:nvSpPr>
      <dsp:spPr>
        <a:xfrm>
          <a:off x="460851" y="2713076"/>
          <a:ext cx="3686809" cy="63831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smtClean="0">
              <a:latin typeface="+mn-lt"/>
            </a:rPr>
            <a:t>Sözleşmenin hazırlanması</a:t>
          </a:r>
          <a:endParaRPr lang="en-US" sz="2000" kern="1200" dirty="0">
            <a:effectLst/>
            <a:latin typeface="+mn-lt"/>
          </a:endParaRPr>
        </a:p>
      </dsp:txBody>
      <dsp:txXfrm>
        <a:off x="479547" y="2731772"/>
        <a:ext cx="3649417" cy="6009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CircleProcess#2">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3">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Accent+Icon">
  <dgm:title val="Köşeli Çift Ayraç İşlemi"/>
  <dgm:desc val="Görev, süreç veya iş akışındaki sıralı adımları göstermek ya da hareket veya yönü vurgulamak için kullanın. Kısa Düzey 1 ve Düzey 2 metinlerinde en iyi sonucu verir."/>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9.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11/layout/CircleProcess">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2927E9A-4238-40FB-8E53-152812E07085}" type="datetimeFigureOut">
              <a:rPr lang="tr-TR"/>
              <a:pPr>
                <a:defRPr/>
              </a:pPr>
              <a:t>08.09.2014</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1F7ADB1-7816-4C5E-8261-7148E3653C9F}" type="slidenum">
              <a:rPr lang="tr-TR"/>
              <a:pPr>
                <a:defRPr/>
              </a:pPr>
              <a:t>‹#›</a:t>
            </a:fld>
            <a:endParaRPr lang="tr-TR" dirty="0"/>
          </a:p>
        </p:txBody>
      </p:sp>
    </p:spTree>
    <p:extLst>
      <p:ext uri="{BB962C8B-B14F-4D97-AF65-F5344CB8AC3E}">
        <p14:creationId xmlns:p14="http://schemas.microsoft.com/office/powerpoint/2010/main" val="41497751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ayt Görüntüsü Yer Tutucusu 1"/>
          <p:cNvSpPr>
            <a:spLocks noGrp="1" noRot="1" noChangeAspect="1"/>
          </p:cNvSpPr>
          <p:nvPr>
            <p:ph type="sldImg"/>
          </p:nvPr>
        </p:nvSpPr>
        <p:spPr bwMode="auto">
          <a:noFill/>
          <a:ln>
            <a:solidFill>
              <a:srgbClr val="000000"/>
            </a:solidFill>
            <a:miter lim="800000"/>
            <a:headEnd/>
            <a:tailEnd/>
          </a:ln>
        </p:spPr>
      </p:sp>
      <p:sp>
        <p:nvSpPr>
          <p:cNvPr id="2253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F2B46-6AC0-442E-81EB-410C29141488}" type="slidenum">
              <a:rPr lang="tr-TR">
                <a:cs typeface="Arial" charset="0"/>
              </a:rPr>
              <a:pPr fontAlgn="base">
                <a:spcBef>
                  <a:spcPct val="0"/>
                </a:spcBef>
                <a:spcAft>
                  <a:spcPct val="0"/>
                </a:spcAft>
              </a:pPr>
              <a:t>1</a:t>
            </a:fld>
            <a:endParaRPr lang="tr-T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ayt Görüntüsü Yer Tutucusu 1"/>
          <p:cNvSpPr>
            <a:spLocks noGrp="1" noRot="1" noChangeAspect="1"/>
          </p:cNvSpPr>
          <p:nvPr>
            <p:ph type="sldImg"/>
          </p:nvPr>
        </p:nvSpPr>
        <p:spPr bwMode="auto">
          <a:noFill/>
          <a:ln>
            <a:solidFill>
              <a:srgbClr val="000000"/>
            </a:solidFill>
            <a:miter lim="800000"/>
            <a:headEnd/>
            <a:tailEnd/>
          </a:ln>
        </p:spPr>
      </p:sp>
      <p:sp>
        <p:nvSpPr>
          <p:cNvPr id="14848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9D869F-50E6-48D8-8E43-D4951BBC967D}" type="slidenum">
              <a:rPr lang="tr-TR">
                <a:cs typeface="Arial" charset="0"/>
              </a:rPr>
              <a:pPr fontAlgn="base">
                <a:spcBef>
                  <a:spcPct val="0"/>
                </a:spcBef>
                <a:spcAft>
                  <a:spcPct val="0"/>
                </a:spcAft>
              </a:pPr>
              <a:t>118</a:t>
            </a:fld>
            <a:endParaRPr lang="tr-T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ayt Görüntüsü Yer Tutucusu 1"/>
          <p:cNvSpPr>
            <a:spLocks noGrp="1" noRot="1" noChangeAspect="1"/>
          </p:cNvSpPr>
          <p:nvPr>
            <p:ph type="sldImg"/>
          </p:nvPr>
        </p:nvSpPr>
        <p:spPr bwMode="auto">
          <a:noFill/>
          <a:ln>
            <a:solidFill>
              <a:srgbClr val="000000"/>
            </a:solidFill>
            <a:miter lim="800000"/>
            <a:headEnd/>
            <a:tailEnd/>
          </a:ln>
        </p:spPr>
      </p:sp>
      <p:sp>
        <p:nvSpPr>
          <p:cNvPr id="15155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AC516-90BF-4674-8D30-06B610EE1098}" type="slidenum">
              <a:rPr lang="tr-TR">
                <a:cs typeface="Arial" charset="0"/>
              </a:rPr>
              <a:pPr fontAlgn="base">
                <a:spcBef>
                  <a:spcPct val="0"/>
                </a:spcBef>
                <a:spcAft>
                  <a:spcPct val="0"/>
                </a:spcAft>
              </a:pPr>
              <a:t>120</a:t>
            </a:fld>
            <a:endParaRPr lang="tr-T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ayt Görüntüsü Yer Tutucusu 1"/>
          <p:cNvSpPr>
            <a:spLocks noGrp="1" noRot="1" noChangeAspect="1"/>
          </p:cNvSpPr>
          <p:nvPr>
            <p:ph type="sldImg"/>
          </p:nvPr>
        </p:nvSpPr>
        <p:spPr bwMode="auto">
          <a:noFill/>
          <a:ln>
            <a:solidFill>
              <a:srgbClr val="000000"/>
            </a:solidFill>
            <a:miter lim="800000"/>
            <a:headEnd/>
            <a:tailEnd/>
          </a:ln>
        </p:spPr>
      </p:sp>
      <p:sp>
        <p:nvSpPr>
          <p:cNvPr id="15872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5872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1B6215-A140-4282-B0EF-941918805BEA}" type="slidenum">
              <a:rPr lang="tr-TR">
                <a:cs typeface="Arial" charset="0"/>
              </a:rPr>
              <a:pPr fontAlgn="base">
                <a:spcBef>
                  <a:spcPct val="0"/>
                </a:spcBef>
                <a:spcAft>
                  <a:spcPct val="0"/>
                </a:spcAft>
              </a:pPr>
              <a:t>126</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ayt Görüntüsü Yer Tutucusu 1"/>
          <p:cNvSpPr>
            <a:spLocks noGrp="1" noRot="1" noChangeAspect="1"/>
          </p:cNvSpPr>
          <p:nvPr>
            <p:ph type="sldImg"/>
          </p:nvPr>
        </p:nvSpPr>
        <p:spPr bwMode="auto">
          <a:noFill/>
          <a:ln>
            <a:solidFill>
              <a:srgbClr val="000000"/>
            </a:solidFill>
            <a:miter lim="800000"/>
            <a:headEnd/>
            <a:tailEnd/>
          </a:ln>
        </p:spPr>
      </p:sp>
      <p:sp>
        <p:nvSpPr>
          <p:cNvPr id="2457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A5EA7A-8FE1-4D6E-A0ED-AF46D422F4B3}" type="slidenum">
              <a:rPr lang="tr-TR">
                <a:cs typeface="Arial" charset="0"/>
              </a:rPr>
              <a:pPr fontAlgn="base">
                <a:spcBef>
                  <a:spcPct val="0"/>
                </a:spcBef>
                <a:spcAft>
                  <a:spcPct val="0"/>
                </a:spcAft>
              </a:pPr>
              <a:t>2</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Görüntüsü Yer Tutucusu 1"/>
          <p:cNvSpPr>
            <a:spLocks noGrp="1" noRot="1" noChangeAspect="1"/>
          </p:cNvSpPr>
          <p:nvPr>
            <p:ph type="sldImg"/>
          </p:nvPr>
        </p:nvSpPr>
        <p:spPr bwMode="auto">
          <a:noFill/>
          <a:ln>
            <a:solidFill>
              <a:srgbClr val="000000"/>
            </a:solidFill>
            <a:miter lim="800000"/>
            <a:headEnd/>
            <a:tailEnd/>
          </a:ln>
        </p:spPr>
      </p:sp>
      <p:sp>
        <p:nvSpPr>
          <p:cNvPr id="3993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993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91FDB-4D2E-460D-857B-060A76CB70A7}" type="slidenum">
              <a:rPr lang="tr-TR">
                <a:cs typeface="Arial" charset="0"/>
              </a:rPr>
              <a:pPr fontAlgn="base">
                <a:spcBef>
                  <a:spcPct val="0"/>
                </a:spcBef>
                <a:spcAft>
                  <a:spcPct val="0"/>
                </a:spcAft>
              </a:pPr>
              <a:t>16</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ayt Görüntüsü Yer Tutucusu 1"/>
          <p:cNvSpPr>
            <a:spLocks noGrp="1" noRot="1" noChangeAspect="1"/>
          </p:cNvSpPr>
          <p:nvPr>
            <p:ph type="sldImg"/>
          </p:nvPr>
        </p:nvSpPr>
        <p:spPr bwMode="auto">
          <a:noFill/>
          <a:ln>
            <a:solidFill>
              <a:srgbClr val="000000"/>
            </a:solidFill>
            <a:miter lim="800000"/>
            <a:headEnd/>
            <a:tailEnd/>
          </a:ln>
        </p:spPr>
      </p:sp>
      <p:sp>
        <p:nvSpPr>
          <p:cNvPr id="6553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2F7110-E9AE-45E9-96CF-56B1A98BDBDF}" type="slidenum">
              <a:rPr lang="tr-TR">
                <a:cs typeface="Arial" charset="0"/>
              </a:rPr>
              <a:pPr fontAlgn="base">
                <a:spcBef>
                  <a:spcPct val="0"/>
                </a:spcBef>
                <a:spcAft>
                  <a:spcPct val="0"/>
                </a:spcAft>
              </a:pPr>
              <a:t>40</a:t>
            </a:fld>
            <a:endParaRPr lang="tr-T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ayt Görüntüsü Yer Tutucusu 1"/>
          <p:cNvSpPr>
            <a:spLocks noGrp="1" noRot="1" noChangeAspect="1"/>
          </p:cNvSpPr>
          <p:nvPr>
            <p:ph type="sldImg"/>
          </p:nvPr>
        </p:nvSpPr>
        <p:spPr bwMode="auto">
          <a:noFill/>
          <a:ln>
            <a:solidFill>
              <a:srgbClr val="000000"/>
            </a:solidFill>
            <a:miter lim="800000"/>
            <a:headEnd/>
            <a:tailEnd/>
          </a:ln>
        </p:spPr>
      </p:sp>
      <p:sp>
        <p:nvSpPr>
          <p:cNvPr id="7373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373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851671-33D0-4121-A060-E9BC02C6C4D2}" type="slidenum">
              <a:rPr lang="tr-TR">
                <a:cs typeface="Arial" charset="0"/>
              </a:rPr>
              <a:pPr fontAlgn="base">
                <a:spcBef>
                  <a:spcPct val="0"/>
                </a:spcBef>
                <a:spcAft>
                  <a:spcPct val="0"/>
                </a:spcAft>
              </a:pPr>
              <a:t>47</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ayt Görüntüsü Yer Tutucusu 1"/>
          <p:cNvSpPr>
            <a:spLocks noGrp="1" noRot="1" noChangeAspect="1"/>
          </p:cNvSpPr>
          <p:nvPr>
            <p:ph type="sldImg"/>
          </p:nvPr>
        </p:nvSpPr>
        <p:spPr bwMode="auto">
          <a:noFill/>
          <a:ln>
            <a:solidFill>
              <a:srgbClr val="000000"/>
            </a:solidFill>
            <a:miter lim="800000"/>
            <a:headEnd/>
            <a:tailEnd/>
          </a:ln>
        </p:spPr>
      </p:sp>
      <p:sp>
        <p:nvSpPr>
          <p:cNvPr id="7987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CC0FF6-1F5B-4799-8B95-9D74DB0577E0}" type="slidenum">
              <a:rPr lang="tr-TR">
                <a:cs typeface="Arial" charset="0"/>
              </a:rPr>
              <a:pPr fontAlgn="base">
                <a:spcBef>
                  <a:spcPct val="0"/>
                </a:spcBef>
                <a:spcAft>
                  <a:spcPct val="0"/>
                </a:spcAft>
              </a:pPr>
              <a:t>52</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ayt Görüntüsü Yer Tutucusu 1"/>
          <p:cNvSpPr>
            <a:spLocks noGrp="1" noRot="1" noChangeAspect="1"/>
          </p:cNvSpPr>
          <p:nvPr>
            <p:ph type="sldImg"/>
          </p:nvPr>
        </p:nvSpPr>
        <p:spPr bwMode="auto">
          <a:noFill/>
          <a:ln>
            <a:solidFill>
              <a:srgbClr val="000000"/>
            </a:solidFill>
            <a:miter lim="800000"/>
            <a:headEnd/>
            <a:tailEnd/>
          </a:ln>
        </p:spPr>
      </p:sp>
      <p:sp>
        <p:nvSpPr>
          <p:cNvPr id="9421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421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96B0B2-C814-4A5E-89CC-22F5C22D2051}" type="slidenum">
              <a:rPr lang="tr-TR">
                <a:cs typeface="Arial" charset="0"/>
              </a:rPr>
              <a:pPr fontAlgn="base">
                <a:spcBef>
                  <a:spcPct val="0"/>
                </a:spcBef>
                <a:spcAft>
                  <a:spcPct val="0"/>
                </a:spcAft>
              </a:pPr>
              <a:t>65</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ayt Görüntüsü Yer Tutucusu 1"/>
          <p:cNvSpPr>
            <a:spLocks noGrp="1" noRot="1" noChangeAspect="1"/>
          </p:cNvSpPr>
          <p:nvPr>
            <p:ph type="sldImg"/>
          </p:nvPr>
        </p:nvSpPr>
        <p:spPr bwMode="auto">
          <a:noFill/>
          <a:ln>
            <a:solidFill>
              <a:srgbClr val="000000"/>
            </a:solidFill>
            <a:miter lim="800000"/>
            <a:headEnd/>
            <a:tailEnd/>
          </a:ln>
        </p:spPr>
      </p:sp>
      <p:sp>
        <p:nvSpPr>
          <p:cNvPr id="11059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6B4113-5A1D-48C5-840C-A6D08CBF2EEF}" type="slidenum">
              <a:rPr lang="tr-TR">
                <a:cs typeface="Arial" charset="0"/>
              </a:rPr>
              <a:pPr fontAlgn="base">
                <a:spcBef>
                  <a:spcPct val="0"/>
                </a:spcBef>
                <a:spcAft>
                  <a:spcPct val="0"/>
                </a:spcAft>
              </a:pPr>
              <a:t>81</a:t>
            </a:fld>
            <a:endParaRPr lang="tr-T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ayt Görüntüsü Yer Tutucusu 1"/>
          <p:cNvSpPr>
            <a:spLocks noGrp="1" noRot="1" noChangeAspect="1"/>
          </p:cNvSpPr>
          <p:nvPr>
            <p:ph type="sldImg"/>
          </p:nvPr>
        </p:nvSpPr>
        <p:spPr bwMode="auto">
          <a:noFill/>
          <a:ln>
            <a:solidFill>
              <a:srgbClr val="000000"/>
            </a:solidFill>
            <a:miter lim="800000"/>
            <a:headEnd/>
            <a:tailEnd/>
          </a:ln>
        </p:spPr>
      </p:sp>
      <p:sp>
        <p:nvSpPr>
          <p:cNvPr id="14643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6B06FE-38C7-465B-9FBE-B41B574F59BC}" type="slidenum">
              <a:rPr lang="tr-TR">
                <a:cs typeface="Arial" charset="0"/>
              </a:rPr>
              <a:pPr fontAlgn="base">
                <a:spcBef>
                  <a:spcPct val="0"/>
                </a:spcBef>
                <a:spcAft>
                  <a:spcPct val="0"/>
                </a:spcAft>
              </a:pPr>
              <a:t>117</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2 Resim" descr="Arka Fon.jpg"/>
          <p:cNvPicPr>
            <a:picLocks noChangeAspect="1"/>
          </p:cNvPicPr>
          <p:nvPr userDrawn="1"/>
        </p:nvPicPr>
        <p:blipFill>
          <a:blip r:embed="rId2"/>
          <a:srcRect/>
          <a:stretch>
            <a:fillRect/>
          </a:stretch>
        </p:blipFill>
        <p:spPr bwMode="auto">
          <a:xfrm>
            <a:off x="-55563" y="-53975"/>
            <a:ext cx="9199563" cy="6911975"/>
          </a:xfrm>
          <a:prstGeom prst="rect">
            <a:avLst/>
          </a:prstGeom>
          <a:noFill/>
          <a:ln w="9525">
            <a:noFill/>
            <a:miter lim="800000"/>
            <a:headEnd/>
            <a:tailEnd/>
          </a:ln>
        </p:spPr>
      </p:pic>
      <p:pic>
        <p:nvPicPr>
          <p:cNvPr id="5" name="Picture 3" descr="C:\Documents and Settings\ozden.hanoglu\Desktop\logo.png"/>
          <p:cNvPicPr>
            <a:picLocks noChangeAspect="1" noChangeArrowheads="1"/>
          </p:cNvPicPr>
          <p:nvPr userDrawn="1"/>
        </p:nvPicPr>
        <p:blipFill>
          <a:blip r:embed="rId3"/>
          <a:srcRect/>
          <a:stretch>
            <a:fillRect/>
          </a:stretch>
        </p:blipFill>
        <p:spPr bwMode="auto">
          <a:xfrm>
            <a:off x="4195763" y="515938"/>
            <a:ext cx="752475" cy="1006475"/>
          </a:xfrm>
          <a:prstGeom prst="rect">
            <a:avLst/>
          </a:prstGeom>
          <a:noFill/>
          <a:ln w="9525">
            <a:noFill/>
            <a:miter lim="800000"/>
            <a:headEnd/>
            <a:tailEnd/>
          </a:ln>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Corbel" pitchFamily="34" charset="0"/>
              </a:defRPr>
            </a:lvl1pPr>
          </a:lstStyle>
          <a:p>
            <a:r>
              <a:rPr lang="tr-TR" noProof="0" dirty="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3 Veri Yer Tutucusu"/>
          <p:cNvSpPr>
            <a:spLocks noGrp="1"/>
          </p:cNvSpPr>
          <p:nvPr>
            <p:ph type="dt" sz="half" idx="10"/>
          </p:nvPr>
        </p:nvSpPr>
        <p:spPr/>
        <p:txBody>
          <a:bodyPr/>
          <a:lstStyle>
            <a:lvl1pPr>
              <a:defRPr smtClean="0">
                <a:latin typeface="Corbel" pitchFamily="34" charset="0"/>
              </a:defRPr>
            </a:lvl1pPr>
          </a:lstStyle>
          <a:p>
            <a:pPr>
              <a:defRPr/>
            </a:pPr>
            <a:fld id="{D51F5127-98B9-45BA-9B7D-F2D966DD5AF5}" type="datetime1">
              <a:rPr lang="en-US"/>
              <a:pPr>
                <a:defRPr/>
              </a:pPr>
              <a:t>9/8/2014</a:t>
            </a:fld>
            <a:endParaRPr lang="en-US" dirty="0"/>
          </a:p>
        </p:txBody>
      </p:sp>
      <p:sp>
        <p:nvSpPr>
          <p:cNvPr id="7" name="4 Altbilgi Yer Tutucusu"/>
          <p:cNvSpPr>
            <a:spLocks noGrp="1"/>
          </p:cNvSpPr>
          <p:nvPr>
            <p:ph type="ftr" sz="quarter" idx="11"/>
          </p:nvPr>
        </p:nvSpPr>
        <p:spPr/>
        <p:txBody>
          <a:bodyPr/>
          <a:lstStyle>
            <a:lvl1pPr>
              <a:defRPr smtClean="0">
                <a:latin typeface="Corbel" pitchFamily="34" charset="0"/>
              </a:defRPr>
            </a:lvl1pPr>
          </a:lstStyle>
          <a:p>
            <a:pPr>
              <a:defRPr/>
            </a:pPr>
            <a:r>
              <a:rPr lang="tr-TR"/>
              <a:t>Toplantı Adı, vb.</a:t>
            </a:r>
            <a:endParaRPr lang="tr-TR" dirty="0"/>
          </a:p>
        </p:txBody>
      </p:sp>
      <p:sp>
        <p:nvSpPr>
          <p:cNvPr id="8" name="5 Slayt Numarası Yer Tutucusu"/>
          <p:cNvSpPr>
            <a:spLocks noGrp="1"/>
          </p:cNvSpPr>
          <p:nvPr>
            <p:ph type="sldNum" sz="quarter" idx="12"/>
          </p:nvPr>
        </p:nvSpPr>
        <p:spPr/>
        <p:txBody>
          <a:bodyPr/>
          <a:lstStyle>
            <a:lvl1pPr>
              <a:defRPr smtClean="0">
                <a:latin typeface="Corbel" pitchFamily="34" charset="0"/>
              </a:defRPr>
            </a:lvl1pPr>
          </a:lstStyle>
          <a:p>
            <a:pPr>
              <a:defRPr/>
            </a:pPr>
            <a:fld id="{4FC598CB-45F1-4829-969C-12B20C509B33}" type="slidenum">
              <a:rPr lang="en-US"/>
              <a:pPr>
                <a:defRPr/>
              </a:pPr>
              <a:t>‹#›</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7AC497D6-D5C1-4024-94E5-338DAAA7E538}" type="datetime1">
              <a:rPr lang="en-US"/>
              <a:pPr>
                <a:defRPr/>
              </a:pPr>
              <a:t>9/8/2014</a:t>
            </a:fld>
            <a:endParaRPr lang="tr-TR"/>
          </a:p>
        </p:txBody>
      </p:sp>
      <p:sp>
        <p:nvSpPr>
          <p:cNvPr id="6" name="Altbilgi Yer Tutucusu 4"/>
          <p:cNvSpPr>
            <a:spLocks noGrp="1"/>
          </p:cNvSpPr>
          <p:nvPr>
            <p:ph type="ftr" sz="quarter" idx="11"/>
          </p:nvPr>
        </p:nvSpPr>
        <p:spPr/>
        <p:txBody>
          <a:bodyPr/>
          <a:lstStyle>
            <a:lvl1pPr>
              <a:defRPr/>
            </a:lvl1pPr>
          </a:lstStyle>
          <a:p>
            <a:pPr>
              <a:defRPr/>
            </a:pPr>
            <a:r>
              <a:rPr lang="tr-TR"/>
              <a:t>Toplantı Adı, vb.</a:t>
            </a:r>
          </a:p>
        </p:txBody>
      </p:sp>
      <p:sp>
        <p:nvSpPr>
          <p:cNvPr id="7" name="Slayt Numarası Yer Tutucusu 5"/>
          <p:cNvSpPr>
            <a:spLocks noGrp="1"/>
          </p:cNvSpPr>
          <p:nvPr>
            <p:ph type="sldNum" sz="quarter" idx="12"/>
          </p:nvPr>
        </p:nvSpPr>
        <p:spPr/>
        <p:txBody>
          <a:bodyPr/>
          <a:lstStyle>
            <a:lvl1pPr>
              <a:defRPr/>
            </a:lvl1pPr>
          </a:lstStyle>
          <a:p>
            <a:pPr>
              <a:defRPr/>
            </a:pPr>
            <a:fld id="{B77EFEEC-B871-4B42-AE0D-508F9AFECDEF}" type="slidenum">
              <a:rPr lang="tr-TR"/>
              <a:pPr>
                <a:defRPr/>
              </a:pPr>
              <a:t>‹#›</a:t>
            </a:fld>
            <a:endParaRPr lang="tr-T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63DD2CD-B76E-46A0-B626-3D2E0CE33030}" type="datetime1">
              <a:rPr lang="en-US"/>
              <a:pPr>
                <a:defRPr/>
              </a:pPr>
              <a:t>9/8/2014</a:t>
            </a:fld>
            <a:endParaRPr lang="tr-TR"/>
          </a:p>
        </p:txBody>
      </p:sp>
      <p:sp>
        <p:nvSpPr>
          <p:cNvPr id="8" name="Altbilgi Yer Tutucusu 4"/>
          <p:cNvSpPr>
            <a:spLocks noGrp="1"/>
          </p:cNvSpPr>
          <p:nvPr>
            <p:ph type="ftr" sz="quarter" idx="11"/>
          </p:nvPr>
        </p:nvSpPr>
        <p:spPr/>
        <p:txBody>
          <a:bodyPr/>
          <a:lstStyle>
            <a:lvl1pPr>
              <a:defRPr/>
            </a:lvl1pPr>
          </a:lstStyle>
          <a:p>
            <a:pPr>
              <a:defRPr/>
            </a:pPr>
            <a:r>
              <a:rPr lang="tr-TR"/>
              <a:t>Toplantı Adı, vb.</a:t>
            </a:r>
          </a:p>
        </p:txBody>
      </p:sp>
      <p:sp>
        <p:nvSpPr>
          <p:cNvPr id="9" name="Slayt Numarası Yer Tutucusu 5"/>
          <p:cNvSpPr>
            <a:spLocks noGrp="1"/>
          </p:cNvSpPr>
          <p:nvPr>
            <p:ph type="sldNum" sz="quarter" idx="12"/>
          </p:nvPr>
        </p:nvSpPr>
        <p:spPr/>
        <p:txBody>
          <a:bodyPr/>
          <a:lstStyle>
            <a:lvl1pPr>
              <a:defRPr/>
            </a:lvl1pPr>
          </a:lstStyle>
          <a:p>
            <a:pPr>
              <a:defRPr/>
            </a:pPr>
            <a:fld id="{C7AF8CF3-6682-41DA-B536-397B56AB5DFB}" type="slidenum">
              <a:rPr lang="tr-TR"/>
              <a:pPr>
                <a:defRPr/>
              </a:pPr>
              <a:t>‹#›</a:t>
            </a:fld>
            <a:endParaRPr lang="tr-T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CACBDB7-4E30-42AC-A34B-969694B1126A}" type="datetime1">
              <a:rPr lang="en-US"/>
              <a:pPr>
                <a:defRPr/>
              </a:pPr>
              <a:t>9/8/2014</a:t>
            </a:fld>
            <a:endParaRPr lang="tr-TR"/>
          </a:p>
        </p:txBody>
      </p:sp>
      <p:sp>
        <p:nvSpPr>
          <p:cNvPr id="4" name="Altbilgi Yer Tutucusu 4"/>
          <p:cNvSpPr>
            <a:spLocks noGrp="1"/>
          </p:cNvSpPr>
          <p:nvPr>
            <p:ph type="ftr" sz="quarter" idx="11"/>
          </p:nvPr>
        </p:nvSpPr>
        <p:spPr/>
        <p:txBody>
          <a:bodyPr/>
          <a:lstStyle>
            <a:lvl1pPr>
              <a:defRPr/>
            </a:lvl1pPr>
          </a:lstStyle>
          <a:p>
            <a:pPr>
              <a:defRPr/>
            </a:pPr>
            <a:r>
              <a:rPr lang="tr-TR"/>
              <a:t>Toplantı Adı, vb.</a:t>
            </a:r>
          </a:p>
        </p:txBody>
      </p:sp>
      <p:sp>
        <p:nvSpPr>
          <p:cNvPr id="5" name="Slayt Numarası Yer Tutucusu 5"/>
          <p:cNvSpPr>
            <a:spLocks noGrp="1"/>
          </p:cNvSpPr>
          <p:nvPr>
            <p:ph type="sldNum" sz="quarter" idx="12"/>
          </p:nvPr>
        </p:nvSpPr>
        <p:spPr/>
        <p:txBody>
          <a:bodyPr/>
          <a:lstStyle>
            <a:lvl1pPr>
              <a:defRPr/>
            </a:lvl1pPr>
          </a:lstStyle>
          <a:p>
            <a:pPr>
              <a:defRPr/>
            </a:pPr>
            <a:fld id="{FF86CC8B-1C9D-48C6-90AA-7ABC9838ACDE}" type="slidenum">
              <a:rPr lang="tr-TR"/>
              <a:pPr>
                <a:defRPr/>
              </a:pPr>
              <a:t>‹#›</a:t>
            </a:fld>
            <a:endParaRPr lang="tr-T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51E2F6DB-7646-4D84-A279-A5A367AEC8B2}" type="datetime1">
              <a:rPr lang="en-US"/>
              <a:pPr>
                <a:defRPr/>
              </a:pPr>
              <a:t>9/8/2014</a:t>
            </a:fld>
            <a:endParaRPr lang="tr-TR"/>
          </a:p>
        </p:txBody>
      </p:sp>
      <p:sp>
        <p:nvSpPr>
          <p:cNvPr id="3" name="Altbilgi Yer Tutucusu 4"/>
          <p:cNvSpPr>
            <a:spLocks noGrp="1"/>
          </p:cNvSpPr>
          <p:nvPr>
            <p:ph type="ftr" sz="quarter" idx="11"/>
          </p:nvPr>
        </p:nvSpPr>
        <p:spPr/>
        <p:txBody>
          <a:bodyPr/>
          <a:lstStyle>
            <a:lvl1pPr>
              <a:defRPr/>
            </a:lvl1pPr>
          </a:lstStyle>
          <a:p>
            <a:pPr>
              <a:defRPr/>
            </a:pPr>
            <a:r>
              <a:rPr lang="tr-TR"/>
              <a:t>Toplantı Adı, vb.</a:t>
            </a:r>
          </a:p>
        </p:txBody>
      </p:sp>
      <p:sp>
        <p:nvSpPr>
          <p:cNvPr id="4" name="Slayt Numarası Yer Tutucusu 5"/>
          <p:cNvSpPr>
            <a:spLocks noGrp="1"/>
          </p:cNvSpPr>
          <p:nvPr>
            <p:ph type="sldNum" sz="quarter" idx="12"/>
          </p:nvPr>
        </p:nvSpPr>
        <p:spPr/>
        <p:txBody>
          <a:bodyPr/>
          <a:lstStyle>
            <a:lvl1pPr>
              <a:defRPr/>
            </a:lvl1pPr>
          </a:lstStyle>
          <a:p>
            <a:pPr>
              <a:defRPr/>
            </a:pPr>
            <a:fld id="{6C8242CF-A069-490D-8459-D4DA647900EC}" type="slidenum">
              <a:rPr lang="tr-TR"/>
              <a:pPr>
                <a:defRPr/>
              </a:pPr>
              <a:t>‹#›</a:t>
            </a:fld>
            <a:endParaRPr lang="tr-T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D8F61CB9-C933-4EEC-95D5-ADAEB5633B41}" type="datetime1">
              <a:rPr lang="en-US"/>
              <a:pPr>
                <a:defRPr/>
              </a:pPr>
              <a:t>9/8/2014</a:t>
            </a:fld>
            <a:endParaRPr lang="tr-TR"/>
          </a:p>
        </p:txBody>
      </p:sp>
      <p:sp>
        <p:nvSpPr>
          <p:cNvPr id="6" name="Altbilgi Yer Tutucusu 4"/>
          <p:cNvSpPr>
            <a:spLocks noGrp="1"/>
          </p:cNvSpPr>
          <p:nvPr>
            <p:ph type="ftr" sz="quarter" idx="11"/>
          </p:nvPr>
        </p:nvSpPr>
        <p:spPr/>
        <p:txBody>
          <a:bodyPr/>
          <a:lstStyle>
            <a:lvl1pPr>
              <a:defRPr/>
            </a:lvl1pPr>
          </a:lstStyle>
          <a:p>
            <a:pPr>
              <a:defRPr/>
            </a:pPr>
            <a:r>
              <a:rPr lang="tr-TR"/>
              <a:t>Toplantı Adı, vb.</a:t>
            </a:r>
          </a:p>
        </p:txBody>
      </p:sp>
      <p:sp>
        <p:nvSpPr>
          <p:cNvPr id="7" name="Slayt Numarası Yer Tutucusu 5"/>
          <p:cNvSpPr>
            <a:spLocks noGrp="1"/>
          </p:cNvSpPr>
          <p:nvPr>
            <p:ph type="sldNum" sz="quarter" idx="12"/>
          </p:nvPr>
        </p:nvSpPr>
        <p:spPr/>
        <p:txBody>
          <a:bodyPr/>
          <a:lstStyle>
            <a:lvl1pPr>
              <a:defRPr/>
            </a:lvl1pPr>
          </a:lstStyle>
          <a:p>
            <a:pPr>
              <a:defRPr/>
            </a:pPr>
            <a:fld id="{9671018F-D939-4212-A08A-9F0F73A1AAD6}" type="slidenum">
              <a:rPr lang="tr-TR"/>
              <a:pPr>
                <a:defRPr/>
              </a:pPr>
              <a:t>‹#›</a:t>
            </a:fld>
            <a:endParaRPr lang="tr-T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19A051-6008-43C4-8AA8-54C54891502F}" type="datetime1">
              <a:rPr lang="en-US"/>
              <a:pPr>
                <a:defRPr/>
              </a:pPr>
              <a:t>9/8/2014</a:t>
            </a:fld>
            <a:endParaRPr lang="tr-TR"/>
          </a:p>
        </p:txBody>
      </p:sp>
      <p:sp>
        <p:nvSpPr>
          <p:cNvPr id="6" name="Altbilgi Yer Tutucusu 4"/>
          <p:cNvSpPr>
            <a:spLocks noGrp="1"/>
          </p:cNvSpPr>
          <p:nvPr>
            <p:ph type="ftr" sz="quarter" idx="11"/>
          </p:nvPr>
        </p:nvSpPr>
        <p:spPr/>
        <p:txBody>
          <a:bodyPr/>
          <a:lstStyle>
            <a:lvl1pPr>
              <a:defRPr/>
            </a:lvl1pPr>
          </a:lstStyle>
          <a:p>
            <a:pPr>
              <a:defRPr/>
            </a:pPr>
            <a:r>
              <a:rPr lang="tr-TR"/>
              <a:t>Toplantı Adı, vb.</a:t>
            </a:r>
          </a:p>
        </p:txBody>
      </p:sp>
      <p:sp>
        <p:nvSpPr>
          <p:cNvPr id="7" name="Slayt Numarası Yer Tutucusu 5"/>
          <p:cNvSpPr>
            <a:spLocks noGrp="1"/>
          </p:cNvSpPr>
          <p:nvPr>
            <p:ph type="sldNum" sz="quarter" idx="12"/>
          </p:nvPr>
        </p:nvSpPr>
        <p:spPr/>
        <p:txBody>
          <a:bodyPr/>
          <a:lstStyle>
            <a:lvl1pPr>
              <a:defRPr/>
            </a:lvl1pPr>
          </a:lstStyle>
          <a:p>
            <a:pPr>
              <a:defRPr/>
            </a:pPr>
            <a:fld id="{DB29156A-BFD3-4970-AB25-64624ED250C3}" type="slidenum">
              <a:rPr lang="tr-TR"/>
              <a:pPr>
                <a:defRPr/>
              </a:pPr>
              <a:t>‹#›</a:t>
            </a:fld>
            <a:endParaRPr lang="tr-T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6409C5AB-DA2E-42A3-957A-3E8BB8786DDF}" type="datetime1">
              <a:rPr lang="en-US"/>
              <a:pPr>
                <a:defRPr/>
              </a:pPr>
              <a:t>9/8/2014</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a:t>Toplantı Adı, vb.</a:t>
            </a:r>
          </a:p>
        </p:txBody>
      </p:sp>
      <p:sp>
        <p:nvSpPr>
          <p:cNvPr id="6" name="Slayt Numarası Yer Tutucusu 5"/>
          <p:cNvSpPr>
            <a:spLocks noGrp="1"/>
          </p:cNvSpPr>
          <p:nvPr>
            <p:ph type="sldNum" sz="quarter" idx="12"/>
          </p:nvPr>
        </p:nvSpPr>
        <p:spPr/>
        <p:txBody>
          <a:bodyPr/>
          <a:lstStyle>
            <a:lvl1pPr>
              <a:defRPr/>
            </a:lvl1pPr>
          </a:lstStyle>
          <a:p>
            <a:pPr>
              <a:defRPr/>
            </a:pPr>
            <a:fld id="{6DF9C7C5-C9F2-4817-B215-87B9778A4600}" type="slidenum">
              <a:rPr lang="tr-TR"/>
              <a:pPr>
                <a:defRPr/>
              </a:pPr>
              <a:t>‹#›</a:t>
            </a:fld>
            <a:endParaRPr lang="tr-T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38E5BBD8-FF22-4F8F-9FF2-06099F4267CC}" type="datetime1">
              <a:rPr lang="en-US"/>
              <a:pPr>
                <a:defRPr/>
              </a:pPr>
              <a:t>9/8/2014</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a:t>Toplantı Adı, vb.</a:t>
            </a:r>
          </a:p>
        </p:txBody>
      </p:sp>
      <p:sp>
        <p:nvSpPr>
          <p:cNvPr id="6" name="Slayt Numarası Yer Tutucusu 5"/>
          <p:cNvSpPr>
            <a:spLocks noGrp="1"/>
          </p:cNvSpPr>
          <p:nvPr>
            <p:ph type="sldNum" sz="quarter" idx="12"/>
          </p:nvPr>
        </p:nvSpPr>
        <p:spPr/>
        <p:txBody>
          <a:bodyPr/>
          <a:lstStyle>
            <a:lvl1pPr>
              <a:defRPr/>
            </a:lvl1pPr>
          </a:lstStyle>
          <a:p>
            <a:pPr>
              <a:defRPr/>
            </a:pPr>
            <a:fld id="{16F201A2-57D2-4D16-9018-726EE29B946C}" type="slidenum">
              <a:rPr lang="tr-TR"/>
              <a:pPr>
                <a:defRPr/>
              </a:pPr>
              <a:t>‹#›</a:t>
            </a:fld>
            <a:endParaRPr lang="tr-T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200" b="1">
                <a:latin typeface="Corbel" pitchFamily="34" charset="0"/>
              </a:defRPr>
            </a:lvl1pPr>
          </a:lstStyle>
          <a:p>
            <a:r>
              <a:rPr lang="tr-TR" dirty="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a:p>
            <a:pPr lvl="4"/>
            <a:endParaRPr lang="tr-TR" noProof="0" dirty="0"/>
          </a:p>
        </p:txBody>
      </p:sp>
      <p:sp>
        <p:nvSpPr>
          <p:cNvPr id="4" name="3 Veri Yer Tutucusu"/>
          <p:cNvSpPr>
            <a:spLocks noGrp="1"/>
          </p:cNvSpPr>
          <p:nvPr>
            <p:ph type="dt" sz="half" idx="10"/>
          </p:nvPr>
        </p:nvSpPr>
        <p:spPr/>
        <p:txBody>
          <a:bodyPr/>
          <a:lstStyle>
            <a:lvl1pPr>
              <a:defRPr smtClean="0">
                <a:latin typeface="Corbel" pitchFamily="34" charset="0"/>
              </a:defRPr>
            </a:lvl1pPr>
          </a:lstStyle>
          <a:p>
            <a:pPr>
              <a:defRPr/>
            </a:pPr>
            <a:fld id="{5406422E-3404-4B9E-973D-50EB7F9F0DEB}" type="datetime1">
              <a:rPr lang="en-US"/>
              <a:pPr>
                <a:defRPr/>
              </a:pPr>
              <a:t>9/8/2014</a:t>
            </a:fld>
            <a:endParaRPr lang="en-US" dirty="0"/>
          </a:p>
        </p:txBody>
      </p:sp>
      <p:sp>
        <p:nvSpPr>
          <p:cNvPr id="5" name="4 Altbilgi Yer Tutucusu"/>
          <p:cNvSpPr>
            <a:spLocks noGrp="1"/>
          </p:cNvSpPr>
          <p:nvPr>
            <p:ph type="ftr" sz="quarter" idx="11"/>
          </p:nvPr>
        </p:nvSpPr>
        <p:spPr/>
        <p:txBody>
          <a:bodyPr/>
          <a:lstStyle>
            <a:lvl1pPr>
              <a:defRPr dirty="0" smtClean="0">
                <a:latin typeface="Corbel" pitchFamily="34" charset="0"/>
              </a:defRPr>
            </a:lvl1pPr>
          </a:lstStyle>
          <a:p>
            <a:pPr>
              <a:defRPr/>
            </a:pPr>
            <a:r>
              <a:rPr lang="tr-TR"/>
              <a:t>Toplantı Adı, vb.</a:t>
            </a:r>
          </a:p>
        </p:txBody>
      </p:sp>
      <p:sp>
        <p:nvSpPr>
          <p:cNvPr id="6" name="5 Slayt Numarası Yer Tutucusu"/>
          <p:cNvSpPr>
            <a:spLocks noGrp="1"/>
          </p:cNvSpPr>
          <p:nvPr>
            <p:ph type="sldNum" sz="quarter" idx="12"/>
          </p:nvPr>
        </p:nvSpPr>
        <p:spPr/>
        <p:txBody>
          <a:bodyPr/>
          <a:lstStyle>
            <a:lvl1pPr>
              <a:defRPr smtClean="0">
                <a:latin typeface="Corbel" pitchFamily="34" charset="0"/>
              </a:defRPr>
            </a:lvl1pPr>
          </a:lstStyle>
          <a:p>
            <a:pPr>
              <a:defRPr/>
            </a:pPr>
            <a:fld id="{843B41EE-63B2-4D9A-A203-643D88ADD90F}" type="slidenum">
              <a:rPr lang="en-US"/>
              <a:pPr>
                <a:defRPr/>
              </a:pPr>
              <a:t>‹#›</a:t>
            </a:fld>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atin typeface="Corbel" pitchFamily="34" charset="0"/>
              </a:defRPr>
            </a:lvl1pPr>
          </a:lstStyle>
          <a:p>
            <a:r>
              <a:rPr lang="tr-TR" dirty="0"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4 Veri Yer Tutucusu"/>
          <p:cNvSpPr>
            <a:spLocks noGrp="1"/>
          </p:cNvSpPr>
          <p:nvPr>
            <p:ph type="dt" sz="half" idx="10"/>
          </p:nvPr>
        </p:nvSpPr>
        <p:spPr/>
        <p:txBody>
          <a:bodyPr/>
          <a:lstStyle>
            <a:lvl1pPr>
              <a:defRPr smtClean="0">
                <a:latin typeface="Corbel" pitchFamily="34" charset="0"/>
              </a:defRPr>
            </a:lvl1pPr>
          </a:lstStyle>
          <a:p>
            <a:pPr>
              <a:defRPr/>
            </a:pPr>
            <a:fld id="{9A9DC2EB-758F-47B8-ADE3-E32B773100AB}" type="datetime1">
              <a:rPr lang="en-US"/>
              <a:pPr>
                <a:defRPr/>
              </a:pPr>
              <a:t>9/8/2014</a:t>
            </a:fld>
            <a:endParaRPr lang="en-US" dirty="0"/>
          </a:p>
        </p:txBody>
      </p:sp>
      <p:sp>
        <p:nvSpPr>
          <p:cNvPr id="6" name="5 Altbilgi Yer Tutucusu"/>
          <p:cNvSpPr>
            <a:spLocks noGrp="1"/>
          </p:cNvSpPr>
          <p:nvPr>
            <p:ph type="ftr" sz="quarter" idx="11"/>
          </p:nvPr>
        </p:nvSpPr>
        <p:spPr/>
        <p:txBody>
          <a:bodyPr/>
          <a:lstStyle>
            <a:lvl1pPr>
              <a:defRPr smtClean="0">
                <a:latin typeface="Corbel" pitchFamily="34" charset="0"/>
              </a:defRPr>
            </a:lvl1pPr>
          </a:lstStyle>
          <a:p>
            <a:pPr>
              <a:defRPr/>
            </a:pPr>
            <a:r>
              <a:rPr lang="tr-TR"/>
              <a:t>Toplantı Adı, vb.</a:t>
            </a:r>
            <a:endParaRPr lang="tr-TR" dirty="0"/>
          </a:p>
        </p:txBody>
      </p:sp>
      <p:sp>
        <p:nvSpPr>
          <p:cNvPr id="7" name="6 Slayt Numarası Yer Tutucusu"/>
          <p:cNvSpPr>
            <a:spLocks noGrp="1"/>
          </p:cNvSpPr>
          <p:nvPr>
            <p:ph type="sldNum" sz="quarter" idx="12"/>
          </p:nvPr>
        </p:nvSpPr>
        <p:spPr/>
        <p:txBody>
          <a:bodyPr/>
          <a:lstStyle>
            <a:lvl1pPr>
              <a:defRPr smtClean="0">
                <a:latin typeface="Corbel" pitchFamily="34" charset="0"/>
              </a:defRPr>
            </a:lvl1pPr>
          </a:lstStyle>
          <a:p>
            <a:pPr>
              <a:defRPr/>
            </a:pPr>
            <a:fld id="{2934EAE9-571B-49E9-BCA9-CF36B9932D49}" type="slidenum">
              <a:rPr lang="en-US"/>
              <a:pPr>
                <a:defRPr/>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atin typeface="Corbel" pitchFamily="34" charset="0"/>
              </a:defRPr>
            </a:lvl1pPr>
          </a:lstStyle>
          <a:p>
            <a:r>
              <a:rPr lang="tr-TR" dirty="0"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7" name="3 Veri Yer Tutucusu"/>
          <p:cNvSpPr>
            <a:spLocks noGrp="1"/>
          </p:cNvSpPr>
          <p:nvPr>
            <p:ph type="dt" sz="half" idx="10"/>
          </p:nvPr>
        </p:nvSpPr>
        <p:spPr/>
        <p:txBody>
          <a:bodyPr/>
          <a:lstStyle>
            <a:lvl1pPr>
              <a:defRPr/>
            </a:lvl1pPr>
          </a:lstStyle>
          <a:p>
            <a:pPr>
              <a:defRPr/>
            </a:pPr>
            <a:fld id="{55F27349-A5CB-4DBB-AD6C-C17E247B7AEE}" type="datetime1">
              <a:rPr lang="en-US"/>
              <a:pPr>
                <a:defRPr/>
              </a:pPr>
              <a:t>9/8/2014</a:t>
            </a:fld>
            <a:endParaRPr lang="en-US" dirty="0"/>
          </a:p>
        </p:txBody>
      </p:sp>
      <p:sp>
        <p:nvSpPr>
          <p:cNvPr id="8" name="4 Altbilgi Yer Tutucusu"/>
          <p:cNvSpPr>
            <a:spLocks noGrp="1"/>
          </p:cNvSpPr>
          <p:nvPr>
            <p:ph type="ftr" sz="quarter" idx="11"/>
          </p:nvPr>
        </p:nvSpPr>
        <p:spPr/>
        <p:txBody>
          <a:bodyPr/>
          <a:lstStyle>
            <a:lvl1pPr>
              <a:defRPr/>
            </a:lvl1pPr>
          </a:lstStyle>
          <a:p>
            <a:pPr>
              <a:defRPr/>
            </a:pPr>
            <a:r>
              <a:rPr lang="tr-TR"/>
              <a:t>Toplantı Adı, vb.</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4C5BFE75-6C75-4D2B-AF32-032B3667DD69}" type="slidenum">
              <a:rPr lang="en-US"/>
              <a:pPr>
                <a:defRPr/>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atin typeface="Corbel" pitchFamily="34" charset="0"/>
              </a:defRPr>
            </a:lvl1pPr>
          </a:lstStyle>
          <a:p>
            <a:r>
              <a:rPr lang="tr-TR" dirty="0" smtClean="0"/>
              <a:t>Asıl başlık stili için tıklatın</a:t>
            </a:r>
            <a:endParaRPr lang="en-US" dirty="0"/>
          </a:p>
        </p:txBody>
      </p:sp>
      <p:sp>
        <p:nvSpPr>
          <p:cNvPr id="3" name="2 Veri Yer Tutucusu"/>
          <p:cNvSpPr>
            <a:spLocks noGrp="1"/>
          </p:cNvSpPr>
          <p:nvPr>
            <p:ph type="dt" sz="half" idx="10"/>
          </p:nvPr>
        </p:nvSpPr>
        <p:spPr/>
        <p:txBody>
          <a:bodyPr/>
          <a:lstStyle>
            <a:lvl1pPr>
              <a:defRPr smtClean="0">
                <a:latin typeface="Corbel" pitchFamily="34" charset="0"/>
              </a:defRPr>
            </a:lvl1pPr>
          </a:lstStyle>
          <a:p>
            <a:pPr>
              <a:defRPr/>
            </a:pPr>
            <a:fld id="{78F0B487-5902-44B3-B30A-D0CEB32DB19F}" type="datetime1">
              <a:rPr lang="en-US"/>
              <a:pPr>
                <a:defRPr/>
              </a:pPr>
              <a:t>9/8/2014</a:t>
            </a:fld>
            <a:endParaRPr lang="en-US" dirty="0"/>
          </a:p>
        </p:txBody>
      </p:sp>
      <p:sp>
        <p:nvSpPr>
          <p:cNvPr id="4" name="3 Altbilgi Yer Tutucusu"/>
          <p:cNvSpPr>
            <a:spLocks noGrp="1"/>
          </p:cNvSpPr>
          <p:nvPr>
            <p:ph type="ftr" sz="quarter" idx="11"/>
          </p:nvPr>
        </p:nvSpPr>
        <p:spPr/>
        <p:txBody>
          <a:bodyPr/>
          <a:lstStyle>
            <a:lvl1pPr>
              <a:defRPr smtClean="0">
                <a:latin typeface="Corbel" pitchFamily="34" charset="0"/>
              </a:defRPr>
            </a:lvl1pPr>
          </a:lstStyle>
          <a:p>
            <a:pPr>
              <a:defRPr/>
            </a:pPr>
            <a:r>
              <a:rPr lang="tr-TR"/>
              <a:t>Toplantı Adı, vb.</a:t>
            </a:r>
            <a:endParaRPr lang="tr-TR" dirty="0"/>
          </a:p>
        </p:txBody>
      </p:sp>
      <p:sp>
        <p:nvSpPr>
          <p:cNvPr id="5" name="4 Slayt Numarası Yer Tutucusu"/>
          <p:cNvSpPr>
            <a:spLocks noGrp="1"/>
          </p:cNvSpPr>
          <p:nvPr>
            <p:ph type="sldNum" sz="quarter" idx="12"/>
          </p:nvPr>
        </p:nvSpPr>
        <p:spPr/>
        <p:txBody>
          <a:bodyPr/>
          <a:lstStyle>
            <a:lvl1pPr>
              <a:defRPr smtClean="0">
                <a:latin typeface="Corbel" pitchFamily="34" charset="0"/>
              </a:defRPr>
            </a:lvl1pPr>
          </a:lstStyle>
          <a:p>
            <a:pPr>
              <a:defRPr/>
            </a:pPr>
            <a:fld id="{7B05E4F1-894D-4416-AF32-A0C9AE9AE65B}" type="slidenum">
              <a:rPr lang="en-US"/>
              <a:pPr>
                <a:defRPr/>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76BB33E5-6024-4369-A762-B6E17C6C2FDD}" type="datetime1">
              <a:rPr lang="en-US"/>
              <a:pPr>
                <a:defRPr/>
              </a:pPr>
              <a:t>9/8/2014</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a:t>Toplantı Adı, vb.</a:t>
            </a:r>
          </a:p>
        </p:txBody>
      </p:sp>
      <p:sp>
        <p:nvSpPr>
          <p:cNvPr id="6" name="Slayt Numarası Yer Tutucusu 5"/>
          <p:cNvSpPr>
            <a:spLocks noGrp="1"/>
          </p:cNvSpPr>
          <p:nvPr>
            <p:ph type="sldNum" sz="quarter" idx="12"/>
          </p:nvPr>
        </p:nvSpPr>
        <p:spPr/>
        <p:txBody>
          <a:bodyPr/>
          <a:lstStyle>
            <a:lvl1pPr>
              <a:defRPr/>
            </a:lvl1pPr>
          </a:lstStyle>
          <a:p>
            <a:pPr>
              <a:defRPr/>
            </a:pPr>
            <a:fld id="{382C0636-F4FE-4648-AC88-6F64B47E6433}" type="slidenum">
              <a:rPr lang="tr-TR"/>
              <a:pPr>
                <a:defRPr/>
              </a:pPr>
              <a:t>‹#›</a:t>
            </a:fld>
            <a:endParaRPr lang="tr-T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9D2A734-F706-4975-8A7D-BF6BD382E753}" type="datetime1">
              <a:rPr lang="en-US"/>
              <a:pPr>
                <a:defRPr/>
              </a:pPr>
              <a:t>9/8/2014</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a:t>Toplantı Adı, vb.</a:t>
            </a:r>
          </a:p>
        </p:txBody>
      </p:sp>
      <p:sp>
        <p:nvSpPr>
          <p:cNvPr id="6" name="Slayt Numarası Yer Tutucusu 5"/>
          <p:cNvSpPr>
            <a:spLocks noGrp="1"/>
          </p:cNvSpPr>
          <p:nvPr>
            <p:ph type="sldNum" sz="quarter" idx="12"/>
          </p:nvPr>
        </p:nvSpPr>
        <p:spPr/>
        <p:txBody>
          <a:bodyPr/>
          <a:lstStyle>
            <a:lvl1pPr>
              <a:defRPr/>
            </a:lvl1pPr>
          </a:lstStyle>
          <a:p>
            <a:pPr>
              <a:defRPr/>
            </a:pPr>
            <a:fld id="{27455574-4B68-4F97-A437-BFA6BA8042FA}" type="slidenum">
              <a:rPr lang="tr-TR"/>
              <a:pPr>
                <a:defRPr/>
              </a:pPr>
              <a:t>‹#›</a:t>
            </a:fld>
            <a:endParaRPr lang="tr-T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6DE459A5-EAB3-498A-A11E-62A28E9F6C8A}" type="datetime1">
              <a:rPr lang="en-US"/>
              <a:pPr>
                <a:defRPr/>
              </a:pPr>
              <a:t>9/8/2014</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a:t>Toplantı Adı, vb.</a:t>
            </a:r>
          </a:p>
        </p:txBody>
      </p:sp>
      <p:sp>
        <p:nvSpPr>
          <p:cNvPr id="6" name="Slayt Numarası Yer Tutucusu 5"/>
          <p:cNvSpPr>
            <a:spLocks noGrp="1"/>
          </p:cNvSpPr>
          <p:nvPr>
            <p:ph type="sldNum" sz="quarter" idx="12"/>
          </p:nvPr>
        </p:nvSpPr>
        <p:spPr/>
        <p:txBody>
          <a:bodyPr/>
          <a:lstStyle>
            <a:lvl1pPr>
              <a:defRPr/>
            </a:lvl1pPr>
          </a:lstStyle>
          <a:p>
            <a:pPr>
              <a:defRPr/>
            </a:pPr>
            <a:fld id="{F6091C9F-6E27-4787-A51D-837ACAA7837B}" type="slidenum">
              <a:rPr lang="tr-TR"/>
              <a:pPr>
                <a:defRPr/>
              </a:pPr>
              <a:t>‹#›</a:t>
            </a:fld>
            <a:endParaRPr lang="tr-T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8"/>
          <a:srcRect/>
          <a:stretch>
            <a:fillRect/>
          </a:stretch>
        </p:blipFill>
        <p:spPr bwMode="auto">
          <a:xfrm>
            <a:off x="7938" y="0"/>
            <a:ext cx="9128125" cy="6858000"/>
          </a:xfrm>
          <a:prstGeom prst="rect">
            <a:avLst/>
          </a:prstGeom>
          <a:noFill/>
          <a:ln w="9525">
            <a:noFill/>
            <a:miter lim="800000"/>
            <a:headEnd/>
            <a:tailEnd/>
          </a:ln>
        </p:spPr>
      </p:pic>
      <p:sp>
        <p:nvSpPr>
          <p:cNvPr id="1027" name="2 Metin Yer Tutucusu"/>
          <p:cNvSpPr>
            <a:spLocks noGrp="1"/>
          </p:cNvSpPr>
          <p:nvPr>
            <p:ph type="body" idx="1"/>
          </p:nvPr>
        </p:nvSpPr>
        <p:spPr bwMode="auto">
          <a:xfrm>
            <a:off x="714375" y="1052513"/>
            <a:ext cx="771525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Futura Bk BT" pitchFamily="34" charset="0"/>
                <a:cs typeface="+mn-cs"/>
              </a:defRPr>
            </a:lvl1pPr>
          </a:lstStyle>
          <a:p>
            <a:pPr>
              <a:defRPr/>
            </a:pPr>
            <a:fld id="{1D4A7788-0629-4FEE-AF56-EE1D46E75474}" type="datetime1">
              <a:rPr lang="en-US"/>
              <a:pPr>
                <a:defRPr/>
              </a:pPr>
              <a:t>9/8/2014</a:t>
            </a:fld>
            <a:endParaRPr lang="en-US"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Futura Bk BT" pitchFamily="34" charset="0"/>
                <a:cs typeface="+mn-cs"/>
              </a:defRPr>
            </a:lvl1pPr>
          </a:lstStyle>
          <a:p>
            <a:pPr>
              <a:defRPr/>
            </a:pPr>
            <a:r>
              <a:rPr lang="tr-TR"/>
              <a:t>Toplantı Adı, vb.</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Futura Bk BT" pitchFamily="34" charset="0"/>
                <a:cs typeface="+mn-cs"/>
              </a:defRPr>
            </a:lvl1pPr>
          </a:lstStyle>
          <a:p>
            <a:pPr>
              <a:defRPr/>
            </a:pPr>
            <a:fld id="{2CF1D448-F00D-46F3-965B-CF8CBAB8EC8C}" type="slidenum">
              <a:rPr lang="en-US"/>
              <a:pPr>
                <a:defRPr/>
              </a:pPr>
              <a:t>‹#›</a:t>
            </a:fld>
            <a:endParaRPr lang="en-US" dirty="0"/>
          </a:p>
        </p:txBody>
      </p:sp>
      <p:pic>
        <p:nvPicPr>
          <p:cNvPr id="1031" name="24 Resim" descr="Template Resim_2 copy.png"/>
          <p:cNvPicPr>
            <a:picLocks/>
          </p:cNvPicPr>
          <p:nvPr userDrawn="1"/>
        </p:nvPicPr>
        <p:blipFill>
          <a:blip r:embed="rId9"/>
          <a:srcRect/>
          <a:stretch>
            <a:fillRect/>
          </a:stretch>
        </p:blipFill>
        <p:spPr bwMode="auto">
          <a:xfrm>
            <a:off x="-71438" y="-42863"/>
            <a:ext cx="8459788" cy="842963"/>
          </a:xfrm>
          <a:prstGeom prst="rect">
            <a:avLst/>
          </a:prstGeom>
          <a:noFill/>
          <a:ln w="9525">
            <a:noFill/>
            <a:miter lim="800000"/>
            <a:headEnd/>
            <a:tailEnd/>
          </a:ln>
        </p:spPr>
      </p:pic>
      <p:pic>
        <p:nvPicPr>
          <p:cNvPr id="1032" name="Picture 3" descr="C:\Documents and Settings\ozden.hanoglu\Desktop\logo.png"/>
          <p:cNvPicPr>
            <a:picLocks noChangeAspect="1" noChangeArrowheads="1"/>
          </p:cNvPicPr>
          <p:nvPr userDrawn="1"/>
        </p:nvPicPr>
        <p:blipFill>
          <a:blip r:embed="rId10"/>
          <a:srcRect/>
          <a:stretch>
            <a:fillRect/>
          </a:stretch>
        </p:blipFill>
        <p:spPr bwMode="auto">
          <a:xfrm>
            <a:off x="8453438" y="71438"/>
            <a:ext cx="515937" cy="690562"/>
          </a:xfrm>
          <a:prstGeom prst="rect">
            <a:avLst/>
          </a:prstGeom>
          <a:noFill/>
          <a:ln w="9525">
            <a:noFill/>
            <a:miter lim="800000"/>
            <a:headEnd/>
            <a:tailEnd/>
          </a:ln>
        </p:spPr>
      </p:pic>
      <p:sp>
        <p:nvSpPr>
          <p:cNvPr id="1033" name="1 Başlık Yer Tutucusu"/>
          <p:cNvSpPr>
            <a:spLocks noGrp="1"/>
          </p:cNvSpPr>
          <p:nvPr>
            <p:ph type="title"/>
          </p:nvPr>
        </p:nvSpPr>
        <p:spPr bwMode="auto">
          <a:xfrm>
            <a:off x="395288" y="0"/>
            <a:ext cx="7777162"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2" r:id="rId4"/>
    <p:sldLayoutId id="2147483687" r:id="rId5"/>
    <p:sldLayoutId id="2147483688" r:id="rId6"/>
  </p:sldLayoutIdLst>
  <p:transition spd="slow"/>
  <p:timing>
    <p:tnLst>
      <p:par>
        <p:cTn id="1" dur="indefinite" restart="never" nodeType="tmRoot"/>
      </p:par>
    </p:tnLst>
  </p:timing>
  <p:hf hdr="0" ftr="0" dt="0"/>
  <p:txStyles>
    <p:titleStyle>
      <a:lvl1pPr algn="l" rtl="0" fontAlgn="base">
        <a:spcBef>
          <a:spcPct val="0"/>
        </a:spcBef>
        <a:spcAft>
          <a:spcPct val="0"/>
        </a:spcAft>
        <a:defRPr sz="3200" b="1" kern="1200">
          <a:solidFill>
            <a:schemeClr val="bg1"/>
          </a:solidFill>
          <a:latin typeface="Corbel" pitchFamily="34" charset="0"/>
          <a:ea typeface="+mj-ea"/>
          <a:cs typeface="+mj-cs"/>
        </a:defRPr>
      </a:lvl1pPr>
      <a:lvl2pPr algn="l" rtl="0" fontAlgn="base">
        <a:spcBef>
          <a:spcPct val="0"/>
        </a:spcBef>
        <a:spcAft>
          <a:spcPct val="0"/>
        </a:spcAft>
        <a:defRPr sz="3200" b="1">
          <a:solidFill>
            <a:schemeClr val="bg1"/>
          </a:solidFill>
          <a:latin typeface="Corbel" pitchFamily="34" charset="0"/>
        </a:defRPr>
      </a:lvl2pPr>
      <a:lvl3pPr algn="l" rtl="0" fontAlgn="base">
        <a:spcBef>
          <a:spcPct val="0"/>
        </a:spcBef>
        <a:spcAft>
          <a:spcPct val="0"/>
        </a:spcAft>
        <a:defRPr sz="3200" b="1">
          <a:solidFill>
            <a:schemeClr val="bg1"/>
          </a:solidFill>
          <a:latin typeface="Corbel" pitchFamily="34" charset="0"/>
        </a:defRPr>
      </a:lvl3pPr>
      <a:lvl4pPr algn="l" rtl="0" fontAlgn="base">
        <a:spcBef>
          <a:spcPct val="0"/>
        </a:spcBef>
        <a:spcAft>
          <a:spcPct val="0"/>
        </a:spcAft>
        <a:defRPr sz="3200" b="1">
          <a:solidFill>
            <a:schemeClr val="bg1"/>
          </a:solidFill>
          <a:latin typeface="Corbel" pitchFamily="34" charset="0"/>
        </a:defRPr>
      </a:lvl4pPr>
      <a:lvl5pPr algn="l" rtl="0" fontAlgn="base">
        <a:spcBef>
          <a:spcPct val="0"/>
        </a:spcBef>
        <a:spcAft>
          <a:spcPct val="0"/>
        </a:spcAft>
        <a:defRPr sz="3200" b="1">
          <a:solidFill>
            <a:schemeClr val="bg1"/>
          </a:solidFill>
          <a:latin typeface="Corbel" pitchFamily="34" charset="0"/>
        </a:defRPr>
      </a:lvl5pPr>
      <a:lvl6pPr marL="457200" algn="l" rtl="0" fontAlgn="base">
        <a:spcBef>
          <a:spcPct val="0"/>
        </a:spcBef>
        <a:spcAft>
          <a:spcPct val="0"/>
        </a:spcAft>
        <a:defRPr sz="3200" b="1">
          <a:solidFill>
            <a:schemeClr val="bg1"/>
          </a:solidFill>
          <a:latin typeface="Corbel" pitchFamily="34" charset="0"/>
        </a:defRPr>
      </a:lvl6pPr>
      <a:lvl7pPr marL="914400" algn="l" rtl="0" fontAlgn="base">
        <a:spcBef>
          <a:spcPct val="0"/>
        </a:spcBef>
        <a:spcAft>
          <a:spcPct val="0"/>
        </a:spcAft>
        <a:defRPr sz="3200" b="1">
          <a:solidFill>
            <a:schemeClr val="bg1"/>
          </a:solidFill>
          <a:latin typeface="Corbel" pitchFamily="34" charset="0"/>
        </a:defRPr>
      </a:lvl7pPr>
      <a:lvl8pPr marL="1371600" algn="l" rtl="0" fontAlgn="base">
        <a:spcBef>
          <a:spcPct val="0"/>
        </a:spcBef>
        <a:spcAft>
          <a:spcPct val="0"/>
        </a:spcAft>
        <a:defRPr sz="3200" b="1">
          <a:solidFill>
            <a:schemeClr val="bg1"/>
          </a:solidFill>
          <a:latin typeface="Corbel" pitchFamily="34" charset="0"/>
        </a:defRPr>
      </a:lvl8pPr>
      <a:lvl9pPr marL="1828800" algn="l" rtl="0" fontAlgn="base">
        <a:spcBef>
          <a:spcPct val="0"/>
        </a:spcBef>
        <a:spcAft>
          <a:spcPct val="0"/>
        </a:spcAft>
        <a:defRPr sz="3200" b="1">
          <a:solidFill>
            <a:schemeClr val="bg1"/>
          </a:solidFill>
          <a:latin typeface="Corbel"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Corbel" pitchFamily="34" charset="0"/>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Corbel" pitchFamily="34" charset="0"/>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Corbel" pitchFamily="34" charset="0"/>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Corbel" pitchFamily="34" charset="0"/>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195"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AB965AB-37D7-440D-894E-462B576C2C4E}" type="datetime1">
              <a:rPr lang="en-US"/>
              <a:pPr>
                <a:defRPr/>
              </a:pPr>
              <a:t>9/8/2014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tr-TR"/>
              <a:t>Toplantı Adı, vb.</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C6DA45C-17D6-4A8A-9D5D-2D7E50BF2A0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ransition spd="slow"/>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1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127.xml.rels><?xml version="1.0" encoding="UTF-8" standalone="yes"?>
<Relationships xmlns="http://schemas.openxmlformats.org/package/2006/relationships"><Relationship Id="rId3" Type="http://schemas.openxmlformats.org/officeDocument/2006/relationships/hyperlink" Target="mailto:adem.polat@tubitak.gov.tr"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0.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7.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42.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43.jpe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diagramLayout" Target="../diagrams/layout51.xml"/><Relationship Id="rId7" Type="http://schemas.openxmlformats.org/officeDocument/2006/relationships/diagramData" Target="../diagrams/data52.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8.xml.rels><?xml version="1.0" encoding="UTF-8" standalone="yes"?>
<Relationships xmlns="http://schemas.openxmlformats.org/package/2006/relationships"><Relationship Id="rId2" Type="http://schemas.openxmlformats.org/officeDocument/2006/relationships/hyperlink" Target="AFYON/Personel%20Nitelik%20De&#287;i&#351;ikli&#287;i%20Talep%20Formu.docx"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rtlCol="0">
            <a:normAutofit fontScale="90000"/>
          </a:bodyPr>
          <a:lstStyle/>
          <a:p>
            <a:pPr fontAlgn="auto">
              <a:spcAft>
                <a:spcPts val="0"/>
              </a:spcAft>
              <a:defRPr/>
            </a:pPr>
            <a:r>
              <a:rPr lang="tr-TR" dirty="0" smtClean="0"/>
              <a:t/>
            </a:r>
            <a:br>
              <a:rPr lang="tr-TR" dirty="0" smtClean="0"/>
            </a:br>
            <a:r>
              <a:rPr lang="tr-TR" dirty="0" smtClean="0"/>
              <a:t/>
            </a:r>
            <a:br>
              <a:rPr lang="tr-TR" dirty="0" smtClean="0"/>
            </a:br>
            <a:r>
              <a:rPr lang="tr-TR" dirty="0" smtClean="0"/>
              <a:t/>
            </a:r>
            <a:br>
              <a:rPr lang="tr-TR" dirty="0" smtClean="0"/>
            </a:br>
            <a:r>
              <a:rPr lang="tr-TR" dirty="0"/>
              <a:t/>
            </a:r>
            <a:br>
              <a:rPr lang="tr-TR" dirty="0"/>
            </a:br>
            <a:r>
              <a:rPr lang="tr-TR" sz="4900" dirty="0" smtClean="0">
                <a:solidFill>
                  <a:srgbClr val="AD0B1A"/>
                </a:solidFill>
                <a:latin typeface="+mj-lt"/>
              </a:rPr>
              <a:t>TÜBİTAK-ARDEB</a:t>
            </a:r>
            <a:r>
              <a:rPr lang="tr-TR" sz="4900" dirty="0">
                <a:solidFill>
                  <a:srgbClr val="AD0B1A"/>
                </a:solidFill>
                <a:latin typeface="+mj-lt"/>
              </a:rPr>
              <a:t/>
            </a:r>
            <a:br>
              <a:rPr lang="tr-TR" sz="4900" dirty="0">
                <a:solidFill>
                  <a:srgbClr val="AD0B1A"/>
                </a:solidFill>
                <a:latin typeface="+mj-lt"/>
              </a:rPr>
            </a:br>
            <a:r>
              <a:rPr lang="tr-TR" sz="4900" dirty="0">
                <a:solidFill>
                  <a:srgbClr val="AD0B1A"/>
                </a:solidFill>
                <a:latin typeface="+mj-lt"/>
              </a:rPr>
              <a:t>Proje Harcamaları </a:t>
            </a:r>
            <a:br>
              <a:rPr lang="tr-TR" sz="4900" dirty="0">
                <a:solidFill>
                  <a:srgbClr val="AD0B1A"/>
                </a:solidFill>
                <a:latin typeface="+mj-lt"/>
              </a:rPr>
            </a:br>
            <a:r>
              <a:rPr lang="tr-TR" sz="4900" dirty="0">
                <a:solidFill>
                  <a:srgbClr val="AD0B1A"/>
                </a:solidFill>
                <a:latin typeface="+mj-lt"/>
              </a:rPr>
              <a:t>Bilgilendirme ve Paylaşım Toplantısı</a:t>
            </a:r>
            <a:br>
              <a:rPr lang="tr-TR" sz="4900" dirty="0">
                <a:solidFill>
                  <a:srgbClr val="AD0B1A"/>
                </a:solidFill>
                <a:latin typeface="+mj-lt"/>
              </a:rPr>
            </a:br>
            <a:r>
              <a:rPr lang="tr-TR" sz="4900" dirty="0" smtClean="0"/>
              <a:t/>
            </a:r>
            <a:br>
              <a:rPr lang="tr-TR" sz="4900" dirty="0" smtClean="0"/>
            </a:br>
            <a:r>
              <a:rPr lang="tr-TR" sz="4900" dirty="0" smtClean="0"/>
              <a:t> </a:t>
            </a:r>
            <a:endParaRPr lang="tr-TR" sz="4900" dirty="0"/>
          </a:p>
        </p:txBody>
      </p:sp>
      <p:sp>
        <p:nvSpPr>
          <p:cNvPr id="5" name="4 Alt Başlık"/>
          <p:cNvSpPr>
            <a:spLocks noGrp="1"/>
          </p:cNvSpPr>
          <p:nvPr>
            <p:ph type="subTitle" idx="1"/>
          </p:nvPr>
        </p:nvSpPr>
        <p:spPr>
          <a:xfrm>
            <a:off x="1371600" y="4891088"/>
            <a:ext cx="6400800" cy="1201737"/>
          </a:xfrm>
        </p:spPr>
        <p:txBody>
          <a:bodyPr rtlCol="0">
            <a:normAutofit fontScale="62500" lnSpcReduction="20000"/>
          </a:bodyPr>
          <a:lstStyle/>
          <a:p>
            <a:pPr fontAlgn="auto">
              <a:spcAft>
                <a:spcPts val="0"/>
              </a:spcAft>
              <a:buFont typeface="Arial" pitchFamily="34" charset="0"/>
              <a:buNone/>
              <a:defRPr/>
            </a:pPr>
            <a:r>
              <a:rPr lang="tr-TR" dirty="0" smtClean="0">
                <a:solidFill>
                  <a:schemeClr val="tx1"/>
                </a:solidFill>
              </a:rPr>
              <a:t/>
            </a:r>
            <a:br>
              <a:rPr lang="tr-TR" dirty="0" smtClean="0">
                <a:solidFill>
                  <a:schemeClr val="tx1"/>
                </a:solidFill>
              </a:rPr>
            </a:br>
            <a:r>
              <a:rPr lang="tr-TR" dirty="0" smtClean="0">
                <a:solidFill>
                  <a:schemeClr val="tx1"/>
                </a:solidFill>
              </a:rPr>
              <a:t/>
            </a:r>
            <a:br>
              <a:rPr lang="tr-TR" dirty="0" smtClean="0">
                <a:solidFill>
                  <a:schemeClr val="tx1"/>
                </a:solidFill>
              </a:rPr>
            </a:br>
            <a:r>
              <a:rPr lang="tr-TR" sz="3400" b="1" dirty="0" smtClean="0">
                <a:solidFill>
                  <a:schemeClr val="tx1"/>
                </a:solidFill>
              </a:rPr>
              <a:t>Eylül</a:t>
            </a:r>
            <a:r>
              <a:rPr lang="tr-TR" sz="2900" b="1" dirty="0" smtClean="0">
                <a:solidFill>
                  <a:schemeClr val="tx1"/>
                </a:solidFill>
                <a:latin typeface="+mn-lt"/>
              </a:rPr>
              <a:t> 2014</a:t>
            </a:r>
          </a:p>
          <a:p>
            <a:pPr fontAlgn="auto">
              <a:spcAft>
                <a:spcPts val="0"/>
              </a:spcAft>
              <a:buFont typeface="Arial" pitchFamily="34" charset="0"/>
              <a:buNone/>
              <a:defRPr/>
            </a:pPr>
            <a:r>
              <a:rPr lang="tr-TR" sz="2600" b="1" dirty="0" smtClean="0">
                <a:solidFill>
                  <a:schemeClr val="tx1"/>
                </a:solidFill>
                <a:latin typeface="+mn-lt"/>
              </a:rPr>
              <a:t> </a:t>
            </a:r>
            <a:r>
              <a:rPr lang="tr-TR" sz="3400" b="1" dirty="0" smtClean="0">
                <a:solidFill>
                  <a:schemeClr val="tx1"/>
                </a:solidFill>
                <a:latin typeface="+mn-lt"/>
              </a:rPr>
              <a:t>AFYON</a:t>
            </a:r>
            <a:endParaRPr lang="en-US" sz="3400" b="1" dirty="0">
              <a:solidFill>
                <a:schemeClr val="tx1"/>
              </a:solidFill>
              <a:latin typeface="+mn-l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pic>
        <p:nvPicPr>
          <p:cNvPr id="32770" name="Content Placeholder 4"/>
          <p:cNvPicPr>
            <a:picLocks noGrp="1" noChangeAspect="1"/>
          </p:cNvPicPr>
          <p:nvPr>
            <p:ph idx="1"/>
          </p:nvPr>
        </p:nvPicPr>
        <p:blipFill>
          <a:blip r:embed="rId2"/>
          <a:srcRect/>
          <a:stretch>
            <a:fillRect/>
          </a:stretch>
        </p:blipFill>
        <p:spPr>
          <a:xfrm>
            <a:off x="755650" y="1773238"/>
            <a:ext cx="7715250" cy="4679950"/>
          </a:xfrm>
          <a:ln w="19050">
            <a:solidFill>
              <a:srgbClr val="CD4A47"/>
            </a:solidFill>
          </a:ln>
        </p:spPr>
      </p:pic>
      <p:sp>
        <p:nvSpPr>
          <p:cNvPr id="32771" name="Slayt Numarası Yer Tutucusu 3"/>
          <p:cNvSpPr>
            <a:spLocks noGrp="1"/>
          </p:cNvSpPr>
          <p:nvPr>
            <p:ph type="sldNum" sz="quarter" idx="12"/>
          </p:nvPr>
        </p:nvSpPr>
        <p:spPr bwMode="auto">
          <a:xfrm>
            <a:off x="6615113" y="644842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84FA41C-0E7F-46BA-A420-46F178164CA2}" type="slidenum">
              <a:rPr lang="en-US">
                <a:solidFill>
                  <a:srgbClr val="898989"/>
                </a:solidFill>
                <a:cs typeface="Arial" charset="0"/>
              </a:rPr>
              <a:pPr fontAlgn="base">
                <a:spcBef>
                  <a:spcPct val="0"/>
                </a:spcBef>
                <a:spcAft>
                  <a:spcPct val="0"/>
                </a:spcAft>
              </a:pPr>
              <a:t>10</a:t>
            </a:fld>
            <a:endParaRPr lang="en-US">
              <a:solidFill>
                <a:srgbClr val="898989"/>
              </a:solidFill>
              <a:cs typeface="Arial" charset="0"/>
            </a:endParaRPr>
          </a:p>
        </p:txBody>
      </p:sp>
      <p:sp>
        <p:nvSpPr>
          <p:cNvPr id="7" name="Aynı Yanın Köşesi Yuvarlatılmış Dikdörtgen 6"/>
          <p:cNvSpPr/>
          <p:nvPr/>
        </p:nvSpPr>
        <p:spPr>
          <a:xfrm>
            <a:off x="1979613" y="1009650"/>
            <a:ext cx="5688012" cy="633413"/>
          </a:xfrm>
          <a:prstGeom prst="round2Same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8" name="İçerik Yer Tutucusu 2"/>
          <p:cNvSpPr txBox="1">
            <a:spLocks/>
          </p:cNvSpPr>
          <p:nvPr/>
        </p:nvSpPr>
        <p:spPr>
          <a:xfrm>
            <a:off x="1979613" y="981075"/>
            <a:ext cx="5256212" cy="719138"/>
          </a:xfrm>
          <a:prstGeom prst="rect">
            <a:avLst/>
          </a:prstGeom>
        </p:spPr>
        <p:txBody>
          <a:bodyPr lIns="0" tIns="0" rIns="0" bIns="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b="1" dirty="0">
                <a:solidFill>
                  <a:schemeClr val="bg1"/>
                </a:solidFill>
                <a:latin typeface="+mn-lt"/>
              </a:rPr>
              <a:t>ARDEB-PTS Üzerinde Yürütücü Ekranı</a:t>
            </a:r>
          </a:p>
        </p:txBody>
      </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8002"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a:t>
              </a:r>
              <a:r>
                <a:rPr lang="tr-TR" sz="2800" dirty="0">
                  <a:solidFill>
                    <a:schemeClr val="tx1"/>
                  </a:solidFill>
                  <a:effectLst>
                    <a:outerShdw blurRad="38100" dist="38100" dir="2700000" algn="tl">
                      <a:srgbClr val="000000">
                        <a:alpha val="43137"/>
                      </a:srgbClr>
                    </a:outerShdw>
                  </a:effectLst>
                </a:rPr>
                <a:t>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Durdurma, 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b="1" dirty="0" smtClean="0">
                <a:latin typeface="+mj-lt"/>
              </a:rPr>
              <a:t>Ek </a:t>
            </a:r>
            <a:r>
              <a:rPr lang="tr-TR" b="1" dirty="0">
                <a:latin typeface="+mj-lt"/>
              </a:rPr>
              <a:t>ödenek (1003 </a:t>
            </a:r>
            <a:r>
              <a:rPr lang="tr-TR" b="1" dirty="0" smtClean="0">
                <a:latin typeface="+mj-lt"/>
              </a:rPr>
              <a:t>&amp; </a:t>
            </a:r>
            <a:r>
              <a:rPr lang="tr-TR" b="1" dirty="0">
                <a:latin typeface="+mj-lt"/>
              </a:rPr>
              <a:t>1007)</a:t>
            </a:r>
            <a:endParaRPr lang="en-US" b="1" dirty="0">
              <a:latin typeface="+mj-lt"/>
            </a:endParaRPr>
          </a:p>
        </p:txBody>
      </p:sp>
      <p:sp>
        <p:nvSpPr>
          <p:cNvPr id="129026"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865AC7E-10C4-42D2-8084-ABBD6C2EEC23}" type="slidenum">
              <a:rPr lang="en-US">
                <a:solidFill>
                  <a:srgbClr val="898989"/>
                </a:solidFill>
                <a:cs typeface="Arial" charset="0"/>
              </a:rPr>
              <a:pPr fontAlgn="base">
                <a:spcBef>
                  <a:spcPct val="0"/>
                </a:spcBef>
                <a:spcAft>
                  <a:spcPct val="0"/>
                </a:spcAft>
              </a:pPr>
              <a:t>101</a:t>
            </a:fld>
            <a:endParaRPr lang="en-US">
              <a:solidFill>
                <a:srgbClr val="898989"/>
              </a:solidFill>
              <a:cs typeface="Arial" charset="0"/>
            </a:endParaRPr>
          </a:p>
        </p:txBody>
      </p:sp>
      <p:graphicFrame>
        <p:nvGraphicFramePr>
          <p:cNvPr id="5" name="İçerik Yer Tutucusu 17"/>
          <p:cNvGraphicFramePr>
            <a:graphicFrameLocks/>
          </p:cNvGraphicFramePr>
          <p:nvPr/>
        </p:nvGraphicFramePr>
        <p:xfrm>
          <a:off x="1619672" y="1772816"/>
          <a:ext cx="597666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366565" y="5427539"/>
            <a:ext cx="8377386" cy="469666"/>
          </a:xfrm>
          <a:prstGeom prst="rect">
            <a:avLst/>
          </a:prstGeom>
          <a:gradFill>
            <a:gsLst>
              <a:gs pos="0">
                <a:srgbClr val="6F8E32"/>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600" b="1" dirty="0">
              <a:solidFill>
                <a:schemeClr val="accent3"/>
              </a:solidFill>
            </a:endParaRPr>
          </a:p>
        </p:txBody>
      </p:sp>
      <p:sp>
        <p:nvSpPr>
          <p:cNvPr id="7" name="Patlama 1 6"/>
          <p:cNvSpPr/>
          <p:nvPr/>
        </p:nvSpPr>
        <p:spPr>
          <a:xfrm>
            <a:off x="8532813" y="5157788"/>
            <a:ext cx="431800" cy="466725"/>
          </a:xfrm>
          <a:prstGeom prst="irregularSeal1">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8" name="İçerik Yer Tutucusu 2"/>
          <p:cNvSpPr txBox="1">
            <a:spLocks/>
          </p:cNvSpPr>
          <p:nvPr/>
        </p:nvSpPr>
        <p:spPr>
          <a:xfrm>
            <a:off x="539750" y="5499100"/>
            <a:ext cx="8569325" cy="466725"/>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1800" b="1" dirty="0" smtClean="0">
                <a:solidFill>
                  <a:schemeClr val="bg1"/>
                </a:solidFill>
                <a:latin typeface="+mn-lt"/>
              </a:rPr>
              <a:t>Ek </a:t>
            </a:r>
            <a:r>
              <a:rPr lang="tr-TR" sz="1800" b="1" dirty="0">
                <a:solidFill>
                  <a:schemeClr val="bg1"/>
                </a:solidFill>
                <a:latin typeface="+mn-lt"/>
              </a:rPr>
              <a:t>ödenek taleplerinin </a:t>
            </a:r>
            <a:r>
              <a:rPr lang="tr-TR" sz="1800" b="1" dirty="0" smtClean="0">
                <a:solidFill>
                  <a:schemeClr val="bg1"/>
                </a:solidFill>
                <a:latin typeface="+mn-lt"/>
              </a:rPr>
              <a:t>projede </a:t>
            </a:r>
            <a:r>
              <a:rPr lang="tr-TR" sz="1800" b="1" dirty="0">
                <a:solidFill>
                  <a:schemeClr val="bg1"/>
                </a:solidFill>
                <a:latin typeface="+mn-lt"/>
              </a:rPr>
              <a:t>kullanılmayacak ödeneklerden karşılanması esastır. </a:t>
            </a:r>
          </a:p>
        </p:txBody>
      </p:sp>
      <p:sp>
        <p:nvSpPr>
          <p:cNvPr id="129033" name="Başlık 8"/>
          <p:cNvSpPr>
            <a:spLocks noGrp="1"/>
          </p:cNvSpPr>
          <p:nvPr>
            <p:ph type="title"/>
          </p:nvPr>
        </p:nvSpPr>
        <p:spPr>
          <a:xfrm>
            <a:off x="395288" y="0"/>
            <a:ext cx="7777162" cy="706438"/>
          </a:xfrm>
        </p:spPr>
        <p:txBody>
          <a:bodyPr/>
          <a:lstStyle/>
          <a:p>
            <a:r>
              <a:rPr lang="tr-TR" smtClean="0"/>
              <a:t>Fasıl Aktarımı ve Ek Ödenek</a:t>
            </a: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3" name="İçerik Yer Tutucusu 2"/>
          <p:cNvSpPr>
            <a:spLocks noGrp="1"/>
          </p:cNvSpPr>
          <p:nvPr>
            <p:ph idx="1"/>
          </p:nvPr>
        </p:nvSpPr>
        <p:spPr>
          <a:xfrm>
            <a:off x="395288" y="836613"/>
            <a:ext cx="7921625" cy="576262"/>
          </a:xfrm>
        </p:spPr>
        <p:txBody>
          <a:bodyPr rtlCol="0"/>
          <a:lstStyle/>
          <a:p>
            <a:pPr marL="0" indent="0" fontAlgn="auto">
              <a:spcAft>
                <a:spcPts val="0"/>
              </a:spcAft>
              <a:buFont typeface="Arial" pitchFamily="34" charset="0"/>
              <a:buNone/>
              <a:defRPr/>
            </a:pPr>
            <a:r>
              <a:rPr lang="tr-TR" b="1" dirty="0">
                <a:latin typeface="+mj-lt"/>
              </a:rPr>
              <a:t>Ek </a:t>
            </a:r>
            <a:r>
              <a:rPr lang="tr-TR" b="1" dirty="0" smtClean="0">
                <a:latin typeface="+mj-lt"/>
              </a:rPr>
              <a:t>ödenek – Personel Ücret Zamları </a:t>
            </a:r>
            <a:r>
              <a:rPr lang="tr-TR" b="1" dirty="0">
                <a:latin typeface="+mj-lt"/>
              </a:rPr>
              <a:t>(1003 </a:t>
            </a:r>
            <a:r>
              <a:rPr lang="tr-TR" b="1" dirty="0" smtClean="0">
                <a:latin typeface="+mj-lt"/>
              </a:rPr>
              <a:t>&amp; </a:t>
            </a:r>
            <a:r>
              <a:rPr lang="tr-TR" b="1" dirty="0">
                <a:latin typeface="+mj-lt"/>
              </a:rPr>
              <a:t>1007)</a:t>
            </a:r>
            <a:endParaRPr lang="en-US" b="1" dirty="0">
              <a:latin typeface="+mj-lt"/>
            </a:endParaRPr>
          </a:p>
        </p:txBody>
      </p:sp>
      <p:sp>
        <p:nvSpPr>
          <p:cNvPr id="130051"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DF52F3C-99C4-40C0-90D0-015F368AFCA8}" type="slidenum">
              <a:rPr lang="en-US">
                <a:solidFill>
                  <a:srgbClr val="898989"/>
                </a:solidFill>
                <a:cs typeface="Arial" charset="0"/>
              </a:rPr>
              <a:pPr fontAlgn="base">
                <a:spcBef>
                  <a:spcPct val="0"/>
                </a:spcBef>
                <a:spcAft>
                  <a:spcPct val="0"/>
                </a:spcAft>
              </a:pPr>
              <a:t>102</a:t>
            </a:fld>
            <a:endParaRPr lang="en-US">
              <a:solidFill>
                <a:srgbClr val="898989"/>
              </a:solidFill>
              <a:cs typeface="Arial" charset="0"/>
            </a:endParaRPr>
          </a:p>
        </p:txBody>
      </p:sp>
      <p:sp>
        <p:nvSpPr>
          <p:cNvPr id="19" name="Sağ Ok 18"/>
          <p:cNvSpPr/>
          <p:nvPr/>
        </p:nvSpPr>
        <p:spPr>
          <a:xfrm>
            <a:off x="4211638" y="2816225"/>
            <a:ext cx="504825" cy="317500"/>
          </a:xfrm>
          <a:prstGeom prst="rightArrow">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0" name="Yuvarlatılmış Dikdörtgen 19"/>
          <p:cNvSpPr/>
          <p:nvPr/>
        </p:nvSpPr>
        <p:spPr>
          <a:xfrm>
            <a:off x="5210175" y="1844675"/>
            <a:ext cx="2652713" cy="2160588"/>
          </a:xfrm>
          <a:prstGeom prst="roundRect">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300" b="1" dirty="0">
              <a:latin typeface="Futura Bk BT" pitchFamily="34" charset="0"/>
            </a:endParaRPr>
          </a:p>
        </p:txBody>
      </p:sp>
      <p:sp>
        <p:nvSpPr>
          <p:cNvPr id="21" name="Başlık 1"/>
          <p:cNvSpPr txBox="1">
            <a:spLocks/>
          </p:cNvSpPr>
          <p:nvPr/>
        </p:nvSpPr>
        <p:spPr>
          <a:xfrm>
            <a:off x="5210175" y="2133600"/>
            <a:ext cx="2652713" cy="15700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300" dirty="0">
                <a:solidFill>
                  <a:schemeClr val="tx1"/>
                </a:solidFill>
                <a:latin typeface="+mj-lt"/>
              </a:rPr>
              <a:t>İlgili Araştırma Grubu projenin mali raporunu PTS üzerinden MADES’e iletir.</a:t>
            </a:r>
          </a:p>
          <a:p>
            <a:pPr algn="ctr" fontAlgn="auto">
              <a:spcAft>
                <a:spcPts val="0"/>
              </a:spcAft>
              <a:defRPr/>
            </a:pPr>
            <a:endParaRPr lang="tr-TR" sz="1300" dirty="0">
              <a:solidFill>
                <a:schemeClr val="tx1"/>
              </a:solidFill>
              <a:latin typeface="+mj-lt"/>
            </a:endParaRPr>
          </a:p>
          <a:p>
            <a:pPr algn="ctr" fontAlgn="auto">
              <a:spcAft>
                <a:spcPts val="0"/>
              </a:spcAft>
              <a:defRPr/>
            </a:pPr>
            <a:r>
              <a:rPr lang="tr-TR" sz="1300" dirty="0">
                <a:solidFill>
                  <a:schemeClr val="tx1"/>
                </a:solidFill>
                <a:latin typeface="+mj-lt"/>
              </a:rPr>
              <a:t>İlgili Araştırma Grubu projenin bilimsel değerlendirmesini yapmaya devam eder.</a:t>
            </a:r>
          </a:p>
        </p:txBody>
      </p:sp>
      <p:sp>
        <p:nvSpPr>
          <p:cNvPr id="22" name="Yuvarlatılmış Dikdörtgen 21"/>
          <p:cNvSpPr/>
          <p:nvPr/>
        </p:nvSpPr>
        <p:spPr>
          <a:xfrm>
            <a:off x="4932041" y="1700808"/>
            <a:ext cx="2952327" cy="2520279"/>
          </a:xfrm>
          <a:prstGeom prst="roundRect">
            <a:avLst/>
          </a:prstGeom>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300" b="1" dirty="0">
              <a:latin typeface="Futura Bk BT" pitchFamily="34" charset="0"/>
            </a:endParaRPr>
          </a:p>
        </p:txBody>
      </p:sp>
      <p:sp>
        <p:nvSpPr>
          <p:cNvPr id="23" name="Yuvarlatılmış Dikdörtgen 22"/>
          <p:cNvSpPr/>
          <p:nvPr/>
        </p:nvSpPr>
        <p:spPr>
          <a:xfrm>
            <a:off x="5033963" y="1844675"/>
            <a:ext cx="2719387" cy="2225675"/>
          </a:xfrm>
          <a:prstGeom prst="roundRect">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300" b="1" dirty="0">
              <a:latin typeface="Futura Bk BT" pitchFamily="34" charset="0"/>
            </a:endParaRPr>
          </a:p>
        </p:txBody>
      </p:sp>
      <p:sp>
        <p:nvSpPr>
          <p:cNvPr id="24" name="Başlık 1"/>
          <p:cNvSpPr txBox="1">
            <a:spLocks/>
          </p:cNvSpPr>
          <p:nvPr/>
        </p:nvSpPr>
        <p:spPr>
          <a:xfrm>
            <a:off x="4979988" y="1952625"/>
            <a:ext cx="2832100" cy="237648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smtClean="0">
                <a:solidFill>
                  <a:schemeClr val="tx1"/>
                </a:solidFill>
                <a:latin typeface="+mn-lt"/>
              </a:rPr>
              <a:t>Proje Yürütücüsü (PY)/Proje Yürütücüsü Kuruluş (PYK) </a:t>
            </a:r>
            <a:r>
              <a:rPr lang="tr-TR" sz="1600" b="0" dirty="0">
                <a:solidFill>
                  <a:schemeClr val="tx1"/>
                </a:solidFill>
                <a:latin typeface="+mn-lt"/>
              </a:rPr>
              <a:t>tarafından yapılan talep doğrultusunda MADES tarafından gerekli işlemler tamamlanarak güncel personel tabloları </a:t>
            </a:r>
            <a:r>
              <a:rPr lang="tr-TR" sz="1600" b="0" dirty="0" smtClean="0">
                <a:solidFill>
                  <a:schemeClr val="tx1"/>
                </a:solidFill>
                <a:latin typeface="+mn-lt"/>
              </a:rPr>
              <a:t> PY’lere  </a:t>
            </a:r>
            <a:r>
              <a:rPr lang="tr-TR" sz="1600" b="0" dirty="0">
                <a:solidFill>
                  <a:schemeClr val="tx1"/>
                </a:solidFill>
                <a:latin typeface="+mn-lt"/>
              </a:rPr>
              <a:t>iletilir. </a:t>
            </a:r>
          </a:p>
          <a:p>
            <a:pPr algn="ctr" fontAlgn="auto">
              <a:spcAft>
                <a:spcPts val="0"/>
              </a:spcAft>
              <a:defRPr/>
            </a:pPr>
            <a:endParaRPr lang="tr-TR" sz="1700" dirty="0">
              <a:solidFill>
                <a:schemeClr val="tx1"/>
              </a:solidFill>
              <a:latin typeface="+mj-lt"/>
            </a:endParaRPr>
          </a:p>
        </p:txBody>
      </p:sp>
      <p:sp>
        <p:nvSpPr>
          <p:cNvPr id="25" name="Yuvarlatılmış Dikdörtgen 24"/>
          <p:cNvSpPr/>
          <p:nvPr/>
        </p:nvSpPr>
        <p:spPr>
          <a:xfrm>
            <a:off x="1322388" y="1844675"/>
            <a:ext cx="2652712" cy="2160588"/>
          </a:xfrm>
          <a:prstGeom prst="roundRect">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300" b="1" dirty="0">
              <a:latin typeface="Futura Bk BT" pitchFamily="34" charset="0"/>
            </a:endParaRPr>
          </a:p>
        </p:txBody>
      </p:sp>
      <p:sp>
        <p:nvSpPr>
          <p:cNvPr id="26" name="Başlık 1"/>
          <p:cNvSpPr txBox="1">
            <a:spLocks/>
          </p:cNvSpPr>
          <p:nvPr/>
        </p:nvSpPr>
        <p:spPr>
          <a:xfrm>
            <a:off x="1322388" y="2133600"/>
            <a:ext cx="2652712" cy="15700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300" dirty="0">
                <a:solidFill>
                  <a:schemeClr val="tx1"/>
                </a:solidFill>
                <a:latin typeface="+mj-lt"/>
              </a:rPr>
              <a:t>İlgili Araştırma Grubu projenin mali raporunu PTS üzerinden MADES’e iletir.</a:t>
            </a:r>
          </a:p>
          <a:p>
            <a:pPr algn="ctr" fontAlgn="auto">
              <a:spcAft>
                <a:spcPts val="0"/>
              </a:spcAft>
              <a:defRPr/>
            </a:pPr>
            <a:endParaRPr lang="tr-TR" sz="1300" dirty="0">
              <a:solidFill>
                <a:schemeClr val="tx1"/>
              </a:solidFill>
              <a:latin typeface="+mj-lt"/>
            </a:endParaRPr>
          </a:p>
          <a:p>
            <a:pPr algn="ctr" fontAlgn="auto">
              <a:spcAft>
                <a:spcPts val="0"/>
              </a:spcAft>
              <a:defRPr/>
            </a:pPr>
            <a:r>
              <a:rPr lang="tr-TR" sz="1300" dirty="0">
                <a:solidFill>
                  <a:schemeClr val="tx1"/>
                </a:solidFill>
                <a:latin typeface="+mj-lt"/>
              </a:rPr>
              <a:t>İlgili Araştırma Grubu projenin bilimsel değerlendirmesini yapmaya devam eder.</a:t>
            </a:r>
          </a:p>
        </p:txBody>
      </p:sp>
      <p:sp>
        <p:nvSpPr>
          <p:cNvPr id="27" name="Yuvarlatılmış Dikdörtgen 26"/>
          <p:cNvSpPr/>
          <p:nvPr/>
        </p:nvSpPr>
        <p:spPr>
          <a:xfrm>
            <a:off x="1043610" y="1700809"/>
            <a:ext cx="2952327" cy="2520279"/>
          </a:xfrm>
          <a:prstGeom prst="roundRect">
            <a:avLst/>
          </a:prstGeom>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300" b="1" dirty="0">
              <a:latin typeface="Futura Bk BT" pitchFamily="34" charset="0"/>
            </a:endParaRPr>
          </a:p>
        </p:txBody>
      </p:sp>
      <p:sp>
        <p:nvSpPr>
          <p:cNvPr id="28" name="Yuvarlatılmış Dikdörtgen 27"/>
          <p:cNvSpPr/>
          <p:nvPr/>
        </p:nvSpPr>
        <p:spPr>
          <a:xfrm>
            <a:off x="1146175" y="1844675"/>
            <a:ext cx="2717800" cy="2225675"/>
          </a:xfrm>
          <a:prstGeom prst="roundRect">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300" b="1" dirty="0">
              <a:latin typeface="Futura Bk BT" pitchFamily="34" charset="0"/>
            </a:endParaRPr>
          </a:p>
        </p:txBody>
      </p:sp>
      <p:sp>
        <p:nvSpPr>
          <p:cNvPr id="29" name="Başlık 1"/>
          <p:cNvSpPr txBox="1">
            <a:spLocks/>
          </p:cNvSpPr>
          <p:nvPr/>
        </p:nvSpPr>
        <p:spPr>
          <a:xfrm>
            <a:off x="1092200" y="2043113"/>
            <a:ext cx="2832100" cy="2141537"/>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800" b="0" dirty="0">
                <a:solidFill>
                  <a:schemeClr val="tx1"/>
                </a:solidFill>
                <a:latin typeface="+mn-lt"/>
              </a:rPr>
              <a:t>Proje başlama tarihi üzerinden </a:t>
            </a:r>
          </a:p>
          <a:p>
            <a:pPr algn="ctr" fontAlgn="auto">
              <a:spcAft>
                <a:spcPts val="0"/>
              </a:spcAft>
              <a:defRPr/>
            </a:pPr>
            <a:r>
              <a:rPr lang="tr-TR" sz="1800" b="0" dirty="0">
                <a:solidFill>
                  <a:schemeClr val="tx1"/>
                </a:solidFill>
                <a:latin typeface="+mn-lt"/>
              </a:rPr>
              <a:t>1 yıl geçen projelerde personel ücretleri için zam talebinde bulunulabilir. </a:t>
            </a:r>
          </a:p>
          <a:p>
            <a:pPr algn="ctr" fontAlgn="auto">
              <a:spcAft>
                <a:spcPts val="0"/>
              </a:spcAft>
              <a:defRPr/>
            </a:pPr>
            <a:endParaRPr lang="tr-TR" sz="1600" dirty="0">
              <a:solidFill>
                <a:schemeClr val="tx1"/>
              </a:solidFill>
              <a:latin typeface="+mn-lt"/>
            </a:endParaRPr>
          </a:p>
        </p:txBody>
      </p:sp>
      <p:sp>
        <p:nvSpPr>
          <p:cNvPr id="30" name="Oval Belirtme Çizgisi 29"/>
          <p:cNvSpPr/>
          <p:nvPr/>
        </p:nvSpPr>
        <p:spPr>
          <a:xfrm>
            <a:off x="1763713" y="4264025"/>
            <a:ext cx="1857375" cy="1757363"/>
          </a:xfrm>
          <a:prstGeom prst="wedgeEllipseCallout">
            <a:avLst>
              <a:gd name="adj1" fmla="val -68617"/>
              <a:gd name="adj2" fmla="val -48427"/>
            </a:avLst>
          </a:prstGeom>
          <a:solidFill>
            <a:srgbClr val="8EB149"/>
          </a:solidFill>
          <a:ln>
            <a:solidFill>
              <a:schemeClr val="bg1"/>
            </a:solidFill>
          </a:ln>
        </p:spPr>
        <p:style>
          <a:lnRef idx="2">
            <a:schemeClr val="accent2"/>
          </a:lnRef>
          <a:fillRef idx="1">
            <a:schemeClr val="lt1"/>
          </a:fillRef>
          <a:effectRef idx="0">
            <a:schemeClr val="accent2"/>
          </a:effectRef>
          <a:fontRef idx="minor">
            <a:schemeClr val="dk1"/>
          </a:fontRef>
        </p:style>
        <p:txBody>
          <a:bodyPr lIns="216354" tIns="189034" rIns="216354" bIns="189034" spcCol="1270" anchor="ctr">
            <a:scene3d>
              <a:camera prst="orthographicFront"/>
              <a:lightRig rig="harsh" dir="t"/>
            </a:scene3d>
            <a:sp3d extrusionH="57150" prstMaterial="matte">
              <a:bevelT w="63500" h="12700" prst="angle"/>
              <a:contourClr>
                <a:schemeClr val="bg1">
                  <a:lumMod val="65000"/>
                </a:schemeClr>
              </a:contourClr>
            </a:sp3d>
          </a:bodyPr>
          <a:lstStyle/>
          <a:p>
            <a:pPr algn="ctr" defTabSz="711200" fontAlgn="auto">
              <a:lnSpc>
                <a:spcPct val="90000"/>
              </a:lnSpc>
              <a:spcAft>
                <a:spcPct val="35000"/>
              </a:spcAft>
              <a:defRPr/>
            </a:pPr>
            <a:endParaRPr lang="tr-TR" b="1" dirty="0">
              <a:ln/>
              <a:solidFill>
                <a:schemeClr val="bg1"/>
              </a:solidFill>
              <a:latin typeface="Futura Bk BT" pitchFamily="34" charset="0"/>
            </a:endParaRPr>
          </a:p>
        </p:txBody>
      </p:sp>
      <p:sp>
        <p:nvSpPr>
          <p:cNvPr id="130068" name="Dikdörtgen 31"/>
          <p:cNvSpPr>
            <a:spLocks noChangeArrowheads="1"/>
          </p:cNvSpPr>
          <p:nvPr/>
        </p:nvSpPr>
        <p:spPr bwMode="auto">
          <a:xfrm>
            <a:off x="1949450" y="4352925"/>
            <a:ext cx="1470025" cy="1308100"/>
          </a:xfrm>
          <a:prstGeom prst="rect">
            <a:avLst/>
          </a:prstGeom>
          <a:noFill/>
          <a:ln w="9525">
            <a:noFill/>
            <a:miter lim="800000"/>
            <a:headEnd/>
            <a:tailEnd/>
          </a:ln>
        </p:spPr>
        <p:txBody>
          <a:bodyPr>
            <a:spAutoFit/>
          </a:bodyPr>
          <a:lstStyle/>
          <a:p>
            <a:pPr algn="ctr"/>
            <a:endParaRPr lang="tr-TR" sz="1500" b="1">
              <a:solidFill>
                <a:schemeClr val="bg1"/>
              </a:solidFill>
              <a:latin typeface="Calibri" pitchFamily="34" charset="0"/>
            </a:endParaRPr>
          </a:p>
          <a:p>
            <a:pPr algn="ctr"/>
            <a:r>
              <a:rPr lang="tr-TR" sz="1600">
                <a:solidFill>
                  <a:schemeClr val="bg1"/>
                </a:solidFill>
                <a:latin typeface="Calibri" pitchFamily="34" charset="0"/>
              </a:rPr>
              <a:t>Talebin yapıldığı aydan itibaren zam uygulanır.</a:t>
            </a:r>
          </a:p>
        </p:txBody>
      </p:sp>
      <p:sp>
        <p:nvSpPr>
          <p:cNvPr id="38" name="Oval Belirtme Çizgisi 37"/>
          <p:cNvSpPr/>
          <p:nvPr/>
        </p:nvSpPr>
        <p:spPr>
          <a:xfrm>
            <a:off x="5621338" y="4300538"/>
            <a:ext cx="1758950" cy="1631950"/>
          </a:xfrm>
          <a:prstGeom prst="wedgeEllipseCallout">
            <a:avLst>
              <a:gd name="adj1" fmla="val -66481"/>
              <a:gd name="adj2" fmla="val -50236"/>
            </a:avLst>
          </a:prstGeom>
          <a:solidFill>
            <a:srgbClr val="8EB149"/>
          </a:solidFill>
          <a:ln>
            <a:solidFill>
              <a:schemeClr val="bg1"/>
            </a:solidFill>
          </a:ln>
        </p:spPr>
        <p:style>
          <a:lnRef idx="2">
            <a:schemeClr val="accent2"/>
          </a:lnRef>
          <a:fillRef idx="1">
            <a:schemeClr val="lt1"/>
          </a:fillRef>
          <a:effectRef idx="0">
            <a:schemeClr val="accent2"/>
          </a:effectRef>
          <a:fontRef idx="minor">
            <a:schemeClr val="dk1"/>
          </a:fontRef>
        </p:style>
        <p:txBody>
          <a:bodyPr lIns="216354" tIns="189034" rIns="216354" bIns="189034" spcCol="1270" anchor="ctr">
            <a:scene3d>
              <a:camera prst="orthographicFront"/>
              <a:lightRig rig="harsh" dir="t"/>
            </a:scene3d>
            <a:sp3d extrusionH="57150" prstMaterial="matte">
              <a:bevelT w="63500" h="12700" prst="angle"/>
              <a:contourClr>
                <a:schemeClr val="bg1">
                  <a:lumMod val="65000"/>
                </a:schemeClr>
              </a:contourClr>
            </a:sp3d>
          </a:bodyPr>
          <a:lstStyle/>
          <a:p>
            <a:pPr algn="ctr" defTabSz="711200" fontAlgn="auto">
              <a:lnSpc>
                <a:spcPct val="90000"/>
              </a:lnSpc>
              <a:spcAft>
                <a:spcPct val="35000"/>
              </a:spcAft>
              <a:defRPr/>
            </a:pPr>
            <a:endParaRPr lang="tr-TR" b="1" dirty="0">
              <a:ln/>
              <a:solidFill>
                <a:schemeClr val="bg1"/>
              </a:solidFill>
              <a:latin typeface="Futura Bk BT" pitchFamily="34" charset="0"/>
            </a:endParaRPr>
          </a:p>
        </p:txBody>
      </p:sp>
      <p:sp>
        <p:nvSpPr>
          <p:cNvPr id="130070" name="Dikdörtgen 38"/>
          <p:cNvSpPr>
            <a:spLocks noChangeArrowheads="1"/>
          </p:cNvSpPr>
          <p:nvPr/>
        </p:nvSpPr>
        <p:spPr bwMode="auto">
          <a:xfrm>
            <a:off x="5621338" y="4221163"/>
            <a:ext cx="1758950" cy="1477962"/>
          </a:xfrm>
          <a:prstGeom prst="rect">
            <a:avLst/>
          </a:prstGeom>
          <a:noFill/>
          <a:ln w="9525">
            <a:noFill/>
            <a:miter lim="800000"/>
            <a:headEnd/>
            <a:tailEnd/>
          </a:ln>
        </p:spPr>
        <p:txBody>
          <a:bodyPr>
            <a:spAutoFit/>
          </a:bodyPr>
          <a:lstStyle/>
          <a:p>
            <a:pPr algn="ctr"/>
            <a:endParaRPr lang="tr-TR" sz="1500" b="1">
              <a:solidFill>
                <a:schemeClr val="bg1"/>
              </a:solidFill>
              <a:latin typeface="Calibri" pitchFamily="34" charset="0"/>
            </a:endParaRPr>
          </a:p>
          <a:p>
            <a:pPr algn="ctr"/>
            <a:r>
              <a:rPr lang="tr-TR" sz="1500">
                <a:solidFill>
                  <a:schemeClr val="bg1"/>
                </a:solidFill>
                <a:latin typeface="Calibri" pitchFamily="34" charset="0"/>
              </a:rPr>
              <a:t>Gelişme raporlarında güncel tabloların dikkate alınması gerekmektedir.</a:t>
            </a: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1187624" y="1844601"/>
          <a:ext cx="6593929" cy="345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107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F757F0-3BCC-4BCE-8551-F20A2DBF54A3}" type="slidenum">
              <a:rPr lang="en-US">
                <a:solidFill>
                  <a:srgbClr val="898989"/>
                </a:solidFill>
                <a:cs typeface="Arial" charset="0"/>
              </a:rPr>
              <a:pPr fontAlgn="base">
                <a:spcBef>
                  <a:spcPct val="0"/>
                </a:spcBef>
                <a:spcAft>
                  <a:spcPct val="0"/>
                </a:spcAft>
              </a:pPr>
              <a:t>103</a:t>
            </a:fld>
            <a:endParaRPr lang="en-US">
              <a:solidFill>
                <a:srgbClr val="898989"/>
              </a:solidFill>
              <a:cs typeface="Arial" charset="0"/>
            </a:endParaRPr>
          </a:p>
        </p:txBody>
      </p:sp>
      <p:sp>
        <p:nvSpPr>
          <p:cNvPr id="7" name="İçerik Yer Tutucusu 2"/>
          <p:cNvSpPr txBox="1">
            <a:spLocks/>
          </p:cNvSpPr>
          <p:nvPr/>
        </p:nvSpPr>
        <p:spPr>
          <a:xfrm>
            <a:off x="395288" y="836613"/>
            <a:ext cx="7921625"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b="1" dirty="0" smtClean="0">
                <a:latin typeface="+mj-lt"/>
              </a:rPr>
              <a:t>Ek ödenek – Personel Ücret Zamları (1003 &amp; 1007)</a:t>
            </a:r>
            <a:endParaRPr lang="en-US" b="1" dirty="0">
              <a:latin typeface="+mj-lt"/>
            </a:endParaRPr>
          </a:p>
        </p:txBody>
      </p:sp>
      <p:sp>
        <p:nvSpPr>
          <p:cNvPr id="131076" name="Başlık 1"/>
          <p:cNvSpPr>
            <a:spLocks noGrp="1"/>
          </p:cNvSpPr>
          <p:nvPr>
            <p:ph type="title"/>
          </p:nvPr>
        </p:nvSpPr>
        <p:spPr>
          <a:xfrm>
            <a:off x="395288" y="0"/>
            <a:ext cx="7777162" cy="706438"/>
          </a:xfrm>
        </p:spPr>
        <p:txBody>
          <a:bodyPr/>
          <a:lstStyle/>
          <a:p>
            <a:r>
              <a:rPr lang="tr-TR" smtClean="0"/>
              <a:t>Fasıl Aktarımı ve Ek Ödenek</a:t>
            </a: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836613"/>
            <a:ext cx="7921625" cy="576262"/>
          </a:xfrm>
        </p:spPr>
        <p:txBody>
          <a:bodyPr rtlCol="0"/>
          <a:lstStyle/>
          <a:p>
            <a:pPr marL="0" indent="0" fontAlgn="auto">
              <a:spcAft>
                <a:spcPts val="0"/>
              </a:spcAft>
              <a:buFont typeface="Arial" pitchFamily="34" charset="0"/>
              <a:buNone/>
              <a:defRPr/>
            </a:pPr>
            <a:r>
              <a:rPr lang="tr-TR" b="1" dirty="0" smtClean="0">
                <a:latin typeface="+mj-lt"/>
              </a:rPr>
              <a:t>Ek ödenek – Öngörülmeyen Alımlar </a:t>
            </a:r>
            <a:r>
              <a:rPr lang="tr-TR" b="1" dirty="0">
                <a:latin typeface="+mj-lt"/>
              </a:rPr>
              <a:t>(1003 </a:t>
            </a:r>
            <a:r>
              <a:rPr lang="tr-TR" b="1" dirty="0" smtClean="0">
                <a:latin typeface="+mj-lt"/>
              </a:rPr>
              <a:t>&amp; </a:t>
            </a:r>
            <a:r>
              <a:rPr lang="tr-TR" b="1" dirty="0">
                <a:latin typeface="+mj-lt"/>
              </a:rPr>
              <a:t>1007)</a:t>
            </a:r>
            <a:endParaRPr lang="en-US" b="1" dirty="0">
              <a:latin typeface="+mj-lt"/>
            </a:endParaRPr>
          </a:p>
        </p:txBody>
      </p:sp>
      <p:sp>
        <p:nvSpPr>
          <p:cNvPr id="132098"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9CD46C6-58A3-489A-92F5-38B4E132C405}" type="slidenum">
              <a:rPr lang="en-US">
                <a:solidFill>
                  <a:srgbClr val="898989"/>
                </a:solidFill>
                <a:cs typeface="Arial" charset="0"/>
              </a:rPr>
              <a:pPr fontAlgn="base">
                <a:spcBef>
                  <a:spcPct val="0"/>
                </a:spcBef>
                <a:spcAft>
                  <a:spcPct val="0"/>
                </a:spcAft>
              </a:pPr>
              <a:t>104</a:t>
            </a:fld>
            <a:endParaRPr lang="en-US">
              <a:solidFill>
                <a:srgbClr val="898989"/>
              </a:solidFill>
              <a:cs typeface="Arial" charset="0"/>
            </a:endParaRPr>
          </a:p>
        </p:txBody>
      </p:sp>
      <p:graphicFrame>
        <p:nvGraphicFramePr>
          <p:cNvPr id="8" name="İçerik Yer Tutucusu 9"/>
          <p:cNvGraphicFramePr>
            <a:graphicFrameLocks/>
          </p:cNvGraphicFramePr>
          <p:nvPr/>
        </p:nvGraphicFramePr>
        <p:xfrm>
          <a:off x="871067" y="1556792"/>
          <a:ext cx="6869285" cy="3483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ağ Ok 9"/>
          <p:cNvSpPr/>
          <p:nvPr/>
        </p:nvSpPr>
        <p:spPr>
          <a:xfrm rot="5400000">
            <a:off x="4031456" y="4933157"/>
            <a:ext cx="504825" cy="719138"/>
          </a:xfrm>
          <a:prstGeom prst="rightArrow">
            <a:avLst>
              <a:gd name="adj1" fmla="val 50000"/>
              <a:gd name="adj2" fmla="val 61338"/>
            </a:avLst>
          </a:prstGeom>
          <a:solidFill>
            <a:srgbClr val="8FCE4A"/>
          </a:solidFill>
          <a:ln/>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6" name="Dikdörtgen 5"/>
          <p:cNvSpPr/>
          <p:nvPr/>
        </p:nvSpPr>
        <p:spPr>
          <a:xfrm>
            <a:off x="784225" y="5589588"/>
            <a:ext cx="6956425" cy="719137"/>
          </a:xfrm>
          <a:prstGeom prst="rect">
            <a:avLst/>
          </a:prstGeom>
          <a:solidFill>
            <a:srgbClr val="7ABC32"/>
          </a:solidFill>
        </p:spPr>
        <p:style>
          <a:lnRef idx="3">
            <a:schemeClr val="lt1"/>
          </a:lnRef>
          <a:fillRef idx="1">
            <a:schemeClr val="accent3"/>
          </a:fillRef>
          <a:effectRef idx="1">
            <a:schemeClr val="accent3"/>
          </a:effectRef>
          <a:fontRef idx="minor">
            <a:schemeClr val="lt1"/>
          </a:fontRef>
        </p:style>
        <p:txBody>
          <a:bodyPr lIns="216354" tIns="189034" rIns="216354" bIns="189034" spcCol="1270" anchor="ctr"/>
          <a:lstStyle/>
          <a:p>
            <a:pPr algn="ctr" fontAlgn="auto">
              <a:spcBef>
                <a:spcPts val="0"/>
              </a:spcBef>
              <a:spcAft>
                <a:spcPts val="0"/>
              </a:spcAft>
              <a:defRPr/>
            </a:pPr>
            <a:r>
              <a:rPr lang="tr-TR" dirty="0"/>
              <a:t>Gerekli işlemler tamamlandıktan sonra TTS işlemleri MADES tarafından gerçekleştirilerek PY’lere bilgi verilir.</a:t>
            </a:r>
            <a:endParaRPr lang="en-US" dirty="0"/>
          </a:p>
        </p:txBody>
      </p:sp>
      <p:sp>
        <p:nvSpPr>
          <p:cNvPr id="132102" name="Başlık 4"/>
          <p:cNvSpPr>
            <a:spLocks noGrp="1"/>
          </p:cNvSpPr>
          <p:nvPr>
            <p:ph type="title"/>
          </p:nvPr>
        </p:nvSpPr>
        <p:spPr>
          <a:xfrm>
            <a:off x="395288" y="0"/>
            <a:ext cx="7777162" cy="706438"/>
          </a:xfrm>
        </p:spPr>
        <p:txBody>
          <a:bodyPr/>
          <a:lstStyle/>
          <a:p>
            <a:r>
              <a:rPr lang="tr-TR" smtClean="0"/>
              <a:t>Fasıl Aktarımı ve Ek Ödenek</a:t>
            </a: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836613"/>
            <a:ext cx="7921625" cy="576262"/>
          </a:xfrm>
        </p:spPr>
        <p:txBody>
          <a:bodyPr rtlCol="0"/>
          <a:lstStyle/>
          <a:p>
            <a:pPr marL="0" indent="0" fontAlgn="auto">
              <a:spcAft>
                <a:spcPts val="0"/>
              </a:spcAft>
              <a:buFont typeface="Arial" pitchFamily="34" charset="0"/>
              <a:buNone/>
              <a:defRPr/>
            </a:pPr>
            <a:r>
              <a:rPr lang="tr-TR" b="1" dirty="0">
                <a:latin typeface="+mj-lt"/>
              </a:rPr>
              <a:t>Ek </a:t>
            </a:r>
            <a:r>
              <a:rPr lang="tr-TR" b="1" dirty="0" smtClean="0">
                <a:latin typeface="+mj-lt"/>
              </a:rPr>
              <a:t>ödenek (</a:t>
            </a:r>
            <a:r>
              <a:rPr lang="tr-TR" b="1" dirty="0">
                <a:latin typeface="+mj-lt"/>
              </a:rPr>
              <a:t>1003 </a:t>
            </a:r>
            <a:r>
              <a:rPr lang="tr-TR" b="1" dirty="0" smtClean="0">
                <a:latin typeface="+mj-lt"/>
              </a:rPr>
              <a:t>ve 1007 hariç)</a:t>
            </a:r>
            <a:endParaRPr lang="en-US" b="1" dirty="0">
              <a:latin typeface="+mj-lt"/>
            </a:endParaRPr>
          </a:p>
        </p:txBody>
      </p:sp>
      <p:sp>
        <p:nvSpPr>
          <p:cNvPr id="133122"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D9A8850-1317-4133-BFA1-1943B7974919}" type="slidenum">
              <a:rPr lang="en-US">
                <a:solidFill>
                  <a:srgbClr val="898989"/>
                </a:solidFill>
                <a:cs typeface="Arial" charset="0"/>
              </a:rPr>
              <a:pPr fontAlgn="base">
                <a:spcBef>
                  <a:spcPct val="0"/>
                </a:spcBef>
                <a:spcAft>
                  <a:spcPct val="0"/>
                </a:spcAft>
              </a:pPr>
              <a:t>105</a:t>
            </a:fld>
            <a:endParaRPr lang="en-US">
              <a:solidFill>
                <a:srgbClr val="898989"/>
              </a:solidFill>
              <a:cs typeface="Arial" charset="0"/>
            </a:endParaRPr>
          </a:p>
        </p:txBody>
      </p:sp>
      <p:graphicFrame>
        <p:nvGraphicFramePr>
          <p:cNvPr id="5" name="İçerik Yer Tutucusu 9"/>
          <p:cNvGraphicFramePr>
            <a:graphicFrameLocks/>
          </p:cNvGraphicFramePr>
          <p:nvPr/>
        </p:nvGraphicFramePr>
        <p:xfrm>
          <a:off x="755576" y="1268760"/>
          <a:ext cx="77768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611560" y="5373216"/>
            <a:ext cx="7959403" cy="806052"/>
          </a:xfrm>
          <a:prstGeom prst="rect">
            <a:avLst/>
          </a:prstGeom>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600" b="1" dirty="0">
              <a:solidFill>
                <a:schemeClr val="accent3"/>
              </a:solidFill>
            </a:endParaRPr>
          </a:p>
        </p:txBody>
      </p:sp>
      <p:sp>
        <p:nvSpPr>
          <p:cNvPr id="7" name="Patlama 1 6"/>
          <p:cNvSpPr/>
          <p:nvPr/>
        </p:nvSpPr>
        <p:spPr>
          <a:xfrm>
            <a:off x="8388350" y="5157788"/>
            <a:ext cx="431800" cy="466725"/>
          </a:xfrm>
          <a:prstGeom prst="irregularSeal1">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8" name="İçerik Yer Tutucusu 2"/>
          <p:cNvSpPr txBox="1">
            <a:spLocks/>
          </p:cNvSpPr>
          <p:nvPr/>
        </p:nvSpPr>
        <p:spPr>
          <a:xfrm>
            <a:off x="684213" y="5499100"/>
            <a:ext cx="8567737" cy="466725"/>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1800" b="1" dirty="0">
                <a:solidFill>
                  <a:schemeClr val="bg1"/>
                </a:solidFill>
                <a:latin typeface="+mn-lt"/>
              </a:rPr>
              <a:t>Burs, PTİ, Seyahat </a:t>
            </a:r>
            <a:r>
              <a:rPr lang="tr-TR" sz="1800" b="1" dirty="0" smtClean="0">
                <a:solidFill>
                  <a:schemeClr val="bg1"/>
                </a:solidFill>
                <a:latin typeface="+mn-lt"/>
              </a:rPr>
              <a:t>(Arazi </a:t>
            </a:r>
            <a:r>
              <a:rPr lang="tr-TR" sz="1800" b="1" dirty="0">
                <a:solidFill>
                  <a:schemeClr val="bg1"/>
                </a:solidFill>
                <a:latin typeface="+mn-lt"/>
              </a:rPr>
              <a:t>çalışmaları hariç) ve Kurum Hissesi fasıllarına ek ödenek verilmez.</a:t>
            </a:r>
          </a:p>
        </p:txBody>
      </p:sp>
      <p:sp>
        <p:nvSpPr>
          <p:cNvPr id="133129" name="Başlık 8"/>
          <p:cNvSpPr>
            <a:spLocks noGrp="1"/>
          </p:cNvSpPr>
          <p:nvPr>
            <p:ph type="title"/>
          </p:nvPr>
        </p:nvSpPr>
        <p:spPr>
          <a:xfrm>
            <a:off x="395288" y="0"/>
            <a:ext cx="7777162" cy="706438"/>
          </a:xfrm>
        </p:spPr>
        <p:txBody>
          <a:bodyPr/>
          <a:lstStyle/>
          <a:p>
            <a:r>
              <a:rPr lang="tr-TR" smtClean="0"/>
              <a:t>Fasıl Aktarımı ve Ek Ödenek</a:t>
            </a:r>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4146"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tx1"/>
                </a:solidFill>
                <a:effectLst>
                  <a:outerShdw blurRad="38100" dist="38100" dir="2700000" algn="tl">
                    <a:srgbClr val="000000">
                      <a:alpha val="43137"/>
                    </a:srgbClr>
                  </a:outerShdw>
                </a:effectLst>
              </a:rPr>
              <a:t>Ek Süre</a:t>
            </a:r>
            <a:r>
              <a:rPr lang="tr-TR" sz="2800" dirty="0">
                <a:solidFill>
                  <a:schemeClr val="bg1">
                    <a:lumMod val="65000"/>
                  </a:schemeClr>
                </a:solidFill>
              </a:rPr>
              <a:t>,</a:t>
            </a:r>
            <a:r>
              <a:rPr lang="tr-TR" sz="2800" dirty="0">
                <a:solidFill>
                  <a:schemeClr val="tx1"/>
                </a:solidFill>
                <a:effectLst>
                  <a:outerShdw blurRad="38100" dist="38100" dir="2700000" algn="tl">
                    <a:srgbClr val="000000">
                      <a:alpha val="43137"/>
                    </a:srgbClr>
                  </a:outerShdw>
                </a:effectLst>
              </a:rPr>
              <a:t> </a:t>
            </a:r>
            <a:r>
              <a:rPr lang="tr-TR" sz="2800" dirty="0">
                <a:solidFill>
                  <a:schemeClr val="bg1">
                    <a:lumMod val="65000"/>
                  </a:schemeClr>
                </a:solidFill>
              </a:rPr>
              <a:t>Durdurma, 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6FCCE-FCA1-4531-A26F-21A2564B5403}" type="slidenum">
              <a:rPr lang="en-US">
                <a:solidFill>
                  <a:srgbClr val="898989"/>
                </a:solidFill>
                <a:cs typeface="Arial" charset="0"/>
              </a:rPr>
              <a:pPr fontAlgn="base">
                <a:spcBef>
                  <a:spcPct val="0"/>
                </a:spcBef>
                <a:spcAft>
                  <a:spcPct val="0"/>
                </a:spcAft>
              </a:pPr>
              <a:t>107</a:t>
            </a:fld>
            <a:endParaRPr lang="en-US">
              <a:solidFill>
                <a:srgbClr val="898989"/>
              </a:solidFill>
              <a:cs typeface="Arial" charset="0"/>
            </a:endParaRPr>
          </a:p>
        </p:txBody>
      </p:sp>
      <p:graphicFrame>
        <p:nvGraphicFramePr>
          <p:cNvPr id="7" name="İçerik Yer Tutucusu 3"/>
          <p:cNvGraphicFramePr>
            <a:graphicFrameLocks/>
          </p:cNvGraphicFramePr>
          <p:nvPr/>
        </p:nvGraphicFramePr>
        <p:xfrm>
          <a:off x="323528" y="1196752"/>
          <a:ext cx="8352928" cy="5308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İçerik Yer Tutucusu 2"/>
          <p:cNvSpPr>
            <a:spLocks noGrp="1"/>
          </p:cNvSpPr>
          <p:nvPr>
            <p:ph idx="1"/>
          </p:nvPr>
        </p:nvSpPr>
        <p:spPr>
          <a:xfrm>
            <a:off x="395288" y="836613"/>
            <a:ext cx="7921625" cy="576262"/>
          </a:xfrm>
        </p:spPr>
        <p:txBody>
          <a:bodyPr rtlCol="0"/>
          <a:lstStyle/>
          <a:p>
            <a:pPr marL="0" indent="0" fontAlgn="auto">
              <a:spcAft>
                <a:spcPts val="0"/>
              </a:spcAft>
              <a:buFont typeface="Arial" pitchFamily="34" charset="0"/>
              <a:buNone/>
              <a:defRPr/>
            </a:pPr>
            <a:r>
              <a:rPr lang="tr-TR" sz="2600" b="1" dirty="0" smtClean="0">
                <a:latin typeface="+mj-lt"/>
              </a:rPr>
              <a:t>Ek Süre (1007)</a:t>
            </a:r>
            <a:endParaRPr lang="en-US" sz="2600" b="1" dirty="0">
              <a:latin typeface="+mj-lt"/>
            </a:endParaRPr>
          </a:p>
        </p:txBody>
      </p:sp>
      <p:sp>
        <p:nvSpPr>
          <p:cNvPr id="3" name="Yuvarlatılmış Dikdörtgen 2"/>
          <p:cNvSpPr/>
          <p:nvPr/>
        </p:nvSpPr>
        <p:spPr>
          <a:xfrm>
            <a:off x="6523038" y="3038475"/>
            <a:ext cx="1908175" cy="1614488"/>
          </a:xfrm>
          <a:prstGeom prst="roundRect">
            <a:avLst/>
          </a:prstGeom>
          <a:ln/>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35173" name="Dikdörtgen 4"/>
          <p:cNvSpPr>
            <a:spLocks noChangeArrowheads="1"/>
          </p:cNvSpPr>
          <p:nvPr/>
        </p:nvSpPr>
        <p:spPr bwMode="auto">
          <a:xfrm>
            <a:off x="6588125" y="3052763"/>
            <a:ext cx="2232025" cy="1570037"/>
          </a:xfrm>
          <a:prstGeom prst="rect">
            <a:avLst/>
          </a:prstGeom>
          <a:noFill/>
          <a:ln w="9525">
            <a:noFill/>
            <a:miter lim="800000"/>
            <a:headEnd/>
            <a:tailEnd/>
          </a:ln>
        </p:spPr>
        <p:txBody>
          <a:bodyPr>
            <a:spAutoFit/>
          </a:bodyPr>
          <a:lstStyle/>
          <a:p>
            <a:r>
              <a:rPr lang="tr-TR" sz="1600">
                <a:latin typeface="Calibri" pitchFamily="34" charset="0"/>
              </a:rPr>
              <a:t>Bu şekilde verilecek </a:t>
            </a:r>
          </a:p>
          <a:p>
            <a:r>
              <a:rPr lang="tr-TR" sz="1600">
                <a:latin typeface="Calibri" pitchFamily="34" charset="0"/>
              </a:rPr>
              <a:t>süre uzatımı mücbir sebepler dışında, </a:t>
            </a:r>
          </a:p>
          <a:p>
            <a:r>
              <a:rPr lang="tr-TR" sz="1600">
                <a:latin typeface="Calibri" pitchFamily="34" charset="0"/>
              </a:rPr>
              <a:t>PSUP süresi hariç </a:t>
            </a:r>
          </a:p>
          <a:p>
            <a:r>
              <a:rPr lang="tr-TR" sz="1600">
                <a:latin typeface="Calibri" pitchFamily="34" charset="0"/>
              </a:rPr>
              <a:t>proje süresinin </a:t>
            </a:r>
          </a:p>
          <a:p>
            <a:r>
              <a:rPr lang="tr-TR" sz="1600">
                <a:latin typeface="Calibri" pitchFamily="34" charset="0"/>
              </a:rPr>
              <a:t>%25’ini geçemez. </a:t>
            </a:r>
          </a:p>
        </p:txBody>
      </p:sp>
      <p:sp>
        <p:nvSpPr>
          <p:cNvPr id="9"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1259632" y="1772816"/>
          <a:ext cx="655272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619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8F1C2D-2301-46DF-8B57-2AE3108E4A02}" type="slidenum">
              <a:rPr lang="en-US">
                <a:solidFill>
                  <a:srgbClr val="898989"/>
                </a:solidFill>
                <a:cs typeface="Arial" charset="0"/>
              </a:rPr>
              <a:pPr fontAlgn="base">
                <a:spcBef>
                  <a:spcPct val="0"/>
                </a:spcBef>
                <a:spcAft>
                  <a:spcPct val="0"/>
                </a:spcAft>
              </a:pPr>
              <a:t>108</a:t>
            </a:fld>
            <a:endParaRPr lang="en-US">
              <a:solidFill>
                <a:srgbClr val="898989"/>
              </a:solidFill>
              <a:cs typeface="Arial" charset="0"/>
            </a:endParaRPr>
          </a:p>
        </p:txBody>
      </p:sp>
      <p:sp>
        <p:nvSpPr>
          <p:cNvPr id="11" name="İçerik Yer Tutucusu 2"/>
          <p:cNvSpPr txBox="1">
            <a:spLocks/>
          </p:cNvSpPr>
          <p:nvPr/>
        </p:nvSpPr>
        <p:spPr>
          <a:xfrm>
            <a:off x="395288" y="836613"/>
            <a:ext cx="7921625"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Ek Süre (1007)</a:t>
            </a:r>
            <a:endParaRPr lang="en-US" sz="2600" b="1" dirty="0">
              <a:latin typeface="+mj-lt"/>
            </a:endParaRPr>
          </a:p>
        </p:txBody>
      </p:sp>
      <p:sp>
        <p:nvSpPr>
          <p:cNvPr id="8"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58DB42-9EBD-4945-BC1C-FCD1490F33B7}" type="slidenum">
              <a:rPr lang="en-US">
                <a:solidFill>
                  <a:srgbClr val="898989"/>
                </a:solidFill>
                <a:cs typeface="Arial" charset="0"/>
              </a:rPr>
              <a:pPr fontAlgn="base">
                <a:spcBef>
                  <a:spcPct val="0"/>
                </a:spcBef>
                <a:spcAft>
                  <a:spcPct val="0"/>
                </a:spcAft>
              </a:pPr>
              <a:t>109</a:t>
            </a:fld>
            <a:endParaRPr lang="en-US">
              <a:solidFill>
                <a:srgbClr val="898989"/>
              </a:solidFill>
              <a:cs typeface="Arial" charset="0"/>
            </a:endParaRPr>
          </a:p>
        </p:txBody>
      </p:sp>
      <p:graphicFrame>
        <p:nvGraphicFramePr>
          <p:cNvPr id="7" name="İçerik Yer Tutucusu 3"/>
          <p:cNvGraphicFramePr>
            <a:graphicFrameLocks/>
          </p:cNvGraphicFramePr>
          <p:nvPr/>
        </p:nvGraphicFramePr>
        <p:xfrm>
          <a:off x="323528" y="1196752"/>
          <a:ext cx="8352928" cy="5308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İçerik Yer Tutucusu 2"/>
          <p:cNvSpPr>
            <a:spLocks noGrp="1"/>
          </p:cNvSpPr>
          <p:nvPr>
            <p:ph idx="1"/>
          </p:nvPr>
        </p:nvSpPr>
        <p:spPr>
          <a:xfrm>
            <a:off x="395288" y="836613"/>
            <a:ext cx="7921625" cy="576262"/>
          </a:xfrm>
        </p:spPr>
        <p:txBody>
          <a:bodyPr rtlCol="0"/>
          <a:lstStyle/>
          <a:p>
            <a:pPr marL="0" indent="0" fontAlgn="auto">
              <a:spcAft>
                <a:spcPts val="0"/>
              </a:spcAft>
              <a:buFont typeface="Arial" pitchFamily="34" charset="0"/>
              <a:buNone/>
              <a:defRPr/>
            </a:pPr>
            <a:r>
              <a:rPr lang="tr-TR" sz="2600" b="1" dirty="0">
                <a:latin typeface="+mj-lt"/>
              </a:rPr>
              <a:t>Ek </a:t>
            </a:r>
            <a:r>
              <a:rPr lang="tr-TR" sz="2600" b="1" dirty="0" smtClean="0">
                <a:latin typeface="+mj-lt"/>
              </a:rPr>
              <a:t>Süre (1007 hariç)</a:t>
            </a:r>
            <a:endParaRPr lang="en-US" sz="2600" b="1" dirty="0">
              <a:latin typeface="+mj-lt"/>
            </a:endParaRPr>
          </a:p>
        </p:txBody>
      </p:sp>
      <p:sp>
        <p:nvSpPr>
          <p:cNvPr id="3" name="Yuvarlatılmış Dikdörtgen 2"/>
          <p:cNvSpPr/>
          <p:nvPr/>
        </p:nvSpPr>
        <p:spPr>
          <a:xfrm>
            <a:off x="683568" y="3573016"/>
            <a:ext cx="2160240" cy="792088"/>
          </a:xfrm>
          <a:prstGeom prst="roundRect">
            <a:avLst/>
          </a:prstGeom>
          <a:noFill/>
          <a:ln w="3175">
            <a:solidFill>
              <a:schemeClr val="accent3">
                <a:lumMod val="50000"/>
              </a:schemeClr>
            </a:solidFill>
          </a:ln>
          <a:effectLst>
            <a:glow rad="63500">
              <a:schemeClr val="accent3">
                <a:satMod val="175000"/>
                <a:alpha val="40000"/>
              </a:schemeClr>
            </a:glow>
          </a:effectLst>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9"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3379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4BC4D6-26DC-470A-858E-28FAB131A211}" type="slidenum">
              <a:rPr lang="en-US">
                <a:solidFill>
                  <a:srgbClr val="898989"/>
                </a:solidFill>
                <a:cs typeface="Arial" charset="0"/>
              </a:rPr>
              <a:pPr fontAlgn="base">
                <a:spcBef>
                  <a:spcPct val="0"/>
                </a:spcBef>
                <a:spcAft>
                  <a:spcPct val="0"/>
                </a:spcAft>
              </a:pPr>
              <a:t>11</a:t>
            </a:fld>
            <a:endParaRPr lang="en-US">
              <a:solidFill>
                <a:srgbClr val="898989"/>
              </a:solidFill>
              <a:cs typeface="Arial" charset="0"/>
            </a:endParaRPr>
          </a:p>
        </p:txBody>
      </p:sp>
      <p:sp>
        <p:nvSpPr>
          <p:cNvPr id="33795" name="İçerik Yer Tutucusu 2"/>
          <p:cNvSpPr txBox="1">
            <a:spLocks/>
          </p:cNvSpPr>
          <p:nvPr/>
        </p:nvSpPr>
        <p:spPr bwMode="auto">
          <a:xfrm>
            <a:off x="107950" y="836613"/>
            <a:ext cx="6192838" cy="720725"/>
          </a:xfrm>
          <a:prstGeom prst="rect">
            <a:avLst/>
          </a:prstGeom>
          <a:noFill/>
          <a:ln w="9525">
            <a:noFill/>
            <a:miter lim="800000"/>
            <a:headEnd/>
            <a:tailEnd/>
          </a:ln>
        </p:spPr>
        <p:txBody>
          <a:bodyPr lIns="0" tIns="0" rIns="0" bIns="0" anchor="ctr"/>
          <a:lstStyle/>
          <a:p>
            <a:pPr lvl="1" algn="ctr">
              <a:spcBef>
                <a:spcPct val="20000"/>
              </a:spcBef>
              <a:buFont typeface="Arial" charset="0"/>
              <a:buNone/>
            </a:pPr>
            <a:endParaRPr lang="tr-TR" sz="3200" b="1">
              <a:latin typeface="Corbel" pitchFamily="34" charset="0"/>
            </a:endParaRPr>
          </a:p>
        </p:txBody>
      </p:sp>
      <p:graphicFrame>
        <p:nvGraphicFramePr>
          <p:cNvPr id="11" name="Diyagram 4"/>
          <p:cNvGraphicFramePr/>
          <p:nvPr/>
        </p:nvGraphicFramePr>
        <p:xfrm>
          <a:off x="539552" y="1124744"/>
          <a:ext cx="547260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3797" name="Grup 8"/>
          <p:cNvGrpSpPr>
            <a:grpSpLocks/>
          </p:cNvGrpSpPr>
          <p:nvPr/>
        </p:nvGrpSpPr>
        <p:grpSpPr bwMode="auto">
          <a:xfrm>
            <a:off x="3997325" y="5038725"/>
            <a:ext cx="2303463" cy="334963"/>
            <a:chOff x="1332147" y="1754114"/>
            <a:chExt cx="1148527" cy="334117"/>
          </a:xfrm>
        </p:grpSpPr>
        <p:sp>
          <p:nvSpPr>
            <p:cNvPr id="10" name="Dikdörtgen 9"/>
            <p:cNvSpPr/>
            <p:nvPr/>
          </p:nvSpPr>
          <p:spPr>
            <a:xfrm>
              <a:off x="1332147" y="1754114"/>
              <a:ext cx="1148527" cy="3341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1332147" y="1754114"/>
              <a:ext cx="1148527" cy="3341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12700" rIns="12700" bIns="12700" spcCol="1270"/>
            <a:lstStyle/>
            <a:p>
              <a:pPr algn="ctr" defTabSz="444500" fontAlgn="auto">
                <a:lnSpc>
                  <a:spcPct val="90000"/>
                </a:lnSpc>
                <a:spcAft>
                  <a:spcPct val="35000"/>
                </a:spcAft>
                <a:defRPr/>
              </a:pPr>
              <a:r>
                <a:rPr lang="tr-TR" sz="1000" dirty="0"/>
                <a:t> </a:t>
              </a:r>
              <a:r>
                <a:rPr lang="tr-TR" sz="1600" dirty="0">
                  <a:solidFill>
                    <a:schemeClr val="bg1"/>
                  </a:solidFill>
                </a:rPr>
                <a:t>Bürokratik İşlemler azaltıldı.</a:t>
              </a:r>
            </a:p>
          </p:txBody>
        </p:sp>
      </p:grpSp>
      <p:sp>
        <p:nvSpPr>
          <p:cNvPr id="18" name="Yuvarlatılmış Dikdörtgen 17"/>
          <p:cNvSpPr/>
          <p:nvPr/>
        </p:nvSpPr>
        <p:spPr>
          <a:xfrm>
            <a:off x="2771775" y="4508500"/>
            <a:ext cx="1792288" cy="2016125"/>
          </a:xfrm>
          <a:prstGeom prst="roundRect">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600" b="1" dirty="0">
              <a:latin typeface="Futura Bk BT" pitchFamily="34" charset="0"/>
            </a:endParaRPr>
          </a:p>
        </p:txBody>
      </p:sp>
      <p:sp>
        <p:nvSpPr>
          <p:cNvPr id="19" name="Dikdörtgen 18"/>
          <p:cNvSpPr/>
          <p:nvPr/>
        </p:nvSpPr>
        <p:spPr>
          <a:xfrm>
            <a:off x="2843213" y="4724400"/>
            <a:ext cx="1711325" cy="2682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12700" rIns="12700" bIns="12700" spcCol="1270"/>
          <a:lstStyle/>
          <a:p>
            <a:pPr algn="ctr" defTabSz="444500" fontAlgn="auto">
              <a:lnSpc>
                <a:spcPct val="90000"/>
              </a:lnSpc>
              <a:spcAft>
                <a:spcPct val="35000"/>
              </a:spcAft>
              <a:defRPr/>
            </a:pPr>
            <a:r>
              <a:rPr lang="tr-TR" sz="1200" b="1" dirty="0"/>
              <a:t> </a:t>
            </a:r>
            <a:r>
              <a:rPr lang="tr-TR" sz="1400" b="1" dirty="0"/>
              <a:t>Bürokratik İşlemler azaltıldı.</a:t>
            </a:r>
          </a:p>
        </p:txBody>
      </p:sp>
      <p:pic>
        <p:nvPicPr>
          <p:cNvPr id="2050" name="Picture 2" descr="C:\Users\emine.mutlu\Desktop\sunum_resimleri\sunum resimleri\images (8).jpg"/>
          <p:cNvPicPr>
            <a:picLocks noChangeAspect="1" noChangeArrowheads="1"/>
          </p:cNvPicPr>
          <p:nvPr/>
        </p:nvPicPr>
        <p:blipFill>
          <a:blip r:embed="rId7">
            <a:extLst/>
          </a:blip>
          <a:srcRect/>
          <a:stretch>
            <a:fillRect/>
          </a:stretch>
        </p:blipFill>
        <p:spPr bwMode="auto">
          <a:xfrm>
            <a:off x="3036900" y="5239209"/>
            <a:ext cx="1319076" cy="1215579"/>
          </a:xfrm>
          <a:prstGeom prst="roundRect">
            <a:avLst>
              <a:gd name="adj" fmla="val 8594"/>
            </a:avLst>
          </a:prstGeom>
          <a:solidFill>
            <a:srgbClr val="FFFFFF">
              <a:shade val="85000"/>
            </a:srgbClr>
          </a:solidFill>
          <a:ln>
            <a:solidFill>
              <a:schemeClr val="accent2">
                <a:lumMod val="75000"/>
              </a:schemeClr>
            </a:solidFill>
          </a:ln>
          <a:effectLst>
            <a:reflection blurRad="12700" stA="38000" endPos="28000" dist="5000" dir="5400000" sy="-100000" algn="bl" rotWithShape="0"/>
          </a:effectLst>
          <a:extLst/>
        </p:spPr>
      </p:pic>
      <p:sp>
        <p:nvSpPr>
          <p:cNvPr id="20" name="Şekil 19"/>
          <p:cNvSpPr/>
          <p:nvPr/>
        </p:nvSpPr>
        <p:spPr>
          <a:xfrm rot="20786779" flipH="1">
            <a:off x="4664191" y="4461842"/>
            <a:ext cx="1586100" cy="1228850"/>
          </a:xfrm>
          <a:prstGeom prst="swooshArrow">
            <a:avLst>
              <a:gd name="adj1" fmla="val 16310"/>
              <a:gd name="adj2" fmla="val 31370"/>
            </a:avLst>
          </a:prstGeom>
        </p:spPr>
        <p:style>
          <a:lnRef idx="0">
            <a:schemeClr val="accent2"/>
          </a:lnRef>
          <a:fillRef idx="3">
            <a:schemeClr val="accent2"/>
          </a:fillRef>
          <a:effectRef idx="3">
            <a:schemeClr val="accent2"/>
          </a:effectRef>
          <a:fontRef idx="minor">
            <a:schemeClr val="lt1"/>
          </a:fontRef>
        </p:style>
      </p:sp>
      <p:sp>
        <p:nvSpPr>
          <p:cNvPr id="6" name="Yuvarlatılmış Dikdörtgen 5"/>
          <p:cNvSpPr/>
          <p:nvPr/>
        </p:nvSpPr>
        <p:spPr>
          <a:xfrm>
            <a:off x="6300788" y="1196975"/>
            <a:ext cx="2159000" cy="2879725"/>
          </a:xfrm>
          <a:prstGeom prst="roundRect">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1" name="Çember Ok 20"/>
          <p:cNvSpPr/>
          <p:nvPr/>
        </p:nvSpPr>
        <p:spPr>
          <a:xfrm>
            <a:off x="6938963" y="1425575"/>
            <a:ext cx="1122362" cy="1152525"/>
          </a:xfrm>
          <a:prstGeom prst="circularArrow">
            <a:avLst>
              <a:gd name="adj1" fmla="val 10980"/>
              <a:gd name="adj2" fmla="val 1142322"/>
              <a:gd name="adj3" fmla="val 4500000"/>
              <a:gd name="adj4" fmla="val 10800000"/>
              <a:gd name="adj5" fmla="val 12500"/>
            </a:avLst>
          </a:prstGeom>
        </p:spPr>
        <p:style>
          <a:lnRef idx="3">
            <a:schemeClr val="lt1"/>
          </a:lnRef>
          <a:fillRef idx="1">
            <a:schemeClr val="accent2"/>
          </a:fillRef>
          <a:effectRef idx="1">
            <a:schemeClr val="accent2"/>
          </a:effectRef>
          <a:fontRef idx="minor">
            <a:schemeClr val="lt1"/>
          </a:fontRef>
        </p:style>
      </p:sp>
      <p:grpSp>
        <p:nvGrpSpPr>
          <p:cNvPr id="33806" name="Grup 21"/>
          <p:cNvGrpSpPr>
            <a:grpSpLocks/>
          </p:cNvGrpSpPr>
          <p:nvPr/>
        </p:nvGrpSpPr>
        <p:grpSpPr bwMode="auto">
          <a:xfrm>
            <a:off x="7164388" y="1773238"/>
            <a:ext cx="654050" cy="327025"/>
            <a:chOff x="1512168" y="360040"/>
            <a:chExt cx="654824" cy="327333"/>
          </a:xfrm>
        </p:grpSpPr>
        <p:sp>
          <p:nvSpPr>
            <p:cNvPr id="31" name="Dikdörtgen 30"/>
            <p:cNvSpPr/>
            <p:nvPr/>
          </p:nvSpPr>
          <p:spPr>
            <a:xfrm>
              <a:off x="1512168" y="360040"/>
              <a:ext cx="654824" cy="327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Dikdörtgen 31"/>
            <p:cNvSpPr/>
            <p:nvPr/>
          </p:nvSpPr>
          <p:spPr>
            <a:xfrm>
              <a:off x="1512168" y="360040"/>
              <a:ext cx="654824" cy="3273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890" tIns="8890" rIns="8890" bIns="8890" spcCol="1270" anchor="ctr"/>
            <a:lstStyle/>
            <a:p>
              <a:pPr algn="ctr" defTabSz="622300" fontAlgn="auto">
                <a:lnSpc>
                  <a:spcPct val="90000"/>
                </a:lnSpc>
                <a:spcAft>
                  <a:spcPct val="35000"/>
                </a:spcAft>
                <a:defRPr/>
              </a:pPr>
              <a:r>
                <a:rPr lang="tr-TR" sz="1400" b="1" dirty="0"/>
                <a:t>İlk Ödenek</a:t>
              </a:r>
            </a:p>
          </p:txBody>
        </p:sp>
      </p:grpSp>
      <p:sp>
        <p:nvSpPr>
          <p:cNvPr id="23" name="Şekil 22"/>
          <p:cNvSpPr/>
          <p:nvPr/>
        </p:nvSpPr>
        <p:spPr>
          <a:xfrm>
            <a:off x="6372225" y="2066925"/>
            <a:ext cx="1525588" cy="1382713"/>
          </a:xfrm>
          <a:prstGeom prst="leftCircularArrow">
            <a:avLst>
              <a:gd name="adj1" fmla="val 10980"/>
              <a:gd name="adj2" fmla="val 1142322"/>
              <a:gd name="adj3" fmla="val 6300000"/>
              <a:gd name="adj4" fmla="val 18900000"/>
              <a:gd name="adj5" fmla="val 12500"/>
            </a:avLst>
          </a:prstGeom>
        </p:spPr>
        <p:style>
          <a:lnRef idx="3">
            <a:schemeClr val="lt1"/>
          </a:lnRef>
          <a:fillRef idx="1">
            <a:schemeClr val="accent2"/>
          </a:fillRef>
          <a:effectRef idx="1">
            <a:schemeClr val="accent2"/>
          </a:effectRef>
          <a:fontRef idx="minor">
            <a:schemeClr val="lt1"/>
          </a:fontRef>
        </p:style>
      </p:sp>
      <p:grpSp>
        <p:nvGrpSpPr>
          <p:cNvPr id="33808" name="Grup 23"/>
          <p:cNvGrpSpPr>
            <a:grpSpLocks/>
          </p:cNvGrpSpPr>
          <p:nvPr/>
        </p:nvGrpSpPr>
        <p:grpSpPr bwMode="auto">
          <a:xfrm>
            <a:off x="6648450" y="2355850"/>
            <a:ext cx="814388" cy="641350"/>
            <a:chOff x="995925" y="942283"/>
            <a:chExt cx="815014" cy="641892"/>
          </a:xfrm>
        </p:grpSpPr>
        <p:sp>
          <p:nvSpPr>
            <p:cNvPr id="29" name="Dikdörtgen 28"/>
            <p:cNvSpPr/>
            <p:nvPr/>
          </p:nvSpPr>
          <p:spPr>
            <a:xfrm>
              <a:off x="995925" y="942283"/>
              <a:ext cx="815014" cy="6418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Dikdörtgen 29"/>
            <p:cNvSpPr/>
            <p:nvPr/>
          </p:nvSpPr>
          <p:spPr>
            <a:xfrm>
              <a:off x="995925" y="942283"/>
              <a:ext cx="815014" cy="6418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255" tIns="8255" rIns="8255" bIns="8255" spcCol="1270" anchor="ctr"/>
            <a:lstStyle/>
            <a:p>
              <a:pPr algn="ctr" defTabSz="577850" fontAlgn="auto">
                <a:lnSpc>
                  <a:spcPct val="90000"/>
                </a:lnSpc>
                <a:spcAft>
                  <a:spcPct val="35000"/>
                </a:spcAft>
                <a:defRPr/>
              </a:pPr>
              <a:r>
                <a:rPr lang="tr-TR" sz="1300" b="1" dirty="0"/>
                <a:t>Dönem</a:t>
              </a:r>
              <a:r>
                <a:rPr lang="tr-TR" sz="1350" b="1" dirty="0"/>
                <a:t> Ödenekleri</a:t>
              </a:r>
            </a:p>
          </p:txBody>
        </p:sp>
      </p:grpSp>
      <p:sp>
        <p:nvSpPr>
          <p:cNvPr id="25" name="Blok Yay 24"/>
          <p:cNvSpPr/>
          <p:nvPr/>
        </p:nvSpPr>
        <p:spPr>
          <a:xfrm>
            <a:off x="7088188" y="2847975"/>
            <a:ext cx="1012825" cy="1012825"/>
          </a:xfrm>
          <a:prstGeom prst="blockArc">
            <a:avLst>
              <a:gd name="adj1" fmla="val 13500000"/>
              <a:gd name="adj2" fmla="val 10800000"/>
              <a:gd name="adj3" fmla="val 12740"/>
            </a:avLst>
          </a:prstGeom>
        </p:spPr>
        <p:style>
          <a:lnRef idx="3">
            <a:schemeClr val="lt1"/>
          </a:lnRef>
          <a:fillRef idx="1">
            <a:schemeClr val="accent2"/>
          </a:fillRef>
          <a:effectRef idx="1">
            <a:schemeClr val="accent2"/>
          </a:effectRef>
          <a:fontRef idx="minor">
            <a:schemeClr val="lt1"/>
          </a:fontRef>
        </p:style>
      </p:sp>
      <p:grpSp>
        <p:nvGrpSpPr>
          <p:cNvPr id="33810" name="Grup 25"/>
          <p:cNvGrpSpPr>
            <a:grpSpLocks/>
          </p:cNvGrpSpPr>
          <p:nvPr/>
        </p:nvGrpSpPr>
        <p:grpSpPr bwMode="auto">
          <a:xfrm>
            <a:off x="7300913" y="3173413"/>
            <a:ext cx="655637" cy="327025"/>
            <a:chOff x="1649430" y="1760901"/>
            <a:chExt cx="654828" cy="327333"/>
          </a:xfrm>
        </p:grpSpPr>
        <p:sp>
          <p:nvSpPr>
            <p:cNvPr id="27" name="Dikdörtgen 26"/>
            <p:cNvSpPr/>
            <p:nvPr/>
          </p:nvSpPr>
          <p:spPr>
            <a:xfrm>
              <a:off x="1649430" y="1760901"/>
              <a:ext cx="654828" cy="327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649430" y="1760901"/>
              <a:ext cx="654828" cy="3273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890" tIns="8890" rIns="8890" bIns="8890" spcCol="1270" anchor="ctr"/>
            <a:lstStyle/>
            <a:p>
              <a:pPr algn="ctr" defTabSz="622300" fontAlgn="auto">
                <a:lnSpc>
                  <a:spcPct val="90000"/>
                </a:lnSpc>
                <a:spcAft>
                  <a:spcPct val="35000"/>
                </a:spcAft>
                <a:defRPr/>
              </a:pPr>
              <a:r>
                <a:rPr lang="tr-TR" sz="1400" b="1" dirty="0"/>
                <a:t>Hesap Kapama</a:t>
              </a:r>
            </a:p>
          </p:txBody>
        </p:sp>
      </p:grpSp>
      <p:pic>
        <p:nvPicPr>
          <p:cNvPr id="1026" name="Picture 2" descr="C:\Users\emine.mutlu\Desktop\sunum_resimleri\sunum resimleri\images (10).jpg"/>
          <p:cNvPicPr>
            <a:picLocks noChangeAspect="1" noChangeArrowheads="1"/>
          </p:cNvPicPr>
          <p:nvPr/>
        </p:nvPicPr>
        <p:blipFill>
          <a:blip r:embed="rId8">
            <a:extLst/>
          </a:blip>
          <a:srcRect/>
          <a:stretch>
            <a:fillRect/>
          </a:stretch>
        </p:blipFill>
        <p:spPr bwMode="auto">
          <a:xfrm>
            <a:off x="6228184" y="5335691"/>
            <a:ext cx="1787730" cy="1189653"/>
          </a:xfrm>
          <a:prstGeom prst="roundRect">
            <a:avLst>
              <a:gd name="adj" fmla="val 8594"/>
            </a:avLst>
          </a:prstGeom>
          <a:solidFill>
            <a:srgbClr val="FFFFFF">
              <a:shade val="85000"/>
            </a:srgbClr>
          </a:solidFill>
          <a:ln w="28575">
            <a:solidFill>
              <a:srgbClr val="CD4A47"/>
            </a:solidFill>
          </a:ln>
          <a:effectLst>
            <a:reflection blurRad="12700" stA="38000" endPos="28000" dist="5000" dir="5400000" sy="-100000" algn="bl" rotWithShape="0"/>
          </a:effectLst>
          <a:extLst/>
        </p:spPr>
      </p:pic>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sz="2600" b="1" dirty="0" smtClean="0">
                <a:latin typeface="+mj-lt"/>
              </a:rPr>
              <a:t>Proje Durum </a:t>
            </a:r>
            <a:r>
              <a:rPr lang="tr-TR" sz="2600" b="1" dirty="0">
                <a:latin typeface="+mj-lt"/>
              </a:rPr>
              <a:t>Değişiklikleri </a:t>
            </a:r>
            <a:endParaRPr lang="en-US" sz="2600" b="1" dirty="0">
              <a:latin typeface="+mj-lt"/>
            </a:endParaRPr>
          </a:p>
        </p:txBody>
      </p:sp>
      <p:sp>
        <p:nvSpPr>
          <p:cNvPr id="138242"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FB69214-E994-46C0-992B-DC48454C5C1C}" type="slidenum">
              <a:rPr lang="en-US">
                <a:solidFill>
                  <a:srgbClr val="898989"/>
                </a:solidFill>
                <a:cs typeface="Arial" charset="0"/>
              </a:rPr>
              <a:pPr fontAlgn="base">
                <a:spcBef>
                  <a:spcPct val="0"/>
                </a:spcBef>
                <a:spcAft>
                  <a:spcPct val="0"/>
                </a:spcAft>
              </a:pPr>
              <a:t>110</a:t>
            </a:fld>
            <a:endParaRPr lang="en-US">
              <a:solidFill>
                <a:srgbClr val="898989"/>
              </a:solidFill>
              <a:cs typeface="Arial" charset="0"/>
            </a:endParaRPr>
          </a:p>
        </p:txBody>
      </p:sp>
      <p:graphicFrame>
        <p:nvGraphicFramePr>
          <p:cNvPr id="5" name="İçerik Yer Tutucusu 17"/>
          <p:cNvGraphicFramePr>
            <a:graphicFrameLocks/>
          </p:cNvGraphicFramePr>
          <p:nvPr/>
        </p:nvGraphicFramePr>
        <p:xfrm>
          <a:off x="1259632" y="1844824"/>
          <a:ext cx="640871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9266"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a:t>
            </a:r>
            <a:r>
              <a:rPr lang="tr-TR" sz="2800" dirty="0">
                <a:solidFill>
                  <a:schemeClr val="tx1"/>
                </a:solidFill>
                <a:effectLst>
                  <a:outerShdw blurRad="38100" dist="38100" dir="2700000" algn="tl">
                    <a:srgbClr val="000000">
                      <a:alpha val="43137"/>
                    </a:srgbClr>
                  </a:outerShdw>
                </a:effectLst>
              </a:rPr>
              <a:t>Durdurma</a:t>
            </a:r>
            <a:r>
              <a:rPr lang="tr-TR" sz="2800" dirty="0">
                <a:solidFill>
                  <a:schemeClr val="tx1">
                    <a:lumMod val="50000"/>
                    <a:lumOff val="50000"/>
                  </a:schemeClr>
                </a:solidFill>
              </a:rPr>
              <a:t>, </a:t>
            </a:r>
            <a:r>
              <a:rPr lang="tr-TR" sz="2800" dirty="0">
                <a:solidFill>
                  <a:schemeClr val="bg1">
                    <a:lumMod val="65000"/>
                  </a:schemeClr>
                </a:solidFill>
              </a:rPr>
              <a:t>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756592" y="1581771"/>
          <a:ext cx="7992888" cy="4799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029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44E7B7-FEAE-498E-BA36-12758BF61A33}" type="slidenum">
              <a:rPr lang="en-US">
                <a:solidFill>
                  <a:srgbClr val="898989"/>
                </a:solidFill>
                <a:cs typeface="Arial" charset="0"/>
              </a:rPr>
              <a:pPr fontAlgn="base">
                <a:spcBef>
                  <a:spcPct val="0"/>
                </a:spcBef>
                <a:spcAft>
                  <a:spcPct val="0"/>
                </a:spcAft>
              </a:pPr>
              <a:t>112</a:t>
            </a:fld>
            <a:endParaRPr lang="en-US">
              <a:solidFill>
                <a:srgbClr val="898989"/>
              </a:solidFill>
              <a:cs typeface="Arial" charset="0"/>
            </a:endParaRPr>
          </a:p>
        </p:txBody>
      </p:sp>
      <p:sp>
        <p:nvSpPr>
          <p:cNvPr id="7" name="Yuvarlatılmış Dikdörtgen 6"/>
          <p:cNvSpPr/>
          <p:nvPr/>
        </p:nvSpPr>
        <p:spPr>
          <a:xfrm>
            <a:off x="5437076" y="1916832"/>
            <a:ext cx="2519300" cy="4176464"/>
          </a:xfrm>
          <a:prstGeom prst="roundRect">
            <a:avLst/>
          </a:prstGeom>
          <a:ln/>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en-US" dirty="0">
                <a:ln>
                  <a:solidFill>
                    <a:srgbClr val="7ABC32"/>
                  </a:solidFill>
                </a:ln>
                <a:solidFill>
                  <a:schemeClr val="tx1"/>
                </a:solidFill>
              </a:rPr>
              <a:t>Müşterinin, Proje Yürütücüsü Kurum/</a:t>
            </a:r>
            <a:r>
              <a:rPr lang="tr-TR" dirty="0">
                <a:ln>
                  <a:solidFill>
                    <a:srgbClr val="7ABC32"/>
                  </a:solidFill>
                </a:ln>
                <a:solidFill>
                  <a:schemeClr val="tx1"/>
                </a:solidFill>
              </a:rPr>
              <a:t>Kuruluşun</a:t>
            </a:r>
            <a:r>
              <a:rPr lang="en-US" dirty="0">
                <a:ln>
                  <a:solidFill>
                    <a:srgbClr val="7ABC32"/>
                  </a:solidFill>
                </a:ln>
                <a:solidFill>
                  <a:schemeClr val="tx1"/>
                </a:solidFill>
              </a:rPr>
              <a:t>, PYG’nin veya Proje Yürütücüsünün talebi veya söz konusu hususların TÜBİTAK tarafından tespiti halinde geçici olarak durdurulabilir. </a:t>
            </a:r>
          </a:p>
        </p:txBody>
      </p:sp>
      <p:sp>
        <p:nvSpPr>
          <p:cNvPr id="9" name="İçerik Yer Tutucusu 2"/>
          <p:cNvSpPr txBox="1">
            <a:spLocks/>
          </p:cNvSpPr>
          <p:nvPr/>
        </p:nvSpPr>
        <p:spPr>
          <a:xfrm>
            <a:off x="395288" y="836613"/>
            <a:ext cx="7561262" cy="57626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Durdurma – Hangi durumlarda gerçekleştirilir? </a:t>
            </a:r>
            <a:endParaRPr lang="en-US" sz="2600" b="1" dirty="0">
              <a:latin typeface="+mj-lt"/>
            </a:endParaRPr>
          </a:p>
        </p:txBody>
      </p:sp>
      <p:sp>
        <p:nvSpPr>
          <p:cNvPr id="8"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ayt Numarası Yer Tutucusu 3"/>
          <p:cNvSpPr>
            <a:spLocks noGrp="1"/>
          </p:cNvSpPr>
          <p:nvPr>
            <p:ph type="sldNum" sz="quarter" idx="12"/>
          </p:nvPr>
        </p:nvSpPr>
        <p:spPr bwMode="auto">
          <a:xfrm>
            <a:off x="6686550" y="644842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4992F39-E8F6-4A94-BF0D-B3C7AEBD14A9}" type="slidenum">
              <a:rPr lang="en-US">
                <a:solidFill>
                  <a:srgbClr val="898989"/>
                </a:solidFill>
                <a:cs typeface="Arial" charset="0"/>
              </a:rPr>
              <a:pPr fontAlgn="base">
                <a:spcBef>
                  <a:spcPct val="0"/>
                </a:spcBef>
                <a:spcAft>
                  <a:spcPct val="0"/>
                </a:spcAft>
              </a:pPr>
              <a:t>113</a:t>
            </a:fld>
            <a:endParaRPr lang="en-US">
              <a:solidFill>
                <a:srgbClr val="898989"/>
              </a:solidFill>
              <a:cs typeface="Arial" charset="0"/>
            </a:endParaRPr>
          </a:p>
        </p:txBody>
      </p:sp>
      <p:sp>
        <p:nvSpPr>
          <p:cNvPr id="9"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Durdurma Süreci </a:t>
            </a:r>
            <a:endParaRPr lang="en-US" sz="2600" b="1" dirty="0">
              <a:latin typeface="+mj-lt"/>
            </a:endParaRPr>
          </a:p>
        </p:txBody>
      </p:sp>
      <p:graphicFrame>
        <p:nvGraphicFramePr>
          <p:cNvPr id="15" name="İçerik Yer Tutucusu 6"/>
          <p:cNvGraphicFramePr>
            <a:graphicFrameLocks noGrp="1"/>
          </p:cNvGraphicFramePr>
          <p:nvPr>
            <p:ph idx="1"/>
          </p:nvPr>
        </p:nvGraphicFramePr>
        <p:xfrm>
          <a:off x="1024532" y="1340768"/>
          <a:ext cx="7458026" cy="507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Yuvarlatılmış Dikdörtgen 15"/>
          <p:cNvSpPr/>
          <p:nvPr/>
        </p:nvSpPr>
        <p:spPr>
          <a:xfrm>
            <a:off x="179388" y="3432175"/>
            <a:ext cx="2006600" cy="2241550"/>
          </a:xfrm>
          <a:prstGeom prst="roundRect">
            <a:avLst/>
          </a:prstGeom>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1600" dirty="0"/>
              <a:t>Ancak PYK’nin, durdurma süresi içinde projenin mevcut hesabından veya kendi özkaynaklarından harcama yapması halinde</a:t>
            </a:r>
            <a:endParaRPr lang="en-US" sz="1600" dirty="0"/>
          </a:p>
        </p:txBody>
      </p:sp>
      <p:sp>
        <p:nvSpPr>
          <p:cNvPr id="17" name="AutoShape 12"/>
          <p:cNvSpPr>
            <a:spLocks/>
          </p:cNvSpPr>
          <p:nvPr/>
        </p:nvSpPr>
        <p:spPr bwMode="auto">
          <a:xfrm>
            <a:off x="2155825" y="3408363"/>
            <a:ext cx="360363" cy="2289175"/>
          </a:xfrm>
          <a:prstGeom prst="rightBrace">
            <a:avLst>
              <a:gd name="adj1" fmla="val 46855"/>
              <a:gd name="adj2" fmla="val 50000"/>
            </a:avLst>
          </a:prstGeom>
          <a:ln>
            <a:headEnd/>
            <a:tailEnd/>
          </a:ln>
        </p:spPr>
        <p:style>
          <a:lnRef idx="3">
            <a:schemeClr val="accent3"/>
          </a:lnRef>
          <a:fillRef idx="0">
            <a:schemeClr val="accent3"/>
          </a:fillRef>
          <a:effectRef idx="2">
            <a:schemeClr val="accent3"/>
          </a:effectRef>
          <a:fontRef idx="minor">
            <a:schemeClr val="tx1"/>
          </a:fontRef>
        </p:style>
        <p:txBody>
          <a:bodyPr anchor="ctr">
            <a:spAutoFit/>
          </a:bodyPr>
          <a:lstStyle/>
          <a:p>
            <a:pPr fontAlgn="auto">
              <a:spcBef>
                <a:spcPts val="0"/>
              </a:spcBef>
              <a:spcAft>
                <a:spcPts val="0"/>
              </a:spcAft>
              <a:defRPr/>
            </a:pPr>
            <a:endParaRPr lang="tr-TR"/>
          </a:p>
        </p:txBody>
      </p:sp>
      <p:sp>
        <p:nvSpPr>
          <p:cNvPr id="18" name="Sol Sağ Ok 17"/>
          <p:cNvSpPr/>
          <p:nvPr/>
        </p:nvSpPr>
        <p:spPr>
          <a:xfrm>
            <a:off x="1879600" y="5797550"/>
            <a:ext cx="6757988" cy="1052513"/>
          </a:xfrm>
          <a:prstGeom prst="leftRightArrow">
            <a:avLst>
              <a:gd name="adj1" fmla="val 44571"/>
              <a:gd name="adj2" fmla="val 50000"/>
            </a:avLst>
          </a:prstGeom>
          <a:solidFill>
            <a:srgbClr val="85A644"/>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fontAlgn="auto">
              <a:spcBef>
                <a:spcPts val="0"/>
              </a:spcBef>
              <a:spcAft>
                <a:spcPts val="0"/>
              </a:spcAft>
              <a:defRPr/>
            </a:pPr>
            <a:r>
              <a:rPr lang="tr-TR" sz="1900" dirty="0"/>
              <a:t>                </a:t>
            </a:r>
            <a:r>
              <a:rPr lang="en-US" sz="1900" dirty="0">
                <a:solidFill>
                  <a:schemeClr val="bg1"/>
                </a:solidFill>
              </a:rPr>
              <a:t>Proje durdurulduğunda TTS İşlemleri kapatılır.</a:t>
            </a:r>
          </a:p>
        </p:txBody>
      </p:sp>
      <p:sp>
        <p:nvSpPr>
          <p:cNvPr id="11"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EC60C2-0D5B-42AF-9E6D-D8C4DC58DFA5}" type="slidenum">
              <a:rPr lang="en-US">
                <a:solidFill>
                  <a:srgbClr val="898989"/>
                </a:solidFill>
                <a:cs typeface="Arial" charset="0"/>
              </a:rPr>
              <a:pPr fontAlgn="base">
                <a:spcBef>
                  <a:spcPct val="0"/>
                </a:spcBef>
                <a:spcAft>
                  <a:spcPct val="0"/>
                </a:spcAft>
              </a:pPr>
              <a:t>114</a:t>
            </a:fld>
            <a:endParaRPr lang="en-US">
              <a:solidFill>
                <a:srgbClr val="898989"/>
              </a:solidFill>
              <a:cs typeface="Arial" charset="0"/>
            </a:endParaRPr>
          </a:p>
        </p:txBody>
      </p:sp>
      <p:graphicFrame>
        <p:nvGraphicFramePr>
          <p:cNvPr id="24" name="İçerik Yer Tutucusu 3"/>
          <p:cNvGraphicFramePr>
            <a:graphicFrameLocks noGrp="1"/>
          </p:cNvGraphicFramePr>
          <p:nvPr>
            <p:ph idx="1"/>
          </p:nvPr>
        </p:nvGraphicFramePr>
        <p:xfrm>
          <a:off x="1763688" y="2780928"/>
          <a:ext cx="403244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Akış Çizelgesi: Sonlandırıcı 24"/>
          <p:cNvSpPr/>
          <p:nvPr/>
        </p:nvSpPr>
        <p:spPr>
          <a:xfrm>
            <a:off x="2339975" y="1879600"/>
            <a:ext cx="2457450" cy="1262063"/>
          </a:xfrm>
          <a:prstGeom prst="flowChartTerminator">
            <a:avLst/>
          </a:prstGeom>
        </p:spPr>
        <p:style>
          <a:lnRef idx="1">
            <a:schemeClr val="accent3"/>
          </a:lnRef>
          <a:fillRef idx="3">
            <a:schemeClr val="accent3"/>
          </a:fillRef>
          <a:effectRef idx="2">
            <a:schemeClr val="accent3"/>
          </a:effectRef>
          <a:fontRef idx="minor">
            <a:schemeClr val="lt1"/>
          </a:fontRef>
        </p:style>
        <p:txBody>
          <a:bodyPr lIns="216354" tIns="189034" rIns="216354" bIns="189034" spcCol="1270" anchor="ctr"/>
          <a:lstStyle/>
          <a:p>
            <a:pPr algn="ctr" fontAlgn="auto">
              <a:spcBef>
                <a:spcPts val="0"/>
              </a:spcBef>
              <a:spcAft>
                <a:spcPts val="0"/>
              </a:spcAft>
              <a:defRPr/>
            </a:pPr>
            <a:r>
              <a:rPr lang="tr-TR" dirty="0"/>
              <a:t>Durdurma gerekçelerinin ortadan kalkması halinde </a:t>
            </a:r>
          </a:p>
        </p:txBody>
      </p:sp>
      <p:sp>
        <p:nvSpPr>
          <p:cNvPr id="26" name="Oval 25"/>
          <p:cNvSpPr/>
          <p:nvPr/>
        </p:nvSpPr>
        <p:spPr>
          <a:xfrm>
            <a:off x="5868144" y="3068960"/>
            <a:ext cx="1512168" cy="1656184"/>
          </a:xfrm>
          <a:prstGeom prst="ellipse">
            <a:avLst/>
          </a:prstGeom>
          <a:ln/>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42343" name="Başlık 1"/>
          <p:cNvSpPr txBox="1">
            <a:spLocks/>
          </p:cNvSpPr>
          <p:nvPr/>
        </p:nvSpPr>
        <p:spPr bwMode="auto">
          <a:xfrm>
            <a:off x="5795963" y="3370263"/>
            <a:ext cx="1655762" cy="995362"/>
          </a:xfrm>
          <a:prstGeom prst="rect">
            <a:avLst/>
          </a:prstGeom>
          <a:noFill/>
          <a:ln w="9525">
            <a:noFill/>
            <a:miter lim="800000"/>
            <a:headEnd/>
            <a:tailEnd/>
          </a:ln>
        </p:spPr>
        <p:txBody>
          <a:bodyPr anchor="ctr"/>
          <a:lstStyle/>
          <a:p>
            <a:pPr algn="ctr"/>
            <a:r>
              <a:rPr lang="tr-TR" b="1">
                <a:solidFill>
                  <a:schemeClr val="bg1"/>
                </a:solidFill>
                <a:latin typeface="Corbel" pitchFamily="34" charset="0"/>
              </a:rPr>
              <a:t>Proje </a:t>
            </a:r>
          </a:p>
          <a:p>
            <a:pPr algn="ctr"/>
            <a:r>
              <a:rPr lang="tr-TR" b="1">
                <a:solidFill>
                  <a:schemeClr val="bg1"/>
                </a:solidFill>
                <a:latin typeface="Corbel" pitchFamily="34" charset="0"/>
              </a:rPr>
              <a:t>yeniden başlatılır.</a:t>
            </a:r>
          </a:p>
        </p:txBody>
      </p:sp>
      <p:sp>
        <p:nvSpPr>
          <p:cNvPr id="28" name="İçerik Yer Tutucusu 2"/>
          <p:cNvSpPr txBox="1">
            <a:spLocks/>
          </p:cNvSpPr>
          <p:nvPr/>
        </p:nvSpPr>
        <p:spPr>
          <a:xfrm>
            <a:off x="395288" y="836613"/>
            <a:ext cx="6665912" cy="57626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n-lt"/>
              </a:rPr>
              <a:t>Durdurma - Ne </a:t>
            </a:r>
            <a:r>
              <a:rPr lang="tr-TR" sz="2600" b="1" dirty="0">
                <a:latin typeface="+mn-lt"/>
              </a:rPr>
              <a:t>zaman sona erer</a:t>
            </a:r>
            <a:r>
              <a:rPr lang="tr-TR" sz="2600" b="1" dirty="0" smtClean="0">
                <a:latin typeface="+mn-lt"/>
              </a:rPr>
              <a:t>? </a:t>
            </a:r>
            <a:endParaRPr lang="en-US" sz="2600" b="1" dirty="0">
              <a:latin typeface="+mn-lt"/>
            </a:endParaRPr>
          </a:p>
        </p:txBody>
      </p:sp>
      <p:sp>
        <p:nvSpPr>
          <p:cNvPr id="11"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3362"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Durdurma, </a:t>
            </a:r>
            <a:r>
              <a:rPr lang="tr-TR" sz="2800" dirty="0">
                <a:solidFill>
                  <a:schemeClr val="tx1"/>
                </a:solidFill>
                <a:effectLst>
                  <a:outerShdw blurRad="38100" dist="38100" dir="2700000" algn="tl">
                    <a:srgbClr val="000000">
                      <a:alpha val="43137"/>
                    </a:srgbClr>
                  </a:outerShdw>
                </a:effectLst>
              </a:rPr>
              <a:t>Yürürlükten Kaldırma</a:t>
            </a:r>
            <a:r>
              <a:rPr lang="tr-TR" sz="2800" dirty="0">
                <a:solidFill>
                  <a:schemeClr val="bg1">
                    <a:lumMod val="65000"/>
                  </a:schemeClr>
                </a:solidFill>
              </a:rPr>
              <a:t>,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CBC8DF-66DB-4DE7-BCA5-FF5ED6C07D84}" type="slidenum">
              <a:rPr lang="en-US">
                <a:solidFill>
                  <a:srgbClr val="898989"/>
                </a:solidFill>
                <a:cs typeface="Arial" charset="0"/>
              </a:rPr>
              <a:pPr fontAlgn="base">
                <a:spcBef>
                  <a:spcPct val="0"/>
                </a:spcBef>
                <a:spcAft>
                  <a:spcPct val="0"/>
                </a:spcAft>
              </a:pPr>
              <a:t>116</a:t>
            </a:fld>
            <a:endParaRPr lang="en-US">
              <a:solidFill>
                <a:srgbClr val="898989"/>
              </a:solidFill>
              <a:cs typeface="Arial" charset="0"/>
            </a:endParaRPr>
          </a:p>
        </p:txBody>
      </p:sp>
      <p:sp>
        <p:nvSpPr>
          <p:cNvPr id="12" name="İçerik Yer Tutucusu 2"/>
          <p:cNvSpPr txBox="1">
            <a:spLocks/>
          </p:cNvSpPr>
          <p:nvPr/>
        </p:nvSpPr>
        <p:spPr>
          <a:xfrm>
            <a:off x="395288" y="836613"/>
            <a:ext cx="8280400" cy="57626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a:latin typeface="+mn-lt"/>
              </a:rPr>
              <a:t>Yürürlükten </a:t>
            </a:r>
            <a:r>
              <a:rPr lang="tr-TR" sz="2600" b="1" dirty="0" smtClean="0">
                <a:latin typeface="+mn-lt"/>
              </a:rPr>
              <a:t>Kaldırma </a:t>
            </a:r>
            <a:r>
              <a:rPr lang="tr-TR" sz="2600" b="1" dirty="0">
                <a:latin typeface="+mn-lt"/>
              </a:rPr>
              <a:t>- Hangi durumlarda gerçekleştirilir? </a:t>
            </a:r>
            <a:endParaRPr lang="en-US" sz="2600" b="1" dirty="0">
              <a:latin typeface="+mn-lt"/>
            </a:endParaRPr>
          </a:p>
        </p:txBody>
      </p:sp>
      <p:graphicFrame>
        <p:nvGraphicFramePr>
          <p:cNvPr id="10" name="İçerik Yer Tutucusu 17"/>
          <p:cNvGraphicFramePr>
            <a:graphicFrameLocks/>
          </p:cNvGraphicFramePr>
          <p:nvPr/>
        </p:nvGraphicFramePr>
        <p:xfrm>
          <a:off x="1259632" y="1628800"/>
          <a:ext cx="6408712"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p:cNvSpPr/>
          <p:nvPr/>
        </p:nvSpPr>
        <p:spPr>
          <a:xfrm>
            <a:off x="3635375" y="5445125"/>
            <a:ext cx="4719638" cy="881063"/>
          </a:xfrm>
          <a:prstGeom prst="ellipse">
            <a:avLst/>
          </a:prstGeom>
          <a:solidFill>
            <a:srgbClr val="69A22A"/>
          </a:solidFill>
        </p:spPr>
        <p:style>
          <a:lnRef idx="3">
            <a:schemeClr val="lt1"/>
          </a:lnRef>
          <a:fillRef idx="1">
            <a:schemeClr val="accent3"/>
          </a:fillRef>
          <a:effectRef idx="1">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600" b="1" dirty="0">
              <a:solidFill>
                <a:schemeClr val="accent3"/>
              </a:solidFill>
            </a:endParaRPr>
          </a:p>
        </p:txBody>
      </p:sp>
      <p:sp>
        <p:nvSpPr>
          <p:cNvPr id="13" name="İçerik Yer Tutucusu 2"/>
          <p:cNvSpPr txBox="1">
            <a:spLocks/>
          </p:cNvSpPr>
          <p:nvPr/>
        </p:nvSpPr>
        <p:spPr>
          <a:xfrm>
            <a:off x="3851275" y="5605463"/>
            <a:ext cx="4321175" cy="466725"/>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tr-TR" sz="2000" b="1" dirty="0">
                <a:solidFill>
                  <a:schemeClr val="bg1"/>
                </a:solidFill>
                <a:latin typeface="+mn-lt"/>
              </a:rPr>
              <a:t>K</a:t>
            </a:r>
            <a:r>
              <a:rPr lang="sv-SE" sz="2000" b="1" dirty="0" smtClean="0">
                <a:solidFill>
                  <a:schemeClr val="bg1"/>
                </a:solidFill>
                <a:latin typeface="+mn-lt"/>
              </a:rPr>
              <a:t>arar </a:t>
            </a:r>
            <a:r>
              <a:rPr lang="sv-SE" sz="2000" b="1" dirty="0">
                <a:solidFill>
                  <a:schemeClr val="bg1"/>
                </a:solidFill>
                <a:latin typeface="+mn-lt"/>
              </a:rPr>
              <a:t>Grup tarafından taraflara bildirilir. </a:t>
            </a:r>
          </a:p>
        </p:txBody>
      </p:sp>
      <p:grpSp>
        <p:nvGrpSpPr>
          <p:cNvPr id="14" name="Grup 13"/>
          <p:cNvGrpSpPr/>
          <p:nvPr/>
        </p:nvGrpSpPr>
        <p:grpSpPr>
          <a:xfrm>
            <a:off x="3419872" y="4725144"/>
            <a:ext cx="5544616" cy="720081"/>
            <a:chOff x="1670585" y="2700298"/>
            <a:chExt cx="7463665" cy="936105"/>
          </a:xfrm>
          <a:scene3d>
            <a:camera prst="orthographicFront"/>
            <a:lightRig rig="flat" dir="t"/>
          </a:scene3d>
        </p:grpSpPr>
        <p:sp>
          <p:nvSpPr>
            <p:cNvPr id="15" name="Yuvarlatılmış Dikdörtgen 14"/>
            <p:cNvSpPr/>
            <p:nvPr/>
          </p:nvSpPr>
          <p:spPr>
            <a:xfrm>
              <a:off x="1670585" y="2700298"/>
              <a:ext cx="6682342" cy="936105"/>
            </a:xfrm>
            <a:prstGeom prst="roundRect">
              <a:avLst>
                <a:gd name="adj" fmla="val 10000"/>
              </a:avLst>
            </a:prstGeom>
            <a:solidFill>
              <a:srgbClr val="92D050"/>
            </a:solidFill>
            <a:sp3d prstMaterial="dkEdge">
              <a:bevelT w="8200" h="38100"/>
            </a:sp3d>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sp>
        <p:sp>
          <p:nvSpPr>
            <p:cNvPr id="16" name="Yuvarlatılmış Dikdörtgen 4"/>
            <p:cNvSpPr/>
            <p:nvPr/>
          </p:nvSpPr>
          <p:spPr>
            <a:xfrm>
              <a:off x="3581248" y="2755133"/>
              <a:ext cx="5553002" cy="881268"/>
            </a:xfrm>
            <a:prstGeom prst="rect">
              <a:avLst/>
            </a:prstGeom>
            <a:sp3d/>
          </p:spPr>
          <p:style>
            <a:lnRef idx="0">
              <a:scrgbClr r="0" g="0" b="0"/>
            </a:lnRef>
            <a:fillRef idx="0">
              <a:scrgbClr r="0" g="0" b="0"/>
            </a:fillRef>
            <a:effectRef idx="0">
              <a:scrgbClr r="0" g="0" b="0"/>
            </a:effectRef>
            <a:fontRef idx="minor">
              <a:schemeClr val="dk1"/>
            </a:fontRef>
          </p:style>
          <p:txBody>
            <a:bodyPr lIns="60960" tIns="60960" rIns="60960" bIns="60960" spcCol="1270" anchor="ctr"/>
            <a:lstStyle/>
            <a:p>
              <a:pPr defTabSz="711200" fontAlgn="auto">
                <a:lnSpc>
                  <a:spcPct val="90000"/>
                </a:lnSpc>
                <a:spcAft>
                  <a:spcPct val="35000"/>
                </a:spcAft>
                <a:defRPr/>
              </a:pPr>
              <a:r>
                <a:rPr lang="tr-TR" sz="2200" b="1" dirty="0"/>
                <a:t>Yürürlükten kaldırılır. </a:t>
              </a:r>
            </a:p>
          </p:txBody>
        </p:sp>
      </p:grpSp>
      <p:grpSp>
        <p:nvGrpSpPr>
          <p:cNvPr id="17" name="Grup 16"/>
          <p:cNvGrpSpPr/>
          <p:nvPr/>
        </p:nvGrpSpPr>
        <p:grpSpPr>
          <a:xfrm>
            <a:off x="5796136" y="4221088"/>
            <a:ext cx="514857" cy="514857"/>
            <a:chOff x="7278424" y="2365462"/>
            <a:chExt cx="514857" cy="514857"/>
          </a:xfrm>
          <a:solidFill>
            <a:schemeClr val="accent3">
              <a:lumMod val="40000"/>
              <a:lumOff val="60000"/>
            </a:schemeClr>
          </a:solidFill>
        </p:grpSpPr>
        <p:sp>
          <p:nvSpPr>
            <p:cNvPr id="18" name="Aşağı Ok 17"/>
            <p:cNvSpPr/>
            <p:nvPr/>
          </p:nvSpPr>
          <p:spPr>
            <a:xfrm>
              <a:off x="7278424" y="2365462"/>
              <a:ext cx="514857" cy="514857"/>
            </a:xfrm>
            <a:prstGeom prst="downArrow">
              <a:avLst>
                <a:gd name="adj1" fmla="val 55000"/>
                <a:gd name="adj2" fmla="val 45000"/>
              </a:avLst>
            </a:prstGeom>
            <a:grpFill/>
            <a:ln>
              <a:solidFill>
                <a:schemeClr val="accent3">
                  <a:lumMod val="50000"/>
                  <a:alpha val="90000"/>
                </a:schemeClr>
              </a:solidFill>
            </a:ln>
          </p:spPr>
          <p:style>
            <a:lnRef idx="1">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9" name="Aşağı Ok 6"/>
            <p:cNvSpPr/>
            <p:nvPr/>
          </p:nvSpPr>
          <p:spPr>
            <a:xfrm>
              <a:off x="7394267" y="2365462"/>
              <a:ext cx="283171" cy="3874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9210" tIns="29210" rIns="29210" bIns="29210" spcCol="1270" anchor="ctr"/>
            <a:lstStyle/>
            <a:p>
              <a:pPr algn="ctr" defTabSz="1022350" fontAlgn="auto">
                <a:lnSpc>
                  <a:spcPct val="90000"/>
                </a:lnSpc>
                <a:spcAft>
                  <a:spcPct val="35000"/>
                </a:spcAft>
                <a:defRPr/>
              </a:pPr>
              <a:endParaRPr lang="en-US" sz="2300"/>
            </a:p>
          </p:txBody>
        </p:sp>
      </p:grpSp>
      <p:grpSp>
        <p:nvGrpSpPr>
          <p:cNvPr id="20" name="Grup 19"/>
          <p:cNvGrpSpPr/>
          <p:nvPr/>
        </p:nvGrpSpPr>
        <p:grpSpPr>
          <a:xfrm rot="16200000">
            <a:off x="4164682" y="3116384"/>
            <a:ext cx="670765" cy="431902"/>
            <a:chOff x="7278424" y="2365462"/>
            <a:chExt cx="514857" cy="514857"/>
          </a:xfrm>
          <a:solidFill>
            <a:schemeClr val="accent3">
              <a:lumMod val="40000"/>
              <a:lumOff val="60000"/>
            </a:schemeClr>
          </a:solidFill>
        </p:grpSpPr>
        <p:sp>
          <p:nvSpPr>
            <p:cNvPr id="21" name="Aşağı Ok 20"/>
            <p:cNvSpPr/>
            <p:nvPr/>
          </p:nvSpPr>
          <p:spPr>
            <a:xfrm>
              <a:off x="7278424" y="2365462"/>
              <a:ext cx="514857" cy="514857"/>
            </a:xfrm>
            <a:prstGeom prst="downArrow">
              <a:avLst>
                <a:gd name="adj1" fmla="val 55000"/>
                <a:gd name="adj2" fmla="val 45000"/>
              </a:avLst>
            </a:prstGeom>
            <a:grpFill/>
            <a:ln>
              <a:solidFill>
                <a:schemeClr val="accent3">
                  <a:lumMod val="50000"/>
                  <a:alpha val="90000"/>
                </a:schemeClr>
              </a:solidFill>
            </a:ln>
          </p:spPr>
          <p:style>
            <a:lnRef idx="1">
              <a:scrgbClr r="0" g="0" b="0"/>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2" name="Aşağı Ok 6"/>
            <p:cNvSpPr/>
            <p:nvPr/>
          </p:nvSpPr>
          <p:spPr>
            <a:xfrm>
              <a:off x="7394267" y="2365462"/>
              <a:ext cx="283171" cy="3874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9210" tIns="29210" rIns="29210" bIns="29210" spcCol="1270" anchor="ctr"/>
            <a:lstStyle/>
            <a:p>
              <a:pPr algn="ctr" defTabSz="1022350" fontAlgn="auto">
                <a:lnSpc>
                  <a:spcPct val="90000"/>
                </a:lnSpc>
                <a:spcAft>
                  <a:spcPct val="35000"/>
                </a:spcAft>
                <a:defRPr/>
              </a:pPr>
              <a:endParaRPr lang="en-US" sz="2300"/>
            </a:p>
          </p:txBody>
        </p:sp>
      </p:grpSp>
      <p:sp>
        <p:nvSpPr>
          <p:cNvPr id="24"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ayt Numarası Yer Tutucusu 3"/>
          <p:cNvSpPr>
            <a:spLocks noGrp="1"/>
          </p:cNvSpPr>
          <p:nvPr>
            <p:ph type="sldNum" sz="quarter" idx="12"/>
          </p:nvPr>
        </p:nvSpPr>
        <p:spPr bwMode="auto">
          <a:xfrm>
            <a:off x="6659563"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CE28FF7-6F11-4FA7-9581-C43D8A55D58A}" type="slidenum">
              <a:rPr lang="en-US">
                <a:solidFill>
                  <a:srgbClr val="898989"/>
                </a:solidFill>
                <a:cs typeface="Arial" charset="0"/>
              </a:rPr>
              <a:pPr fontAlgn="base">
                <a:spcBef>
                  <a:spcPct val="0"/>
                </a:spcBef>
                <a:spcAft>
                  <a:spcPct val="0"/>
                </a:spcAft>
              </a:pPr>
              <a:t>117</a:t>
            </a:fld>
            <a:endParaRPr lang="en-US">
              <a:solidFill>
                <a:srgbClr val="898989"/>
              </a:solidFill>
              <a:cs typeface="Arial" charset="0"/>
            </a:endParaRPr>
          </a:p>
        </p:txBody>
      </p:sp>
      <p:sp>
        <p:nvSpPr>
          <p:cNvPr id="24"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Yürürlükten Kaldırma Süreci </a:t>
            </a:r>
            <a:endParaRPr lang="en-US" sz="2600" b="1" dirty="0">
              <a:latin typeface="+mj-lt"/>
            </a:endParaRPr>
          </a:p>
        </p:txBody>
      </p:sp>
      <p:graphicFrame>
        <p:nvGraphicFramePr>
          <p:cNvPr id="28" name="İçerik Yer Tutucusu 5"/>
          <p:cNvGraphicFramePr>
            <a:graphicFrameLocks noGrp="1"/>
          </p:cNvGraphicFramePr>
          <p:nvPr>
            <p:ph idx="1"/>
          </p:nvPr>
        </p:nvGraphicFramePr>
        <p:xfrm>
          <a:off x="1105272" y="1772816"/>
          <a:ext cx="764319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Başlık 1"/>
          <p:cNvSpPr txBox="1">
            <a:spLocks/>
          </p:cNvSpPr>
          <p:nvPr/>
        </p:nvSpPr>
        <p:spPr>
          <a:xfrm>
            <a:off x="1033463" y="4162425"/>
            <a:ext cx="1655762" cy="995363"/>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dirty="0" smtClean="0">
                <a:solidFill>
                  <a:schemeClr val="tx1"/>
                </a:solidFill>
                <a:latin typeface="+mn-lt"/>
              </a:rPr>
              <a:t>1007</a:t>
            </a:r>
            <a:endParaRPr lang="tr-TR" dirty="0">
              <a:solidFill>
                <a:schemeClr val="tx1"/>
              </a:solidFill>
              <a:latin typeface="+mn-lt"/>
            </a:endParaRPr>
          </a:p>
        </p:txBody>
      </p:sp>
      <p:sp>
        <p:nvSpPr>
          <p:cNvPr id="31" name="Başlık 1"/>
          <p:cNvSpPr txBox="1">
            <a:spLocks/>
          </p:cNvSpPr>
          <p:nvPr/>
        </p:nvSpPr>
        <p:spPr>
          <a:xfrm>
            <a:off x="889000" y="2435225"/>
            <a:ext cx="1655763" cy="99377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dirty="0" smtClean="0">
                <a:solidFill>
                  <a:schemeClr val="tx1"/>
                </a:solidFill>
                <a:latin typeface="+mn-lt"/>
              </a:rPr>
              <a:t>1007 </a:t>
            </a:r>
          </a:p>
          <a:p>
            <a:pPr algn="ctr" fontAlgn="auto">
              <a:spcAft>
                <a:spcPts val="0"/>
              </a:spcAft>
              <a:defRPr/>
            </a:pPr>
            <a:r>
              <a:rPr lang="tr-TR" dirty="0" smtClean="0">
                <a:solidFill>
                  <a:schemeClr val="tx1"/>
                </a:solidFill>
                <a:latin typeface="+mn-lt"/>
              </a:rPr>
              <a:t>hariç</a:t>
            </a:r>
            <a:endParaRPr lang="tr-TR" dirty="0">
              <a:solidFill>
                <a:schemeClr val="tx1"/>
              </a:solidFill>
              <a:latin typeface="+mn-lt"/>
            </a:endParaRPr>
          </a:p>
        </p:txBody>
      </p:sp>
      <p:sp>
        <p:nvSpPr>
          <p:cNvPr id="10"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279F2-DF1A-4DF3-A039-625D67D12B0B}" type="slidenum">
              <a:rPr lang="en-US">
                <a:solidFill>
                  <a:srgbClr val="898989"/>
                </a:solidFill>
                <a:cs typeface="Arial" charset="0"/>
              </a:rPr>
              <a:pPr fontAlgn="base">
                <a:spcBef>
                  <a:spcPct val="0"/>
                </a:spcBef>
                <a:spcAft>
                  <a:spcPct val="0"/>
                </a:spcAft>
              </a:pPr>
              <a:t>118</a:t>
            </a:fld>
            <a:endParaRPr lang="en-US">
              <a:solidFill>
                <a:srgbClr val="898989"/>
              </a:solidFill>
              <a:cs typeface="Arial" charset="0"/>
            </a:endParaRPr>
          </a:p>
        </p:txBody>
      </p:sp>
      <p:sp>
        <p:nvSpPr>
          <p:cNvPr id="24"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Yürürlükten Kaldırma Süreci </a:t>
            </a:r>
            <a:endParaRPr lang="en-US" sz="2600" b="1" dirty="0">
              <a:latin typeface="+mj-lt"/>
            </a:endParaRPr>
          </a:p>
        </p:txBody>
      </p:sp>
      <p:graphicFrame>
        <p:nvGraphicFramePr>
          <p:cNvPr id="9" name="İçerik Yer Tutucusu 4"/>
          <p:cNvGraphicFramePr>
            <a:graphicFrameLocks noGrp="1"/>
          </p:cNvGraphicFramePr>
          <p:nvPr>
            <p:ph idx="1"/>
          </p:nvPr>
        </p:nvGraphicFramePr>
        <p:xfrm>
          <a:off x="539552" y="332656"/>
          <a:ext cx="8106097"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Başlık 1"/>
          <p:cNvSpPr txBox="1">
            <a:spLocks/>
          </p:cNvSpPr>
          <p:nvPr/>
        </p:nvSpPr>
        <p:spPr>
          <a:xfrm>
            <a:off x="725488" y="2276475"/>
            <a:ext cx="7848600" cy="129698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sz="1800" b="0" dirty="0">
                <a:solidFill>
                  <a:schemeClr val="tx1"/>
                </a:solidFill>
                <a:latin typeface="+mn-lt"/>
              </a:rPr>
              <a:t>Projede satın alınan dayanıklı taşınırlar ve kalan tüketim </a:t>
            </a:r>
            <a:r>
              <a:rPr lang="tr-TR" sz="1800" b="0" dirty="0" smtClean="0">
                <a:solidFill>
                  <a:schemeClr val="tx1"/>
                </a:solidFill>
                <a:latin typeface="+mn-lt"/>
              </a:rPr>
              <a:t>malzemesinin TÜBİTAK’a </a:t>
            </a:r>
            <a:r>
              <a:rPr lang="tr-TR" sz="1800" b="0" dirty="0">
                <a:solidFill>
                  <a:schemeClr val="tx1"/>
                </a:solidFill>
                <a:latin typeface="+mn-lt"/>
              </a:rPr>
              <a:t>iadesi istenebileceği gibi, projenin yürütüldüğü kurumun yetkilisi tarafından benzer araştırmalar yapan diğer araştırmacıların hizmetine verilmesi de istenebilir.</a:t>
            </a:r>
          </a:p>
        </p:txBody>
      </p:sp>
      <p:sp>
        <p:nvSpPr>
          <p:cNvPr id="11"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9506"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Durdurma, Yürürlükten Kaldırma, </a:t>
            </a:r>
            <a:r>
              <a:rPr lang="tr-TR" sz="2800" dirty="0">
                <a:solidFill>
                  <a:schemeClr val="tx1"/>
                </a:solidFill>
                <a:effectLst>
                  <a:outerShdw blurRad="38100" dist="38100" dir="2700000" algn="tl">
                    <a:srgbClr val="000000">
                      <a:alpha val="43137"/>
                    </a:srgbClr>
                  </a:outerShdw>
                </a:effectLst>
              </a:rPr>
              <a:t>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Unvan 1"/>
          <p:cNvSpPr>
            <a:spLocks noGrp="1"/>
          </p:cNvSpPr>
          <p:nvPr>
            <p:ph type="title"/>
          </p:nvPr>
        </p:nvSpPr>
        <p:spPr>
          <a:xfrm>
            <a:off x="395288" y="58738"/>
            <a:ext cx="7777162" cy="706437"/>
          </a:xfrm>
        </p:spPr>
        <p:txBody>
          <a:bodyPr/>
          <a:lstStyle/>
          <a:p>
            <a:r>
              <a:rPr lang="tr-TR" smtClean="0"/>
              <a:t>Proje Önerisi Yürürlüğe Alma</a:t>
            </a:r>
            <a:endParaRPr lang="en-US" smtClean="0"/>
          </a:p>
        </p:txBody>
      </p:sp>
      <p:sp>
        <p:nvSpPr>
          <p:cNvPr id="3481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8A20D-B5F9-4995-9FA7-1C398E95EC36}" type="slidenum">
              <a:rPr lang="en-US">
                <a:solidFill>
                  <a:srgbClr val="898989"/>
                </a:solidFill>
                <a:cs typeface="Arial" charset="0"/>
              </a:rPr>
              <a:pPr fontAlgn="base">
                <a:spcBef>
                  <a:spcPct val="0"/>
                </a:spcBef>
                <a:spcAft>
                  <a:spcPct val="0"/>
                </a:spcAft>
              </a:pPr>
              <a:t>12</a:t>
            </a:fld>
            <a:endParaRPr lang="en-US">
              <a:solidFill>
                <a:srgbClr val="898989"/>
              </a:solidFill>
              <a:cs typeface="Arial" charset="0"/>
            </a:endParaRPr>
          </a:p>
        </p:txBody>
      </p:sp>
      <p:sp>
        <p:nvSpPr>
          <p:cNvPr id="34819" name="İçerik Yer Tutucusu 2"/>
          <p:cNvSpPr txBox="1">
            <a:spLocks/>
          </p:cNvSpPr>
          <p:nvPr/>
        </p:nvSpPr>
        <p:spPr bwMode="auto">
          <a:xfrm>
            <a:off x="107950" y="836613"/>
            <a:ext cx="6192838" cy="720725"/>
          </a:xfrm>
          <a:prstGeom prst="rect">
            <a:avLst/>
          </a:prstGeom>
          <a:noFill/>
          <a:ln w="9525">
            <a:noFill/>
            <a:miter lim="800000"/>
            <a:headEnd/>
            <a:tailEnd/>
          </a:ln>
        </p:spPr>
        <p:txBody>
          <a:bodyPr lIns="0" tIns="0" rIns="0" bIns="0" anchor="ctr"/>
          <a:lstStyle/>
          <a:p>
            <a:pPr lvl="1" algn="ctr">
              <a:spcBef>
                <a:spcPct val="20000"/>
              </a:spcBef>
              <a:buFont typeface="Arial" charset="0"/>
              <a:buNone/>
            </a:pPr>
            <a:endParaRPr lang="tr-TR" sz="3200" b="1">
              <a:latin typeface="Corbel" pitchFamily="34" charset="0"/>
            </a:endParaRPr>
          </a:p>
        </p:txBody>
      </p:sp>
      <p:pic>
        <p:nvPicPr>
          <p:cNvPr id="34820" name="Picture 2"/>
          <p:cNvPicPr>
            <a:picLocks noChangeAspect="1"/>
          </p:cNvPicPr>
          <p:nvPr/>
        </p:nvPicPr>
        <p:blipFill>
          <a:blip r:embed="rId2"/>
          <a:srcRect t="2963"/>
          <a:stretch>
            <a:fillRect/>
          </a:stretch>
        </p:blipFill>
        <p:spPr bwMode="auto">
          <a:xfrm>
            <a:off x="107950" y="1735138"/>
            <a:ext cx="8955088" cy="3422650"/>
          </a:xfrm>
          <a:prstGeom prst="rect">
            <a:avLst/>
          </a:prstGeom>
          <a:noFill/>
          <a:ln w="9525">
            <a:solidFill>
              <a:srgbClr val="CD4A47"/>
            </a:solidFill>
            <a:miter lim="800000"/>
            <a:headEnd/>
            <a:tailEnd/>
          </a:ln>
        </p:spPr>
      </p:pic>
      <p:sp>
        <p:nvSpPr>
          <p:cNvPr id="7" name="Rectangle 6"/>
          <p:cNvSpPr/>
          <p:nvPr/>
        </p:nvSpPr>
        <p:spPr>
          <a:xfrm>
            <a:off x="107504" y="2564904"/>
            <a:ext cx="3008526" cy="141056"/>
          </a:xfrm>
          <a:prstGeom prst="rect">
            <a:avLst/>
          </a:prstGeom>
          <a:solidFill>
            <a:schemeClr val="bg1">
              <a:lumMod val="75000"/>
            </a:schemeClr>
          </a:solidFill>
          <a:ln>
            <a:solidFill>
              <a:srgbClr val="CD4A47"/>
            </a:solidFill>
          </a:ln>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ayt Numarası Yer Tutucusu 3"/>
          <p:cNvSpPr>
            <a:spLocks noGrp="1"/>
          </p:cNvSpPr>
          <p:nvPr>
            <p:ph type="sldNum" sz="quarter" idx="12"/>
          </p:nvPr>
        </p:nvSpPr>
        <p:spPr bwMode="auto">
          <a:xfrm>
            <a:off x="6804025" y="644842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816016A-2BE3-4A90-827C-DB2465316389}" type="slidenum">
              <a:rPr lang="en-US">
                <a:solidFill>
                  <a:srgbClr val="898989"/>
                </a:solidFill>
                <a:cs typeface="Arial" charset="0"/>
              </a:rPr>
              <a:pPr fontAlgn="base">
                <a:spcBef>
                  <a:spcPct val="0"/>
                </a:spcBef>
                <a:spcAft>
                  <a:spcPct val="0"/>
                </a:spcAft>
              </a:pPr>
              <a:t>120</a:t>
            </a:fld>
            <a:endParaRPr lang="en-US">
              <a:solidFill>
                <a:srgbClr val="898989"/>
              </a:solidFill>
              <a:cs typeface="Arial" charset="0"/>
            </a:endParaRPr>
          </a:p>
        </p:txBody>
      </p:sp>
      <p:sp>
        <p:nvSpPr>
          <p:cNvPr id="24"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İptal - </a:t>
            </a:r>
            <a:r>
              <a:rPr lang="tr-TR" sz="2600" b="1" dirty="0">
                <a:latin typeface="+mj-lt"/>
              </a:rPr>
              <a:t>Hangi durumlarda gerçekleştirilir?  </a:t>
            </a:r>
            <a:endParaRPr lang="en-US" sz="2600" b="1" dirty="0">
              <a:latin typeface="+mj-lt"/>
            </a:endParaRPr>
          </a:p>
        </p:txBody>
      </p:sp>
      <p:sp>
        <p:nvSpPr>
          <p:cNvPr id="5" name="Sağ Ok Belirtme Çizgisi 4"/>
          <p:cNvSpPr/>
          <p:nvPr/>
        </p:nvSpPr>
        <p:spPr>
          <a:xfrm>
            <a:off x="1115616" y="1772816"/>
            <a:ext cx="4248472" cy="2808312"/>
          </a:xfrm>
          <a:prstGeom prst="rightArrowCallout">
            <a:avLst>
              <a:gd name="adj1" fmla="val 12396"/>
              <a:gd name="adj2" fmla="val 12896"/>
              <a:gd name="adj3" fmla="val 14788"/>
              <a:gd name="adj4" fmla="val 79407"/>
            </a:avLst>
          </a:prstGeom>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1" name="İçerik Yer Tutucusu 2"/>
          <p:cNvSpPr txBox="1">
            <a:spLocks/>
          </p:cNvSpPr>
          <p:nvPr/>
        </p:nvSpPr>
        <p:spPr>
          <a:xfrm>
            <a:off x="1116013" y="1916113"/>
            <a:ext cx="3240087" cy="31686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tr-TR" sz="1700" dirty="0">
                <a:latin typeface="+mj-lt"/>
              </a:rPr>
              <a:t>Durdurma işlemi </a:t>
            </a:r>
            <a:r>
              <a:rPr lang="tr-TR" sz="1700" dirty="0" smtClean="0">
                <a:latin typeface="+mj-lt"/>
              </a:rPr>
              <a:t>   sonrasında </a:t>
            </a:r>
            <a:r>
              <a:rPr lang="tr-TR" sz="1700" dirty="0">
                <a:latin typeface="+mj-lt"/>
              </a:rPr>
              <a:t>MK, PYÖK/PYK veya PY’nin kusurları veya ihmalleri nedeniyle olumsuzluk saptanan ve yürütülemeyeceği </a:t>
            </a:r>
            <a:r>
              <a:rPr lang="tr-TR" sz="1700" dirty="0" smtClean="0">
                <a:latin typeface="+mj-lt"/>
              </a:rPr>
              <a:t>anlaşılan projeler</a:t>
            </a:r>
          </a:p>
          <a:p>
            <a:pPr fontAlgn="auto">
              <a:spcAft>
                <a:spcPts val="0"/>
              </a:spcAft>
              <a:buFont typeface="Wingdings" panose="05000000000000000000" pitchFamily="2" charset="2"/>
              <a:buChar char="Ø"/>
              <a:defRPr/>
            </a:pPr>
            <a:r>
              <a:rPr lang="tr-TR" sz="1700" dirty="0" smtClean="0">
                <a:latin typeface="+mj-lt"/>
              </a:rPr>
              <a:t>Etiğe </a:t>
            </a:r>
            <a:r>
              <a:rPr lang="tr-TR" sz="1700" dirty="0">
                <a:latin typeface="+mj-lt"/>
              </a:rPr>
              <a:t>ilişkin esaslarda belirtilen kurallara aykırı davranışların yapıldığı tespit edilen projeler  </a:t>
            </a:r>
            <a:endParaRPr lang="en-US" sz="1700" dirty="0">
              <a:latin typeface="+mj-lt"/>
            </a:endParaRPr>
          </a:p>
        </p:txBody>
      </p:sp>
      <p:sp>
        <p:nvSpPr>
          <p:cNvPr id="6" name="Çapraz Köşesi Kesik Dikdörtgen 5"/>
          <p:cNvSpPr/>
          <p:nvPr/>
        </p:nvSpPr>
        <p:spPr>
          <a:xfrm>
            <a:off x="5364163" y="2420938"/>
            <a:ext cx="2232025" cy="1584325"/>
          </a:xfrm>
          <a:prstGeom prst="snip2DiagRect">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50536" name="Dikdörtgen 6"/>
          <p:cNvSpPr>
            <a:spLocks noChangeArrowheads="1"/>
          </p:cNvSpPr>
          <p:nvPr/>
        </p:nvSpPr>
        <p:spPr bwMode="auto">
          <a:xfrm>
            <a:off x="5435600" y="2609850"/>
            <a:ext cx="2089150" cy="1323975"/>
          </a:xfrm>
          <a:prstGeom prst="rect">
            <a:avLst/>
          </a:prstGeom>
          <a:noFill/>
          <a:ln w="9525">
            <a:noFill/>
            <a:miter lim="800000"/>
            <a:headEnd/>
            <a:tailEnd/>
          </a:ln>
        </p:spPr>
        <p:txBody>
          <a:bodyPr>
            <a:spAutoFit/>
          </a:bodyPr>
          <a:lstStyle/>
          <a:p>
            <a:pPr algn="ctr"/>
            <a:r>
              <a:rPr lang="tr-TR" sz="2000">
                <a:latin typeface="Calibri" pitchFamily="34" charset="0"/>
              </a:rPr>
              <a:t>GYK’nin görüşü          ve Bilim Kurulu </a:t>
            </a:r>
          </a:p>
          <a:p>
            <a:pPr algn="ctr"/>
            <a:r>
              <a:rPr lang="tr-TR" sz="2000">
                <a:latin typeface="Calibri" pitchFamily="34" charset="0"/>
              </a:rPr>
              <a:t>kararıyla iptal edilir.</a:t>
            </a:r>
            <a:endParaRPr lang="en-US" sz="2000">
              <a:latin typeface="Calibri" pitchFamily="34" charset="0"/>
            </a:endParaRPr>
          </a:p>
        </p:txBody>
      </p:sp>
      <p:graphicFrame>
        <p:nvGraphicFramePr>
          <p:cNvPr id="12" name="İçerik Yer Tutucusu 4"/>
          <p:cNvGraphicFramePr>
            <a:graphicFrameLocks noGrp="1"/>
          </p:cNvGraphicFramePr>
          <p:nvPr>
            <p:ph idx="1"/>
          </p:nvPr>
        </p:nvGraphicFramePr>
        <p:xfrm>
          <a:off x="539552" y="3212976"/>
          <a:ext cx="8106097"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Başlık 1"/>
          <p:cNvSpPr txBox="1">
            <a:spLocks/>
          </p:cNvSpPr>
          <p:nvPr/>
        </p:nvSpPr>
        <p:spPr>
          <a:xfrm>
            <a:off x="725488" y="5518150"/>
            <a:ext cx="7848600" cy="6810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sz="1800" dirty="0" smtClean="0"/>
              <a:t> </a:t>
            </a:r>
          </a:p>
          <a:p>
            <a:pPr marL="285750" indent="-285750" fontAlgn="auto">
              <a:spcAft>
                <a:spcPts val="0"/>
              </a:spcAft>
              <a:buFont typeface="Wingdings" panose="05000000000000000000" pitchFamily="2" charset="2"/>
              <a:buChar char="Ø"/>
              <a:defRPr/>
            </a:pPr>
            <a:r>
              <a:rPr lang="tr-TR" sz="1800" b="0" dirty="0" smtClean="0">
                <a:solidFill>
                  <a:schemeClr val="tx1"/>
                </a:solidFill>
                <a:latin typeface="+mn-lt"/>
              </a:rPr>
              <a:t>GYK </a:t>
            </a:r>
            <a:r>
              <a:rPr lang="tr-TR" sz="1800" b="0" dirty="0">
                <a:solidFill>
                  <a:schemeClr val="tx1"/>
                </a:solidFill>
                <a:latin typeface="+mn-lt"/>
              </a:rPr>
              <a:t>görüş </a:t>
            </a:r>
            <a:r>
              <a:rPr lang="tr-TR" sz="1800" b="0" dirty="0" smtClean="0">
                <a:solidFill>
                  <a:schemeClr val="tx1"/>
                </a:solidFill>
                <a:latin typeface="+mn-lt"/>
              </a:rPr>
              <a:t>oluşturur.</a:t>
            </a:r>
          </a:p>
          <a:p>
            <a:pPr marL="285750" indent="-285750" fontAlgn="auto">
              <a:spcAft>
                <a:spcPts val="0"/>
              </a:spcAft>
              <a:buFont typeface="Wingdings" panose="05000000000000000000" pitchFamily="2" charset="2"/>
              <a:buChar char="Ø"/>
              <a:defRPr/>
            </a:pPr>
            <a:r>
              <a:rPr lang="tr-TR" sz="1800" b="0" dirty="0" smtClean="0">
                <a:solidFill>
                  <a:schemeClr val="tx1"/>
                </a:solidFill>
                <a:latin typeface="+mn-lt"/>
              </a:rPr>
              <a:t>Bilim </a:t>
            </a:r>
            <a:r>
              <a:rPr lang="tr-TR" sz="1800" b="0" dirty="0">
                <a:solidFill>
                  <a:schemeClr val="tx1"/>
                </a:solidFill>
                <a:latin typeface="+mn-lt"/>
              </a:rPr>
              <a:t>Kurulu karar verir. </a:t>
            </a:r>
          </a:p>
          <a:p>
            <a:pPr marL="285750" indent="-285750" fontAlgn="auto">
              <a:spcAft>
                <a:spcPts val="0"/>
              </a:spcAft>
              <a:buFont typeface="Wingdings" panose="05000000000000000000" pitchFamily="2" charset="2"/>
              <a:buChar char="Ø"/>
              <a:defRPr/>
            </a:pPr>
            <a:endParaRPr lang="tr-TR" sz="1800" b="0" dirty="0">
              <a:solidFill>
                <a:schemeClr val="tx1"/>
              </a:solidFill>
              <a:latin typeface="+mn-lt"/>
            </a:endParaRPr>
          </a:p>
        </p:txBody>
      </p:sp>
      <p:sp>
        <p:nvSpPr>
          <p:cNvPr id="15" name="Unvan 1"/>
          <p:cNvSpPr>
            <a:spLocks noGrp="1"/>
          </p:cNvSpPr>
          <p:nvPr>
            <p:ph type="title"/>
          </p:nvPr>
        </p:nvSpPr>
        <p:spPr>
          <a:xfrm>
            <a:off x="395288" y="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ayt Numarası Yer Tutucusu 3"/>
          <p:cNvSpPr>
            <a:spLocks noGrp="1"/>
          </p:cNvSpPr>
          <p:nvPr>
            <p:ph type="sldNum" sz="quarter" idx="12"/>
          </p:nvPr>
        </p:nvSpPr>
        <p:spPr bwMode="auto">
          <a:xfrm>
            <a:off x="6732588" y="63769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E725B26-2DE9-4DDD-9B0E-E73489A94C3B}" type="slidenum">
              <a:rPr lang="en-US">
                <a:solidFill>
                  <a:srgbClr val="898989"/>
                </a:solidFill>
                <a:cs typeface="Arial" charset="0"/>
              </a:rPr>
              <a:pPr fontAlgn="base">
                <a:spcBef>
                  <a:spcPct val="0"/>
                </a:spcBef>
                <a:spcAft>
                  <a:spcPct val="0"/>
                </a:spcAft>
              </a:pPr>
              <a:t>121</a:t>
            </a:fld>
            <a:endParaRPr lang="en-US">
              <a:solidFill>
                <a:srgbClr val="898989"/>
              </a:solidFill>
              <a:cs typeface="Arial" charset="0"/>
            </a:endParaRPr>
          </a:p>
        </p:txBody>
      </p:sp>
      <p:sp>
        <p:nvSpPr>
          <p:cNvPr id="6"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İptal  </a:t>
            </a:r>
            <a:endParaRPr lang="en-US" sz="2600" b="1" dirty="0">
              <a:latin typeface="+mj-lt"/>
            </a:endParaRPr>
          </a:p>
        </p:txBody>
      </p:sp>
      <p:sp>
        <p:nvSpPr>
          <p:cNvPr id="7" name="Dikdörtgen 6"/>
          <p:cNvSpPr/>
          <p:nvPr/>
        </p:nvSpPr>
        <p:spPr>
          <a:xfrm>
            <a:off x="1285875" y="2138363"/>
            <a:ext cx="6481763" cy="4027487"/>
          </a:xfrm>
          <a:prstGeom prst="rect">
            <a:avLst/>
          </a:prstGeom>
          <a:solidFill>
            <a:srgbClr val="CCDDAB"/>
          </a:solidFill>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marL="285750" indent="-285750" fontAlgn="auto">
              <a:spcBef>
                <a:spcPts val="0"/>
              </a:spcBef>
              <a:spcAft>
                <a:spcPts val="0"/>
              </a:spcAft>
              <a:buFont typeface="Wingdings" panose="05000000000000000000" pitchFamily="2" charset="2"/>
              <a:buChar char="Ø"/>
              <a:defRPr/>
            </a:pPr>
            <a:r>
              <a:rPr lang="tr-TR" dirty="0"/>
              <a:t>Proje hesabında kalan tutar TÜBİTAK’a iade edilir. </a:t>
            </a:r>
            <a:endParaRPr lang="en-US" dirty="0"/>
          </a:p>
          <a:p>
            <a:pPr fontAlgn="auto">
              <a:spcBef>
                <a:spcPts val="0"/>
              </a:spcBef>
              <a:spcAft>
                <a:spcPts val="0"/>
              </a:spcAft>
              <a:defRPr/>
            </a:pPr>
            <a:endParaRPr lang="en-US" dirty="0"/>
          </a:p>
          <a:p>
            <a:pPr marL="285750" indent="-285750" fontAlgn="auto">
              <a:spcBef>
                <a:spcPts val="0"/>
              </a:spcBef>
              <a:spcAft>
                <a:spcPts val="0"/>
              </a:spcAft>
              <a:buFont typeface="Wingdings" panose="05000000000000000000" pitchFamily="2" charset="2"/>
              <a:buChar char="Ø"/>
              <a:defRPr/>
            </a:pPr>
            <a:r>
              <a:rPr lang="tr-TR" dirty="0"/>
              <a:t>Kusuru bulunan yürütücü ve araştırmacılara TÜBİTAK tarafından 5 (beş) yıla kadar herhangi bir görev veya destek verilmez.</a:t>
            </a:r>
          </a:p>
          <a:p>
            <a:pPr fontAlgn="auto">
              <a:spcBef>
                <a:spcPts val="0"/>
              </a:spcBef>
              <a:spcAft>
                <a:spcPts val="0"/>
              </a:spcAft>
              <a:defRPr/>
            </a:pPr>
            <a:endParaRPr lang="tr-TR" dirty="0"/>
          </a:p>
          <a:p>
            <a:pPr marL="285750" indent="-285750" fontAlgn="auto">
              <a:spcBef>
                <a:spcPts val="0"/>
              </a:spcBef>
              <a:spcAft>
                <a:spcPts val="0"/>
              </a:spcAft>
              <a:buFont typeface="Wingdings" panose="05000000000000000000" pitchFamily="2" charset="2"/>
              <a:buChar char="Ø"/>
              <a:defRPr/>
            </a:pPr>
            <a:r>
              <a:rPr lang="tr-TR" b="1" dirty="0"/>
              <a:t>Kusurlu bulunan PYK’nin kamu kuruluşu olması durumunda;                            </a:t>
            </a:r>
            <a:r>
              <a:rPr lang="tr-TR" dirty="0"/>
              <a:t>Satın alınan taşınır mal, yazılım, sistem ve benzerleri geri alınır ve yapılmış diğer harcamalar yasal faiziyle iade edilir. Ancak, TÜBİTAK satın alınan taşınır mal, yazılım, sistem ve benzerlerini geri almak yerine proje kapsamında yapılan bütün harcamaları yasal faiziyle birlikte geri isteyebilir. </a:t>
            </a:r>
          </a:p>
        </p:txBody>
      </p:sp>
      <p:sp>
        <p:nvSpPr>
          <p:cNvPr id="10" name="Unvan 1"/>
          <p:cNvSpPr>
            <a:spLocks noGrp="1"/>
          </p:cNvSpPr>
          <p:nvPr>
            <p:ph type="title"/>
          </p:nvPr>
        </p:nvSpPr>
        <p:spPr>
          <a:xfrm>
            <a:off x="395288" y="4445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
        <p:nvSpPr>
          <p:cNvPr id="9" name="Paralelkenar 8"/>
          <p:cNvSpPr/>
          <p:nvPr/>
        </p:nvSpPr>
        <p:spPr>
          <a:xfrm>
            <a:off x="4987925" y="1608138"/>
            <a:ext cx="2592388" cy="525462"/>
          </a:xfrm>
          <a:prstGeom prst="parallelogram">
            <a:avLst>
              <a:gd name="adj" fmla="val 50305"/>
            </a:avLst>
          </a:prstGeom>
          <a:solidFill>
            <a:srgbClr val="8FB248"/>
          </a:solidFill>
          <a:ln>
            <a:noFill/>
          </a:ln>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sz="2550" b="1" dirty="0">
                <a:latin typeface="+mj-lt"/>
              </a:rPr>
              <a:t>1007 </a:t>
            </a:r>
            <a:endParaRPr lang="en-US" sz="2550" b="1" dirty="0">
              <a:latin typeface="+mj-lt"/>
            </a:endParaRPr>
          </a:p>
        </p:txBody>
      </p:sp>
      <p:sp>
        <p:nvSpPr>
          <p:cNvPr id="11" name="Altıgen 10" descr="C:\Users\emine.mutlu\Desktop\SUNUM İÇİN RESİMLER\fields-within-law-enforcement.jpg"/>
          <p:cNvSpPr/>
          <p:nvPr/>
        </p:nvSpPr>
        <p:spPr>
          <a:xfrm>
            <a:off x="3690938" y="1065213"/>
            <a:ext cx="1512887" cy="1104900"/>
          </a:xfrm>
          <a:prstGeom prst="hexagon">
            <a:avLst>
              <a:gd name="adj" fmla="val 25000"/>
              <a:gd name="vf" fmla="val 115470"/>
            </a:avLst>
          </a:prstGeom>
          <a:blipFill>
            <a:blip r:embed="rId2">
              <a:extLst/>
            </a:blip>
            <a:srcRect/>
            <a:stretch>
              <a:fillRect/>
            </a:stretch>
          </a:blipFill>
          <a:ln w="19050">
            <a:solidFill>
              <a:srgbClr val="93BC4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ltıgen 11"/>
          <p:cNvSpPr/>
          <p:nvPr/>
        </p:nvSpPr>
        <p:spPr>
          <a:xfrm>
            <a:off x="5130800" y="1571625"/>
            <a:ext cx="168275" cy="128588"/>
          </a:xfrm>
          <a:prstGeom prst="hexagon">
            <a:avLst>
              <a:gd name="adj" fmla="val 25000"/>
              <a:gd name="vf" fmla="val 115470"/>
            </a:avLst>
          </a:prstGeom>
          <a:ln w="19050">
            <a:solidFill>
              <a:srgbClr val="93BC4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Paralelkenar 12"/>
          <p:cNvSpPr/>
          <p:nvPr/>
        </p:nvSpPr>
        <p:spPr>
          <a:xfrm flipH="1">
            <a:off x="1574800" y="1600200"/>
            <a:ext cx="2332038" cy="533400"/>
          </a:xfrm>
          <a:prstGeom prst="parallelogram">
            <a:avLst>
              <a:gd name="adj" fmla="val 48771"/>
            </a:avLst>
          </a:prstGeom>
          <a:solidFill>
            <a:srgbClr val="8FB248"/>
          </a:solidFill>
          <a:ln>
            <a:noFill/>
          </a:ln>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4" name="İçerik Yer Tutucusu 2"/>
          <p:cNvSpPr txBox="1">
            <a:spLocks/>
          </p:cNvSpPr>
          <p:nvPr/>
        </p:nvSpPr>
        <p:spPr>
          <a:xfrm>
            <a:off x="1819275" y="1628775"/>
            <a:ext cx="2087563" cy="5762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400" b="1" dirty="0" smtClean="0">
                <a:solidFill>
                  <a:schemeClr val="bg1"/>
                </a:solidFill>
                <a:latin typeface="+mj-lt"/>
              </a:rPr>
              <a:t>YAPTIRIMLAR</a:t>
            </a:r>
            <a:r>
              <a:rPr lang="tr-TR" sz="1600" b="1" dirty="0" smtClean="0">
                <a:latin typeface="+mj-lt"/>
              </a:rPr>
              <a:t>   </a:t>
            </a:r>
            <a:endParaRPr lang="en-US" sz="1600" b="1" dirty="0">
              <a:latin typeface="+mj-lt"/>
            </a:endParaRPr>
          </a:p>
        </p:txBody>
      </p:sp>
      <p:sp>
        <p:nvSpPr>
          <p:cNvPr id="15" name="Altıgen 14"/>
          <p:cNvSpPr/>
          <p:nvPr/>
        </p:nvSpPr>
        <p:spPr>
          <a:xfrm>
            <a:off x="3597275" y="1557338"/>
            <a:ext cx="166688" cy="128587"/>
          </a:xfrm>
          <a:prstGeom prst="hexagon">
            <a:avLst>
              <a:gd name="adj" fmla="val 25000"/>
              <a:gd name="vf" fmla="val 115470"/>
            </a:avLst>
          </a:prstGeom>
          <a:ln w="19050">
            <a:solidFill>
              <a:srgbClr val="93BC4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ayt Numarası Yer Tutucusu 3"/>
          <p:cNvSpPr>
            <a:spLocks noGrp="1"/>
          </p:cNvSpPr>
          <p:nvPr>
            <p:ph type="sldNum" sz="quarter" idx="12"/>
          </p:nvPr>
        </p:nvSpPr>
        <p:spPr bwMode="auto">
          <a:xfrm>
            <a:off x="6542088" y="63769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3FB36F1-8859-414F-A533-1D133095E727}" type="slidenum">
              <a:rPr lang="en-US">
                <a:solidFill>
                  <a:srgbClr val="898989"/>
                </a:solidFill>
                <a:cs typeface="Arial" charset="0"/>
              </a:rPr>
              <a:pPr fontAlgn="base">
                <a:spcBef>
                  <a:spcPct val="0"/>
                </a:spcBef>
                <a:spcAft>
                  <a:spcPct val="0"/>
                </a:spcAft>
              </a:pPr>
              <a:t>122</a:t>
            </a:fld>
            <a:endParaRPr lang="en-US">
              <a:solidFill>
                <a:srgbClr val="898989"/>
              </a:solidFill>
              <a:cs typeface="Arial" charset="0"/>
            </a:endParaRPr>
          </a:p>
        </p:txBody>
      </p:sp>
      <p:sp>
        <p:nvSpPr>
          <p:cNvPr id="6"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dirty="0" smtClean="0">
                <a:latin typeface="+mj-lt"/>
              </a:rPr>
              <a:t>İptal   </a:t>
            </a:r>
            <a:endParaRPr lang="en-US" sz="2600" b="1" dirty="0">
              <a:latin typeface="+mj-lt"/>
            </a:endParaRPr>
          </a:p>
        </p:txBody>
      </p:sp>
      <p:sp>
        <p:nvSpPr>
          <p:cNvPr id="7" name="Dikdörtgen 6"/>
          <p:cNvSpPr/>
          <p:nvPr/>
        </p:nvSpPr>
        <p:spPr>
          <a:xfrm>
            <a:off x="1042988" y="2138363"/>
            <a:ext cx="6985000" cy="4314825"/>
          </a:xfrm>
          <a:prstGeom prst="rect">
            <a:avLst/>
          </a:prstGeom>
          <a:solidFill>
            <a:srgbClr val="CCDDAB"/>
          </a:solidFill>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marL="285750" indent="-285750" fontAlgn="auto">
              <a:spcBef>
                <a:spcPts val="0"/>
              </a:spcBef>
              <a:spcAft>
                <a:spcPts val="0"/>
              </a:spcAft>
              <a:buFont typeface="Wingdings" panose="05000000000000000000" pitchFamily="2" charset="2"/>
              <a:buChar char="Ø"/>
              <a:defRPr/>
            </a:pPr>
            <a:r>
              <a:rPr lang="tr-TR" sz="1700" dirty="0"/>
              <a:t>PY ve kusurlu araştırmacılara yapılan PTİ ödemeleri, iptal tarihi esas alınarak geri alınır. </a:t>
            </a:r>
          </a:p>
          <a:p>
            <a:pPr marL="285750" indent="-285750" fontAlgn="auto">
              <a:spcBef>
                <a:spcPts val="0"/>
              </a:spcBef>
              <a:spcAft>
                <a:spcPts val="0"/>
              </a:spcAft>
              <a:buFont typeface="Wingdings" panose="05000000000000000000" pitchFamily="2" charset="2"/>
              <a:buChar char="Ø"/>
              <a:defRPr/>
            </a:pPr>
            <a:endParaRPr lang="tr-TR" sz="1000" dirty="0"/>
          </a:p>
          <a:p>
            <a:pPr marL="285750" indent="-285750" fontAlgn="auto">
              <a:spcBef>
                <a:spcPts val="0"/>
              </a:spcBef>
              <a:spcAft>
                <a:spcPts val="0"/>
              </a:spcAft>
              <a:buFont typeface="Wingdings" panose="05000000000000000000" pitchFamily="2" charset="2"/>
              <a:buChar char="Ø"/>
              <a:defRPr/>
            </a:pPr>
            <a:r>
              <a:rPr lang="tr-TR" sz="1700" dirty="0"/>
              <a:t>İptal edilen projelerde görev alan PY ve kusurlu araştırmacılara bir yıldan beş yıla kadar TÜBİTAK ile ilgili herhangi bir işte görev veya destek verilmez. </a:t>
            </a:r>
          </a:p>
          <a:p>
            <a:pPr marL="285750" indent="-285750" fontAlgn="auto">
              <a:spcBef>
                <a:spcPts val="0"/>
              </a:spcBef>
              <a:spcAft>
                <a:spcPts val="0"/>
              </a:spcAft>
              <a:buFont typeface="Wingdings" panose="05000000000000000000" pitchFamily="2" charset="2"/>
              <a:buChar char="Ø"/>
              <a:defRPr/>
            </a:pPr>
            <a:endParaRPr lang="tr-TR" sz="1000" dirty="0"/>
          </a:p>
          <a:p>
            <a:pPr marL="285750" indent="-285750" fontAlgn="auto">
              <a:spcBef>
                <a:spcPts val="0"/>
              </a:spcBef>
              <a:spcAft>
                <a:spcPts val="0"/>
              </a:spcAft>
              <a:buFont typeface="Wingdings" panose="05000000000000000000" pitchFamily="2" charset="2"/>
              <a:buChar char="Ø"/>
              <a:defRPr/>
            </a:pPr>
            <a:r>
              <a:rPr lang="tr-TR" sz="1700" dirty="0"/>
              <a:t>Bu kişilerin yürürlükte olan diğer projelerdeki görevleri ve varsa TÜBİTAK tarafından yapılmış olan görevlendirmeleri sona erdirilir. </a:t>
            </a:r>
          </a:p>
          <a:p>
            <a:pPr marL="285750" indent="-285750" fontAlgn="auto">
              <a:spcBef>
                <a:spcPts val="0"/>
              </a:spcBef>
              <a:spcAft>
                <a:spcPts val="0"/>
              </a:spcAft>
              <a:buFont typeface="Wingdings" panose="05000000000000000000" pitchFamily="2" charset="2"/>
              <a:buChar char="Ø"/>
              <a:defRPr/>
            </a:pPr>
            <a:endParaRPr lang="tr-TR" sz="1000" dirty="0"/>
          </a:p>
          <a:p>
            <a:pPr marL="285750" indent="-285750" fontAlgn="auto">
              <a:spcBef>
                <a:spcPts val="0"/>
              </a:spcBef>
              <a:spcAft>
                <a:spcPts val="0"/>
              </a:spcAft>
              <a:buFont typeface="Wingdings" panose="05000000000000000000" pitchFamily="2" charset="2"/>
              <a:buChar char="Ø"/>
              <a:defRPr/>
            </a:pPr>
            <a:r>
              <a:rPr lang="tr-TR" sz="1700" dirty="0"/>
              <a:t>Projenin iptali durumunda; yürütücü ve kusurlu araştırmacılar dışında projede görev alan kişiler ile diğer üçüncü kişilere (hizmet alınan kişiler vb.) proje kapsamında yapılan ödemeler geri alınmaz.</a:t>
            </a:r>
          </a:p>
          <a:p>
            <a:pPr marL="285750" indent="-285750" fontAlgn="auto">
              <a:spcBef>
                <a:spcPts val="0"/>
              </a:spcBef>
              <a:spcAft>
                <a:spcPts val="0"/>
              </a:spcAft>
              <a:buFont typeface="Wingdings" panose="05000000000000000000" pitchFamily="2" charset="2"/>
              <a:buChar char="Ø"/>
              <a:defRPr/>
            </a:pPr>
            <a:endParaRPr lang="tr-TR" sz="1000" dirty="0"/>
          </a:p>
          <a:p>
            <a:pPr marL="285750" indent="-285750" fontAlgn="auto">
              <a:spcBef>
                <a:spcPts val="0"/>
              </a:spcBef>
              <a:spcAft>
                <a:spcPts val="0"/>
              </a:spcAft>
              <a:buFont typeface="Wingdings" panose="05000000000000000000" pitchFamily="2" charset="2"/>
              <a:buChar char="Ø"/>
              <a:defRPr/>
            </a:pPr>
            <a:r>
              <a:rPr lang="tr-TR" sz="1700" dirty="0"/>
              <a:t>TÜBİTAK’a bağlı Merkez/Enstitülerde çalışan yürütücü/araştırmacıların projelerinin iptal edilmesi halinde TÜBİTAK İnsan Kaynakları Yönetmeliği hükümleri uygulanır.</a:t>
            </a:r>
          </a:p>
        </p:txBody>
      </p:sp>
      <p:sp>
        <p:nvSpPr>
          <p:cNvPr id="8" name="Paralelkenar 7"/>
          <p:cNvSpPr/>
          <p:nvPr/>
        </p:nvSpPr>
        <p:spPr>
          <a:xfrm>
            <a:off x="5003800" y="1608138"/>
            <a:ext cx="2592388" cy="525462"/>
          </a:xfrm>
          <a:prstGeom prst="parallelogram">
            <a:avLst>
              <a:gd name="adj" fmla="val 50305"/>
            </a:avLst>
          </a:prstGeom>
          <a:solidFill>
            <a:srgbClr val="8FB248"/>
          </a:solidFill>
          <a:ln>
            <a:noFill/>
          </a:ln>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sz="2550" b="1" dirty="0">
                <a:latin typeface="+mj-lt"/>
              </a:rPr>
              <a:t>1007 hariç</a:t>
            </a:r>
            <a:endParaRPr lang="en-US" sz="2550" b="1" dirty="0">
              <a:latin typeface="+mj-lt"/>
            </a:endParaRPr>
          </a:p>
        </p:txBody>
      </p:sp>
      <p:sp>
        <p:nvSpPr>
          <p:cNvPr id="9" name="Unvan 1"/>
          <p:cNvSpPr>
            <a:spLocks noGrp="1"/>
          </p:cNvSpPr>
          <p:nvPr>
            <p:ph type="title"/>
          </p:nvPr>
        </p:nvSpPr>
        <p:spPr>
          <a:xfrm>
            <a:off x="395288" y="44450"/>
            <a:ext cx="7777162" cy="706438"/>
          </a:xfrm>
        </p:spPr>
        <p:txBody>
          <a:bodyPr rtlCol="0">
            <a:noAutofit/>
          </a:bodyPr>
          <a:lstStyle/>
          <a:p>
            <a:pPr fontAlgn="auto">
              <a:spcAft>
                <a:spcPts val="0"/>
              </a:spcAft>
              <a:defRPr/>
            </a:pPr>
            <a:r>
              <a:rPr lang="tr-TR" sz="3000" dirty="0">
                <a:latin typeface="+mj-lt"/>
              </a:rPr>
              <a:t>Ek Süre, </a:t>
            </a:r>
            <a:r>
              <a:rPr lang="tr-TR" sz="3000" dirty="0" smtClean="0">
                <a:latin typeface="+mj-lt"/>
              </a:rPr>
              <a:t>Durdurma</a:t>
            </a:r>
            <a:r>
              <a:rPr lang="tr-TR" sz="3000" dirty="0">
                <a:latin typeface="+mj-lt"/>
              </a:rPr>
              <a:t>, Yürürlükten </a:t>
            </a:r>
            <a:r>
              <a:rPr lang="tr-TR" sz="3000" dirty="0" smtClean="0">
                <a:latin typeface="+mj-lt"/>
              </a:rPr>
              <a:t>Kaldırma, </a:t>
            </a:r>
            <a:r>
              <a:rPr lang="tr-TR" sz="3000" dirty="0" smtClean="0"/>
              <a:t>İptal</a:t>
            </a:r>
            <a:endParaRPr lang="tr-TR" sz="3000" dirty="0">
              <a:latin typeface="+mj-lt"/>
            </a:endParaRPr>
          </a:p>
        </p:txBody>
      </p:sp>
      <p:sp>
        <p:nvSpPr>
          <p:cNvPr id="11" name="Altıgen 10" descr="C:\Users\emine.mutlu\Desktop\SUNUM İÇİN RESİMLER\fields-within-law-enforcement.jpg"/>
          <p:cNvSpPr/>
          <p:nvPr/>
        </p:nvSpPr>
        <p:spPr>
          <a:xfrm>
            <a:off x="3708400" y="1065213"/>
            <a:ext cx="1511300" cy="1104900"/>
          </a:xfrm>
          <a:prstGeom prst="hexagon">
            <a:avLst>
              <a:gd name="adj" fmla="val 25000"/>
              <a:gd name="vf" fmla="val 115470"/>
            </a:avLst>
          </a:prstGeom>
          <a:blipFill>
            <a:blip r:embed="rId2">
              <a:extLst/>
            </a:blip>
            <a:srcRect/>
            <a:stretch>
              <a:fillRect/>
            </a:stretch>
          </a:blipFill>
          <a:ln w="19050">
            <a:solidFill>
              <a:srgbClr val="93BC4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ltıgen 13"/>
          <p:cNvSpPr/>
          <p:nvPr/>
        </p:nvSpPr>
        <p:spPr>
          <a:xfrm>
            <a:off x="5148263" y="1571625"/>
            <a:ext cx="166687" cy="128588"/>
          </a:xfrm>
          <a:prstGeom prst="hexagon">
            <a:avLst>
              <a:gd name="adj" fmla="val 25000"/>
              <a:gd name="vf" fmla="val 115470"/>
            </a:avLst>
          </a:prstGeom>
          <a:ln w="19050">
            <a:solidFill>
              <a:srgbClr val="93BC4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Paralelkenar 12"/>
          <p:cNvSpPr/>
          <p:nvPr/>
        </p:nvSpPr>
        <p:spPr>
          <a:xfrm flipH="1">
            <a:off x="1590675" y="1600200"/>
            <a:ext cx="2333625" cy="533400"/>
          </a:xfrm>
          <a:prstGeom prst="parallelogram">
            <a:avLst>
              <a:gd name="adj" fmla="val 48771"/>
            </a:avLst>
          </a:prstGeom>
          <a:solidFill>
            <a:srgbClr val="8FB248"/>
          </a:solidFill>
          <a:ln>
            <a:noFill/>
          </a:ln>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2" name="İçerik Yer Tutucusu 2"/>
          <p:cNvSpPr txBox="1">
            <a:spLocks/>
          </p:cNvSpPr>
          <p:nvPr/>
        </p:nvSpPr>
        <p:spPr>
          <a:xfrm>
            <a:off x="1835150" y="1628775"/>
            <a:ext cx="2089150" cy="5762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400" b="1" dirty="0" smtClean="0">
                <a:solidFill>
                  <a:schemeClr val="bg1"/>
                </a:solidFill>
                <a:latin typeface="+mj-lt"/>
              </a:rPr>
              <a:t>YAPTIRIMLAR</a:t>
            </a:r>
            <a:r>
              <a:rPr lang="tr-TR" sz="1600" b="1" dirty="0" smtClean="0">
                <a:latin typeface="+mj-lt"/>
              </a:rPr>
              <a:t>   </a:t>
            </a:r>
            <a:endParaRPr lang="en-US" sz="1600" b="1" dirty="0">
              <a:latin typeface="+mj-lt"/>
            </a:endParaRPr>
          </a:p>
        </p:txBody>
      </p:sp>
      <p:sp>
        <p:nvSpPr>
          <p:cNvPr id="33" name="Altıgen 32"/>
          <p:cNvSpPr/>
          <p:nvPr/>
        </p:nvSpPr>
        <p:spPr>
          <a:xfrm>
            <a:off x="3613150" y="1557338"/>
            <a:ext cx="166688" cy="128587"/>
          </a:xfrm>
          <a:prstGeom prst="hexagon">
            <a:avLst>
              <a:gd name="adj" fmla="val 25000"/>
              <a:gd name="vf" fmla="val 115470"/>
            </a:avLst>
          </a:prstGeom>
          <a:ln w="19050">
            <a:solidFill>
              <a:srgbClr val="93BC4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4626"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Durdurma, 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tx1"/>
                </a:solidFill>
                <a:effectLst>
                  <a:outerShdw blurRad="38100" dist="38100" dir="2700000" algn="tl">
                    <a:srgbClr val="000000">
                      <a:alpha val="43137"/>
                    </a:srgbClr>
                  </a:outerShdw>
                </a:effectLst>
              </a:rPr>
              <a:t>Kurum Değişikliği </a:t>
            </a:r>
            <a:r>
              <a:rPr lang="tr-TR" sz="2800" dirty="0">
                <a:solidFill>
                  <a:schemeClr val="bg1">
                    <a:lumMod val="65000"/>
                  </a:schemeClr>
                </a:solidFill>
              </a:rPr>
              <a:t>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288" y="0"/>
            <a:ext cx="7777162" cy="706438"/>
          </a:xfrm>
        </p:spPr>
        <p:txBody>
          <a:bodyPr rtlCol="0"/>
          <a:lstStyle/>
          <a:p>
            <a:pPr fontAlgn="auto">
              <a:spcAft>
                <a:spcPts val="0"/>
              </a:spcAft>
              <a:defRPr/>
            </a:pPr>
            <a:r>
              <a:rPr lang="tr-TR" dirty="0">
                <a:latin typeface="+mj-lt"/>
              </a:rPr>
              <a:t>Kurum Değişikliği ve Hesap Kapatma</a:t>
            </a:r>
          </a:p>
        </p:txBody>
      </p:sp>
      <p:sp>
        <p:nvSpPr>
          <p:cNvPr id="15565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CC053-87A4-439F-9ED8-E388E024AD67}" type="slidenum">
              <a:rPr lang="en-US">
                <a:solidFill>
                  <a:srgbClr val="898989"/>
                </a:solidFill>
                <a:cs typeface="Arial" charset="0"/>
              </a:rPr>
              <a:pPr fontAlgn="base">
                <a:spcBef>
                  <a:spcPct val="0"/>
                </a:spcBef>
                <a:spcAft>
                  <a:spcPct val="0"/>
                </a:spcAft>
              </a:pPr>
              <a:t>124</a:t>
            </a:fld>
            <a:endParaRPr lang="en-US">
              <a:solidFill>
                <a:srgbClr val="898989"/>
              </a:solidFill>
              <a:cs typeface="Arial" charset="0"/>
            </a:endParaRPr>
          </a:p>
        </p:txBody>
      </p:sp>
      <p:sp>
        <p:nvSpPr>
          <p:cNvPr id="8"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b="1" dirty="0" smtClean="0">
                <a:latin typeface="+mj-lt"/>
              </a:rPr>
              <a:t>Kurum Değişikliği  </a:t>
            </a:r>
            <a:endParaRPr lang="en-US" b="1" dirty="0">
              <a:latin typeface="+mj-lt"/>
            </a:endParaRPr>
          </a:p>
        </p:txBody>
      </p:sp>
      <p:graphicFrame>
        <p:nvGraphicFramePr>
          <p:cNvPr id="9" name="İçerik Yer Tutucusu 4"/>
          <p:cNvGraphicFramePr>
            <a:graphicFrameLocks noGrp="1"/>
          </p:cNvGraphicFramePr>
          <p:nvPr>
            <p:ph idx="1"/>
          </p:nvPr>
        </p:nvGraphicFramePr>
        <p:xfrm>
          <a:off x="457150" y="1556792"/>
          <a:ext cx="807529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6674"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solidFill>
                    <a:schemeClr val="bg1">
                      <a:lumMod val="65000"/>
                    </a:schemeClr>
                  </a:solidFill>
                </a:rPr>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Durdurma, 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a:t>
            </a:r>
            <a:r>
              <a:rPr lang="tr-TR" sz="2800" dirty="0">
                <a:solidFill>
                  <a:schemeClr val="tx1"/>
                </a:solidFill>
                <a:effectLst>
                  <a:outerShdw blurRad="38100" dist="38100" dir="2700000" algn="tl">
                    <a:srgbClr val="000000">
                      <a:alpha val="43137"/>
                    </a:srgbClr>
                  </a:outerShdw>
                </a:effectLst>
              </a:rPr>
              <a:t>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415999" y="1412776"/>
          <a:ext cx="7972425"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769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55922-2A29-47BC-B583-C6F8E988601D}" type="slidenum">
              <a:rPr lang="en-US">
                <a:solidFill>
                  <a:srgbClr val="898989"/>
                </a:solidFill>
                <a:cs typeface="Arial" charset="0"/>
              </a:rPr>
              <a:pPr fontAlgn="base">
                <a:spcBef>
                  <a:spcPct val="0"/>
                </a:spcBef>
                <a:spcAft>
                  <a:spcPct val="0"/>
                </a:spcAft>
              </a:pPr>
              <a:t>126</a:t>
            </a:fld>
            <a:endParaRPr lang="en-US">
              <a:solidFill>
                <a:srgbClr val="898989"/>
              </a:solidFill>
              <a:cs typeface="Arial" charset="0"/>
            </a:endParaRPr>
          </a:p>
        </p:txBody>
      </p:sp>
      <p:sp>
        <p:nvSpPr>
          <p:cNvPr id="7"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b="1" dirty="0">
              <a:latin typeface="+mj-lt"/>
            </a:endParaRPr>
          </a:p>
        </p:txBody>
      </p:sp>
      <p:sp>
        <p:nvSpPr>
          <p:cNvPr id="10" name="Unvan 1"/>
          <p:cNvSpPr>
            <a:spLocks noGrp="1"/>
          </p:cNvSpPr>
          <p:nvPr>
            <p:ph type="title"/>
          </p:nvPr>
        </p:nvSpPr>
        <p:spPr>
          <a:xfrm>
            <a:off x="468313" y="-12700"/>
            <a:ext cx="7775575" cy="704850"/>
          </a:xfrm>
        </p:spPr>
        <p:txBody>
          <a:bodyPr rtlCol="0"/>
          <a:lstStyle/>
          <a:p>
            <a:pPr fontAlgn="auto">
              <a:spcAft>
                <a:spcPts val="0"/>
              </a:spcAft>
              <a:defRPr/>
            </a:pPr>
            <a:r>
              <a:rPr lang="tr-TR" dirty="0">
                <a:latin typeface="+mj-lt"/>
              </a:rPr>
              <a:t>Kurum Değişikliği ve Hesap Kapatma</a:t>
            </a:r>
          </a:p>
        </p:txBody>
      </p:sp>
      <p:sp>
        <p:nvSpPr>
          <p:cNvPr id="11" name="İçerik Yer Tutucusu 2"/>
          <p:cNvSpPr txBox="1">
            <a:spLocks/>
          </p:cNvSpPr>
          <p:nvPr/>
        </p:nvSpPr>
        <p:spPr>
          <a:xfrm>
            <a:off x="468313"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b="1" dirty="0" smtClean="0">
                <a:latin typeface="+mj-lt"/>
              </a:rPr>
              <a:t>Hesap Kapatma</a:t>
            </a:r>
            <a:endParaRPr lang="en-US" b="1" dirty="0">
              <a:latin typeface="+mj-lt"/>
            </a:endParaRPr>
          </a:p>
        </p:txBody>
      </p:sp>
      <p:pic>
        <p:nvPicPr>
          <p:cNvPr id="1027" name="Picture 3" descr="C:\Users\emine.mutlu\Desktop\SUNUM İÇİN RESİMLER\hesap .jpg"/>
          <p:cNvPicPr>
            <a:picLocks noChangeAspect="1" noChangeArrowheads="1"/>
          </p:cNvPicPr>
          <p:nvPr/>
        </p:nvPicPr>
        <p:blipFill>
          <a:blip r:embed="rId8" cstate="print">
            <a:extLst/>
          </a:blip>
          <a:srcRect/>
          <a:stretch>
            <a:fillRect/>
          </a:stretch>
        </p:blipFill>
        <p:spPr bwMode="auto">
          <a:xfrm>
            <a:off x="1848890" y="1708608"/>
            <a:ext cx="1210942" cy="1072320"/>
          </a:xfrm>
          <a:prstGeom prst="roundRect">
            <a:avLst>
              <a:gd name="adj" fmla="val 16667"/>
            </a:avLst>
          </a:prstGeom>
          <a:ln w="3175">
            <a:solidFill>
              <a:srgbClr val="93BC42"/>
            </a:solidFill>
          </a:ln>
          <a:effectLst>
            <a:glow rad="635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971550" y="44450"/>
            <a:ext cx="7381875" cy="3889375"/>
          </a:xfrm>
          <a:prstGeom prst="rect">
            <a:avLst/>
          </a:prstGeom>
          <a:noFill/>
          <a:ln w="9525" algn="ctr">
            <a:noFill/>
            <a:miter lim="800000"/>
            <a:headEnd/>
            <a:tailEnd/>
          </a:ln>
        </p:spPr>
        <p:txBody>
          <a:bodyPr anchor="b"/>
          <a:lstStyle/>
          <a:p>
            <a:pPr algn="ctr" fontAlgn="auto">
              <a:spcBef>
                <a:spcPct val="20000"/>
              </a:spcBef>
              <a:spcAft>
                <a:spcPts val="0"/>
              </a:spcAft>
              <a:defRPr/>
            </a:pPr>
            <a:endParaRPr lang="tr-TR" sz="5000" b="1" kern="0" dirty="0">
              <a:solidFill>
                <a:sysClr val="windowText" lastClr="000000"/>
              </a:solidFill>
              <a:effectLst>
                <a:outerShdw blurRad="38100" dist="38100" dir="2700000" algn="tl">
                  <a:srgbClr val="000000">
                    <a:alpha val="43137"/>
                  </a:srgbClr>
                </a:outerShdw>
              </a:effectLst>
              <a:latin typeface="Corbel" pitchFamily="34" charset="0"/>
              <a:ea typeface="Arial Unicode MS"/>
              <a:cs typeface="Arial Unicode MS"/>
            </a:endParaRPr>
          </a:p>
          <a:p>
            <a:pPr algn="ctr" fontAlgn="auto">
              <a:spcBef>
                <a:spcPct val="20000"/>
              </a:spcBef>
              <a:spcAft>
                <a:spcPts val="0"/>
              </a:spcAft>
              <a:defRPr/>
            </a:pPr>
            <a:endParaRPr lang="tr-TR" sz="5000" b="1" kern="0" dirty="0">
              <a:solidFill>
                <a:sysClr val="windowText" lastClr="000000"/>
              </a:solidFill>
              <a:effectLst>
                <a:outerShdw blurRad="38100" dist="38100" dir="2700000" algn="tl">
                  <a:srgbClr val="000000">
                    <a:alpha val="43137"/>
                  </a:srgbClr>
                </a:outerShdw>
              </a:effectLst>
              <a:latin typeface="Corbel" pitchFamily="34" charset="0"/>
              <a:ea typeface="Arial Unicode MS"/>
              <a:cs typeface="Arial Unicode MS"/>
            </a:endParaRPr>
          </a:p>
          <a:p>
            <a:pPr algn="ctr" fontAlgn="auto">
              <a:spcBef>
                <a:spcPct val="20000"/>
              </a:spcBef>
              <a:spcAft>
                <a:spcPts val="0"/>
              </a:spcAft>
              <a:defRPr/>
            </a:pPr>
            <a:endParaRPr lang="tr-TR" sz="5000" b="1" kern="0" dirty="0">
              <a:solidFill>
                <a:sysClr val="windowText" lastClr="000000"/>
              </a:solidFill>
              <a:effectLst>
                <a:outerShdw blurRad="38100" dist="38100" dir="2700000" algn="tl">
                  <a:srgbClr val="000000">
                    <a:alpha val="43137"/>
                  </a:srgbClr>
                </a:outerShdw>
              </a:effectLst>
              <a:latin typeface="Corbel" pitchFamily="34" charset="0"/>
              <a:ea typeface="Arial Unicode MS"/>
              <a:cs typeface="Arial Unicode MS"/>
            </a:endParaRPr>
          </a:p>
          <a:p>
            <a:pPr algn="ctr" fontAlgn="auto">
              <a:spcBef>
                <a:spcPct val="20000"/>
              </a:spcBef>
              <a:spcAft>
                <a:spcPts val="0"/>
              </a:spcAft>
              <a:defRPr/>
            </a:pPr>
            <a:r>
              <a:rPr lang="tr-TR" sz="3600" b="1" kern="0" dirty="0">
                <a:solidFill>
                  <a:sysClr val="windowText" lastClr="000000"/>
                </a:solidFill>
                <a:effectLst>
                  <a:outerShdw blurRad="38100" dist="38100" dir="2700000" algn="tl">
                    <a:srgbClr val="000000">
                      <a:alpha val="43137"/>
                    </a:srgbClr>
                  </a:outerShdw>
                </a:effectLst>
                <a:latin typeface="+mj-lt"/>
                <a:ea typeface="Arial Unicode MS"/>
                <a:cs typeface="Arial Unicode MS"/>
              </a:rPr>
              <a:t>TEŞEKKÜRLER</a:t>
            </a:r>
            <a:endParaRPr lang="tr-TR" sz="2000" kern="0" dirty="0">
              <a:solidFill>
                <a:sysClr val="windowText" lastClr="000000"/>
              </a:solidFill>
              <a:latin typeface="+mj-lt"/>
              <a:ea typeface="Arial Unicode MS"/>
              <a:cs typeface="Arial Unicode MS"/>
            </a:endParaRPr>
          </a:p>
          <a:p>
            <a:pPr algn="ctr" fontAlgn="auto">
              <a:spcBef>
                <a:spcPct val="20000"/>
              </a:spcBef>
              <a:spcAft>
                <a:spcPts val="0"/>
              </a:spcAft>
              <a:defRPr/>
            </a:pPr>
            <a:endParaRPr lang="tr-TR" sz="2000" kern="0" dirty="0">
              <a:solidFill>
                <a:sysClr val="windowText" lastClr="000000"/>
              </a:solidFill>
              <a:latin typeface="Corbel" pitchFamily="34" charset="0"/>
              <a:ea typeface="Arial Unicode MS"/>
              <a:cs typeface="Arial Unicode MS"/>
            </a:endParaRPr>
          </a:p>
          <a:p>
            <a:pPr algn="ctr" fontAlgn="auto">
              <a:spcBef>
                <a:spcPct val="20000"/>
              </a:spcBef>
              <a:spcAft>
                <a:spcPts val="0"/>
              </a:spcAft>
              <a:defRPr/>
            </a:pPr>
            <a:endParaRPr lang="tr-TR" sz="2000" kern="0" dirty="0">
              <a:solidFill>
                <a:sysClr val="windowText" lastClr="000000"/>
              </a:solidFill>
              <a:latin typeface="Corbel" pitchFamily="34" charset="0"/>
              <a:ea typeface="Arial Unicode MS"/>
              <a:cs typeface="Arial Unicode MS"/>
            </a:endParaRPr>
          </a:p>
        </p:txBody>
      </p:sp>
      <p:sp>
        <p:nvSpPr>
          <p:cNvPr id="2" name="Rectangle 1"/>
          <p:cNvSpPr/>
          <p:nvPr/>
        </p:nvSpPr>
        <p:spPr>
          <a:xfrm>
            <a:off x="2447925" y="3524250"/>
            <a:ext cx="4572000" cy="768350"/>
          </a:xfrm>
          <a:prstGeom prst="rect">
            <a:avLst/>
          </a:prstGeom>
        </p:spPr>
        <p:txBody>
          <a:bodyPr>
            <a:spAutoFit/>
          </a:bodyPr>
          <a:lstStyle/>
          <a:p>
            <a:pPr algn="ctr" fontAlgn="auto">
              <a:spcBef>
                <a:spcPct val="20000"/>
              </a:spcBef>
              <a:spcAft>
                <a:spcPts val="0"/>
              </a:spcAft>
              <a:defRPr/>
            </a:pPr>
            <a:endParaRPr lang="tr-TR" sz="2000" i="1" kern="0" dirty="0">
              <a:solidFill>
                <a:sysClr val="windowText" lastClr="000000"/>
              </a:solidFill>
              <a:latin typeface="Corbel" pitchFamily="34" charset="0"/>
              <a:ea typeface="Arial Unicode MS"/>
              <a:cs typeface="Arial Unicode MS"/>
              <a:hlinkClick r:id="rId3"/>
            </a:endParaRPr>
          </a:p>
          <a:p>
            <a:pPr algn="ctr" fontAlgn="auto">
              <a:spcBef>
                <a:spcPct val="20000"/>
              </a:spcBef>
              <a:spcAft>
                <a:spcPts val="0"/>
              </a:spcAft>
              <a:defRPr/>
            </a:pPr>
            <a:endParaRPr lang="tr-TR" sz="2000" i="1" kern="0" dirty="0">
              <a:solidFill>
                <a:sysClr val="windowText" lastClr="000000"/>
              </a:solidFill>
              <a:latin typeface="Corbel" pitchFamily="34" charset="0"/>
              <a:ea typeface="Arial Unicode MS"/>
              <a:cs typeface="Arial Unicode MS"/>
            </a:endParaRPr>
          </a:p>
        </p:txBody>
      </p:sp>
      <p:sp>
        <p:nvSpPr>
          <p:cNvPr id="4" name="Dikdörtgen 3"/>
          <p:cNvSpPr/>
          <p:nvPr/>
        </p:nvSpPr>
        <p:spPr>
          <a:xfrm>
            <a:off x="539750" y="3451225"/>
            <a:ext cx="8064500" cy="50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solidFill>
                <a:srgbClr val="7EC234"/>
              </a:solidFill>
              <a:latin typeface="Futura Bk BT"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35842" name="Slayt Numarası Yer Tutucusu 3"/>
          <p:cNvSpPr>
            <a:spLocks noGrp="1"/>
          </p:cNvSpPr>
          <p:nvPr>
            <p:ph type="sldNum" sz="quarter" idx="12"/>
          </p:nvPr>
        </p:nvSpPr>
        <p:spPr bwMode="auto">
          <a:xfrm>
            <a:off x="6553200" y="63817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95947A7-0B4F-473D-909E-C37E6CE95577}" type="slidenum">
              <a:rPr lang="en-US">
                <a:solidFill>
                  <a:srgbClr val="898989"/>
                </a:solidFill>
                <a:cs typeface="Arial" charset="0"/>
              </a:rPr>
              <a:pPr fontAlgn="base">
                <a:spcBef>
                  <a:spcPct val="0"/>
                </a:spcBef>
                <a:spcAft>
                  <a:spcPct val="0"/>
                </a:spcAft>
              </a:pPr>
              <a:t>13</a:t>
            </a:fld>
            <a:endParaRPr lang="en-US">
              <a:solidFill>
                <a:srgbClr val="898989"/>
              </a:solidFill>
              <a:cs typeface="Arial" charset="0"/>
            </a:endParaRPr>
          </a:p>
        </p:txBody>
      </p:sp>
      <p:sp>
        <p:nvSpPr>
          <p:cNvPr id="35843" name="İçerik Yer Tutucusu 2"/>
          <p:cNvSpPr txBox="1">
            <a:spLocks/>
          </p:cNvSpPr>
          <p:nvPr/>
        </p:nvSpPr>
        <p:spPr bwMode="auto">
          <a:xfrm>
            <a:off x="107950" y="836613"/>
            <a:ext cx="6192838" cy="720725"/>
          </a:xfrm>
          <a:prstGeom prst="rect">
            <a:avLst/>
          </a:prstGeom>
          <a:noFill/>
          <a:ln w="9525">
            <a:noFill/>
            <a:miter lim="800000"/>
            <a:headEnd/>
            <a:tailEnd/>
          </a:ln>
        </p:spPr>
        <p:txBody>
          <a:bodyPr lIns="0" tIns="0" rIns="0" bIns="0" anchor="ctr"/>
          <a:lstStyle/>
          <a:p>
            <a:pPr lvl="1" algn="ctr">
              <a:spcBef>
                <a:spcPct val="20000"/>
              </a:spcBef>
              <a:buFont typeface="Arial" charset="0"/>
              <a:buNone/>
            </a:pPr>
            <a:endParaRPr lang="tr-TR" sz="3200" b="1">
              <a:latin typeface="Corbel" pitchFamily="34" charset="0"/>
            </a:endParaRPr>
          </a:p>
        </p:txBody>
      </p:sp>
      <p:pic>
        <p:nvPicPr>
          <p:cNvPr id="35844" name="Picture 5"/>
          <p:cNvPicPr>
            <a:picLocks noChangeAspect="1"/>
          </p:cNvPicPr>
          <p:nvPr/>
        </p:nvPicPr>
        <p:blipFill>
          <a:blip r:embed="rId2"/>
          <a:srcRect r="4167"/>
          <a:stretch>
            <a:fillRect/>
          </a:stretch>
        </p:blipFill>
        <p:spPr bwMode="auto">
          <a:xfrm>
            <a:off x="201613" y="1104900"/>
            <a:ext cx="8763000" cy="5348288"/>
          </a:xfrm>
          <a:prstGeom prst="rect">
            <a:avLst/>
          </a:prstGeom>
          <a:noFill/>
          <a:ln w="19050">
            <a:solidFill>
              <a:srgbClr val="CD4A47"/>
            </a:solidFill>
            <a:miter lim="800000"/>
            <a:headEnd/>
            <a:tailEnd/>
          </a:ln>
        </p:spPr>
      </p:pic>
      <p:sp>
        <p:nvSpPr>
          <p:cNvPr id="7" name="Rectangle 6"/>
          <p:cNvSpPr/>
          <p:nvPr/>
        </p:nvSpPr>
        <p:spPr>
          <a:xfrm>
            <a:off x="201488" y="1772816"/>
            <a:ext cx="1619672" cy="144016"/>
          </a:xfrm>
          <a:prstGeom prst="rect">
            <a:avLst/>
          </a:prstGeom>
          <a:solidFill>
            <a:schemeClr val="bg1">
              <a:lumMod val="75000"/>
            </a:schemeClr>
          </a:solidFill>
          <a:ln w="19050">
            <a:solidFill>
              <a:srgbClr val="CD4A47"/>
            </a:solidFill>
          </a:ln>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A1F6A-2BE2-4B9F-A497-C6028EFC65AC}" type="slidenum">
              <a:rPr lang="en-US">
                <a:solidFill>
                  <a:srgbClr val="898989"/>
                </a:solidFill>
                <a:cs typeface="Arial" charset="0"/>
              </a:rPr>
              <a:pPr fontAlgn="base">
                <a:spcBef>
                  <a:spcPct val="0"/>
                </a:spcBef>
                <a:spcAft>
                  <a:spcPct val="0"/>
                </a:spcAft>
              </a:pPr>
              <a:t>14</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2"/>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Baran BİNGÖL</a:t>
              </a:r>
            </a:p>
          </p:txBody>
        </p:sp>
      </p:grpSp>
      <p:sp>
        <p:nvSpPr>
          <p:cNvPr id="9" name="Dikdörtgen 8"/>
          <p:cNvSpPr/>
          <p:nvPr/>
        </p:nvSpPr>
        <p:spPr>
          <a:xfrm>
            <a:off x="2349500" y="3573463"/>
            <a:ext cx="6246813" cy="954087"/>
          </a:xfrm>
          <a:prstGeom prst="rect">
            <a:avLst/>
          </a:prstGeom>
        </p:spPr>
        <p:txBody>
          <a:bodyPr>
            <a:spAutoFit/>
          </a:bodyPr>
          <a:lstStyle/>
          <a:p>
            <a:pPr fontAlgn="auto">
              <a:spcBef>
                <a:spcPts val="0"/>
              </a:spcBef>
              <a:spcAft>
                <a:spcPts val="0"/>
              </a:spcAft>
              <a:defRPr/>
            </a:pPr>
            <a:r>
              <a:rPr lang="tr-TR" sz="2700" dirty="0">
                <a:effectLst>
                  <a:outerShdw blurRad="38100" dist="38100" dir="2700000" algn="tl">
                    <a:srgbClr val="000000">
                      <a:alpha val="43137"/>
                    </a:srgbClr>
                  </a:outerShdw>
                </a:effectLst>
                <a:latin typeface="+mn-lt"/>
                <a:cs typeface="+mn-cs"/>
              </a:rPr>
              <a:t>Proje İzleme (Mali Rapor) ve </a:t>
            </a:r>
          </a:p>
          <a:p>
            <a:pPr fontAlgn="auto">
              <a:spcBef>
                <a:spcPts val="0"/>
              </a:spcBef>
              <a:spcAft>
                <a:spcPts val="0"/>
              </a:spcAft>
              <a:defRPr/>
            </a:pPr>
            <a:r>
              <a:rPr lang="tr-TR" sz="2700" dirty="0">
                <a:effectLst>
                  <a:outerShdw blurRad="38100" dist="38100" dir="2700000" algn="tl">
                    <a:srgbClr val="000000">
                      <a:alpha val="43137"/>
                    </a:srgbClr>
                  </a:outerShdw>
                </a:effectLst>
                <a:latin typeface="+mn-lt"/>
                <a:cs typeface="+mn-cs"/>
              </a:rPr>
              <a:t>Proje Takip Sistemi (PTS)</a:t>
            </a:r>
          </a:p>
        </p:txBody>
      </p:sp>
      <p:sp>
        <p:nvSpPr>
          <p:cNvPr id="36869"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714375" y="1052513"/>
          <a:ext cx="771525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2A577C-40FC-411D-AED2-596523B88578}" type="slidenum">
              <a:rPr lang="en-US">
                <a:solidFill>
                  <a:srgbClr val="898989"/>
                </a:solidFill>
                <a:cs typeface="Arial" charset="0"/>
              </a:rPr>
              <a:pPr fontAlgn="base">
                <a:spcBef>
                  <a:spcPct val="0"/>
                </a:spcBef>
                <a:spcAft>
                  <a:spcPct val="0"/>
                </a:spcAft>
              </a:pPr>
              <a:t>15</a:t>
            </a:fld>
            <a:endParaRPr lang="en-US">
              <a:solidFill>
                <a:srgbClr val="898989"/>
              </a:solidFill>
              <a:cs typeface="Arial" charset="0"/>
            </a:endParaRPr>
          </a:p>
        </p:txBody>
      </p:sp>
      <p:sp>
        <p:nvSpPr>
          <p:cNvPr id="37891" name="TextBox 2"/>
          <p:cNvSpPr txBox="1">
            <a:spLocks noChangeArrowheads="1"/>
          </p:cNvSpPr>
          <p:nvPr/>
        </p:nvSpPr>
        <p:spPr bwMode="auto">
          <a:xfrm>
            <a:off x="900113" y="2205038"/>
            <a:ext cx="7632700" cy="923925"/>
          </a:xfrm>
          <a:prstGeom prst="rect">
            <a:avLst/>
          </a:prstGeom>
          <a:noFill/>
          <a:ln w="9525">
            <a:noFill/>
            <a:miter lim="800000"/>
            <a:headEnd/>
            <a:tailEnd/>
          </a:ln>
        </p:spPr>
        <p:txBody>
          <a:bodyPr>
            <a:spAutoFit/>
          </a:bodyPr>
          <a:lstStyle/>
          <a:p>
            <a:r>
              <a:rPr lang="tr-TR">
                <a:latin typeface="Calibri" pitchFamily="34" charset="0"/>
              </a:rPr>
              <a:t>Proje sözleşmesinde belirtilen tarihlerde TÜBİTAK tarafından belirlenmiş olan format ve usullere uygun olarak sunulan, bilimsel ve mali izleme amacıyla kullanılan rapor</a:t>
            </a:r>
          </a:p>
        </p:txBody>
      </p:sp>
      <p:sp>
        <p:nvSpPr>
          <p:cNvPr id="37892" name="Dikdörtgen 6"/>
          <p:cNvSpPr>
            <a:spLocks noChangeArrowheads="1"/>
          </p:cNvSpPr>
          <p:nvPr/>
        </p:nvSpPr>
        <p:spPr bwMode="auto">
          <a:xfrm>
            <a:off x="900113" y="4868863"/>
            <a:ext cx="7272337" cy="646112"/>
          </a:xfrm>
          <a:prstGeom prst="rect">
            <a:avLst/>
          </a:prstGeom>
          <a:noFill/>
          <a:ln w="9525">
            <a:noFill/>
            <a:miter lim="800000"/>
            <a:headEnd/>
            <a:tailEnd/>
          </a:ln>
        </p:spPr>
        <p:txBody>
          <a:bodyPr>
            <a:spAutoFit/>
          </a:bodyPr>
          <a:lstStyle/>
          <a:p>
            <a:r>
              <a:rPr lang="tr-TR">
                <a:latin typeface="Calibri" pitchFamily="34" charset="0"/>
              </a:rPr>
              <a:t>Proje sözleşmesinde belirtilen bitiş tarihini takiben TÜBİTAK tarafından belirlenmiş olan format ve usullere uygun olarak rapor</a:t>
            </a:r>
          </a:p>
        </p:txBody>
      </p:sp>
      <p:sp>
        <p:nvSpPr>
          <p:cNvPr id="37893" name="Unvan 1"/>
          <p:cNvSpPr>
            <a:spLocks noGrp="1"/>
          </p:cNvSpPr>
          <p:nvPr>
            <p:ph type="title"/>
          </p:nvPr>
        </p:nvSpPr>
        <p:spPr>
          <a:xfrm>
            <a:off x="468313" y="-12700"/>
            <a:ext cx="7775575" cy="704850"/>
          </a:xfrm>
        </p:spPr>
        <p:txBody>
          <a:bodyPr/>
          <a:lstStyle/>
          <a:p>
            <a:r>
              <a:rPr lang="tr-TR" sz="2400" smtClean="0"/>
              <a:t>Proje İzleme (Mali Rapor) ve Proje Takip Sistemi (PTS)</a:t>
            </a:r>
            <a:endParaRPr lang="en-US" sz="24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714375" y="1052513"/>
          <a:ext cx="7715250"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29C75F-8C05-4826-A505-BDFD729FA015}" type="slidenum">
              <a:rPr lang="en-US">
                <a:solidFill>
                  <a:srgbClr val="898989"/>
                </a:solidFill>
                <a:cs typeface="Arial" charset="0"/>
              </a:rPr>
              <a:pPr fontAlgn="base">
                <a:spcBef>
                  <a:spcPct val="0"/>
                </a:spcBef>
                <a:spcAft>
                  <a:spcPct val="0"/>
                </a:spcAft>
              </a:pPr>
              <a:t>16</a:t>
            </a:fld>
            <a:endParaRPr lang="en-US">
              <a:solidFill>
                <a:srgbClr val="898989"/>
              </a:solidFill>
              <a:cs typeface="Arial" charset="0"/>
            </a:endParaRPr>
          </a:p>
        </p:txBody>
      </p:sp>
      <p:sp>
        <p:nvSpPr>
          <p:cNvPr id="6" name="TextBox 2"/>
          <p:cNvSpPr txBox="1"/>
          <p:nvPr/>
        </p:nvSpPr>
        <p:spPr>
          <a:xfrm>
            <a:off x="900113" y="2133600"/>
            <a:ext cx="7632700" cy="1354138"/>
          </a:xfrm>
          <a:prstGeom prst="rect">
            <a:avLst/>
          </a:prstGeom>
          <a:noFill/>
          <a:ln>
            <a:noFill/>
          </a:ln>
        </p:spPr>
        <p:txBody>
          <a:bodyPr>
            <a:spAutoFit/>
          </a:bodyPr>
          <a:lstStyle/>
          <a:p>
            <a:pPr fontAlgn="auto">
              <a:spcBef>
                <a:spcPts val="0"/>
              </a:spcBef>
              <a:spcAft>
                <a:spcPts val="0"/>
              </a:spcAft>
              <a:defRPr/>
            </a:pPr>
            <a:r>
              <a:rPr lang="tr-TR" dirty="0">
                <a:solidFill>
                  <a:schemeClr val="bg1">
                    <a:lumMod val="85000"/>
                  </a:schemeClr>
                </a:solidFill>
                <a:latin typeface="+mn-lt"/>
                <a:cs typeface="+mn-cs"/>
              </a:rPr>
              <a:t>Proje sözleşmesinde belirtilen tarihlerde TÜBİTAK tarafından belirlenmiş olan format ve usullere uygun olarak sunulan, </a:t>
            </a:r>
            <a:r>
              <a:rPr lang="tr-TR" sz="3200" b="1" u="sng" dirty="0">
                <a:latin typeface="+mn-lt"/>
                <a:cs typeface="+mn-cs"/>
              </a:rPr>
              <a:t>bilimsel ve mali izleme amacıyla</a:t>
            </a:r>
            <a:r>
              <a:rPr lang="tr-TR" sz="2400" dirty="0">
                <a:latin typeface="+mn-lt"/>
                <a:cs typeface="+mn-cs"/>
              </a:rPr>
              <a:t> </a:t>
            </a:r>
            <a:r>
              <a:rPr lang="tr-TR" dirty="0">
                <a:solidFill>
                  <a:schemeClr val="bg1">
                    <a:lumMod val="85000"/>
                  </a:schemeClr>
                </a:solidFill>
                <a:latin typeface="+mn-lt"/>
                <a:cs typeface="+mn-cs"/>
              </a:rPr>
              <a:t>kullanılan rapor</a:t>
            </a:r>
          </a:p>
        </p:txBody>
      </p:sp>
      <p:sp>
        <p:nvSpPr>
          <p:cNvPr id="7" name="Dikdörtgen 6"/>
          <p:cNvSpPr/>
          <p:nvPr/>
        </p:nvSpPr>
        <p:spPr>
          <a:xfrm>
            <a:off x="900113" y="4868863"/>
            <a:ext cx="7272337" cy="646112"/>
          </a:xfrm>
          <a:prstGeom prst="rect">
            <a:avLst/>
          </a:prstGeom>
        </p:spPr>
        <p:txBody>
          <a:bodyPr>
            <a:spAutoFit/>
          </a:bodyPr>
          <a:lstStyle/>
          <a:p>
            <a:pPr fontAlgn="auto">
              <a:spcBef>
                <a:spcPts val="0"/>
              </a:spcBef>
              <a:spcAft>
                <a:spcPts val="0"/>
              </a:spcAft>
              <a:defRPr/>
            </a:pPr>
            <a:r>
              <a:rPr lang="tr-TR" dirty="0">
                <a:solidFill>
                  <a:schemeClr val="bg1">
                    <a:lumMod val="85000"/>
                  </a:schemeClr>
                </a:solidFill>
                <a:latin typeface="+mn-lt"/>
                <a:cs typeface="+mn-cs"/>
              </a:rPr>
              <a:t>Proje sözleşmesinde belirtilen bitiş tarihini takiben TÜBİTAK tarafından belirlenmiş olan format ve usullere uygun olarak rapor</a:t>
            </a:r>
          </a:p>
        </p:txBody>
      </p:sp>
      <p:sp>
        <p:nvSpPr>
          <p:cNvPr id="38917" name="Unvan 1"/>
          <p:cNvSpPr>
            <a:spLocks noGrp="1"/>
          </p:cNvSpPr>
          <p:nvPr>
            <p:ph type="title"/>
          </p:nvPr>
        </p:nvSpPr>
        <p:spPr>
          <a:xfrm>
            <a:off x="468313" y="-12700"/>
            <a:ext cx="7775575" cy="704850"/>
          </a:xfrm>
        </p:spPr>
        <p:txBody>
          <a:bodyPr/>
          <a:lstStyle/>
          <a:p>
            <a:r>
              <a:rPr lang="tr-TR" sz="2400" smtClean="0"/>
              <a:t>Proje İzleme (Mali Rapor) ve Proje Takip Sistemi (PTS)</a:t>
            </a:r>
            <a:endParaRPr lang="en-US" sz="2400"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Unvan 1"/>
          <p:cNvSpPr>
            <a:spLocks noGrp="1"/>
          </p:cNvSpPr>
          <p:nvPr>
            <p:ph type="title"/>
          </p:nvPr>
        </p:nvSpPr>
        <p:spPr>
          <a:xfrm>
            <a:off x="468313" y="0"/>
            <a:ext cx="7775575" cy="706438"/>
          </a:xfrm>
        </p:spPr>
        <p:txBody>
          <a:bodyPr/>
          <a:lstStyle/>
          <a:p>
            <a:r>
              <a:rPr lang="tr-TR" sz="2400" smtClean="0"/>
              <a:t>Proje İzleme (Mali Rapor) ve Proje Takip Sistemi (PTS)</a:t>
            </a:r>
            <a:endParaRPr lang="en-US" sz="2400" smtClean="0"/>
          </a:p>
        </p:txBody>
      </p:sp>
      <p:sp>
        <p:nvSpPr>
          <p:cNvPr id="4096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BEA6DC-B7C0-4553-BF6C-9CCD675EA227}" type="slidenum">
              <a:rPr lang="en-US">
                <a:solidFill>
                  <a:srgbClr val="898989"/>
                </a:solidFill>
                <a:cs typeface="Arial" charset="0"/>
              </a:rPr>
              <a:pPr fontAlgn="base">
                <a:spcBef>
                  <a:spcPct val="0"/>
                </a:spcBef>
                <a:spcAft>
                  <a:spcPct val="0"/>
                </a:spcAft>
              </a:pPr>
              <a:t>17</a:t>
            </a:fld>
            <a:endParaRPr lang="en-US">
              <a:solidFill>
                <a:srgbClr val="898989"/>
              </a:solidFill>
              <a:cs typeface="Arial" charset="0"/>
            </a:endParaRPr>
          </a:p>
        </p:txBody>
      </p:sp>
      <p:pic>
        <p:nvPicPr>
          <p:cNvPr id="11" name="Picture 4"/>
          <p:cNvPicPr>
            <a:picLocks noChangeAspect="1" noChangeArrowheads="1"/>
          </p:cNvPicPr>
          <p:nvPr/>
        </p:nvPicPr>
        <p:blipFill>
          <a:blip r:embed="rId2"/>
          <a:srcRect/>
          <a:stretch>
            <a:fillRect/>
          </a:stretch>
        </p:blipFill>
        <p:spPr bwMode="auto">
          <a:xfrm>
            <a:off x="611188" y="2349500"/>
            <a:ext cx="8042275" cy="3095625"/>
          </a:xfrm>
          <a:prstGeom prst="rect">
            <a:avLst/>
          </a:prstGeom>
          <a:ln w="19050">
            <a:solidFill>
              <a:srgbClr val="CD4A47"/>
            </a:solidFill>
            <a:miter lim="800000"/>
            <a:headEnd/>
            <a:tailEnd/>
          </a:ln>
          <a:effectLst>
            <a:outerShdw blurRad="190500" algn="tl" rotWithShape="0">
              <a:srgbClr val="000000">
                <a:alpha val="70000"/>
              </a:srgbClr>
            </a:outerShdw>
          </a:effectLst>
          <a:extLst/>
        </p:spPr>
      </p:pic>
      <p:sp>
        <p:nvSpPr>
          <p:cNvPr id="10" name="Aynı Yanın Köşesi Yuvarlatılmış Dikdörtgen 9"/>
          <p:cNvSpPr/>
          <p:nvPr/>
        </p:nvSpPr>
        <p:spPr>
          <a:xfrm>
            <a:off x="2555875" y="1757363"/>
            <a:ext cx="4248150" cy="504825"/>
          </a:xfrm>
          <a:prstGeom prst="round2Same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3" name="İçerik Yer Tutucusu 2"/>
          <p:cNvSpPr txBox="1">
            <a:spLocks/>
          </p:cNvSpPr>
          <p:nvPr/>
        </p:nvSpPr>
        <p:spPr>
          <a:xfrm>
            <a:off x="2987675" y="1628775"/>
            <a:ext cx="3168650" cy="720725"/>
          </a:xfrm>
          <a:prstGeom prst="rect">
            <a:avLst/>
          </a:prstGeom>
        </p:spPr>
        <p:txBody>
          <a:bodyPr lIns="0" tIns="0" rIns="0" bIns="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b="1" dirty="0">
                <a:solidFill>
                  <a:schemeClr val="bg1"/>
                </a:solidFill>
                <a:latin typeface="+mn-lt"/>
              </a:rPr>
              <a:t>Rapor Dönemleri</a:t>
            </a:r>
          </a:p>
        </p:txBody>
      </p:sp>
      <p:sp>
        <p:nvSpPr>
          <p:cNvPr id="3" name="Beşgen 2"/>
          <p:cNvSpPr/>
          <p:nvPr/>
        </p:nvSpPr>
        <p:spPr>
          <a:xfrm>
            <a:off x="990551" y="1772816"/>
            <a:ext cx="1565226" cy="472118"/>
          </a:xfrm>
          <a:prstGeom prst="homePlate">
            <a:avLst/>
          </a:prstGeom>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40969" name="Dikdörtgen 13"/>
          <p:cNvSpPr>
            <a:spLocks noChangeArrowheads="1"/>
          </p:cNvSpPr>
          <p:nvPr/>
        </p:nvSpPr>
        <p:spPr bwMode="auto">
          <a:xfrm>
            <a:off x="739775" y="1804988"/>
            <a:ext cx="1887538" cy="400050"/>
          </a:xfrm>
          <a:prstGeom prst="rect">
            <a:avLst/>
          </a:prstGeom>
          <a:noFill/>
          <a:ln w="9525">
            <a:noFill/>
            <a:miter lim="800000"/>
            <a:headEnd/>
            <a:tailEnd/>
          </a:ln>
        </p:spPr>
        <p:txBody>
          <a:bodyPr>
            <a:spAutoFit/>
          </a:bodyPr>
          <a:lstStyle/>
          <a:p>
            <a:pPr algn="ctr"/>
            <a:r>
              <a:rPr lang="tr-TR" sz="2000" b="1">
                <a:solidFill>
                  <a:schemeClr val="bg1"/>
                </a:solidFill>
                <a:latin typeface="Calibri" pitchFamily="34" charset="0"/>
              </a:rPr>
              <a:t>1007 hariç</a:t>
            </a:r>
            <a:endParaRPr lang="tr-TR" sz="2000" b="1" u="sng">
              <a:solidFill>
                <a:schemeClr val="bg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Unvan 1"/>
          <p:cNvSpPr>
            <a:spLocks noGrp="1"/>
          </p:cNvSpPr>
          <p:nvPr>
            <p:ph type="title"/>
          </p:nvPr>
        </p:nvSpPr>
        <p:spPr>
          <a:xfrm>
            <a:off x="468313" y="0"/>
            <a:ext cx="7775575" cy="706438"/>
          </a:xfrm>
        </p:spPr>
        <p:txBody>
          <a:bodyPr/>
          <a:lstStyle/>
          <a:p>
            <a:r>
              <a:rPr lang="tr-TR" sz="2400" smtClean="0"/>
              <a:t>Proje İzleme (Mali Rapor) ve Proje Takip Sistemi (PTS)</a:t>
            </a:r>
            <a:endParaRPr lang="en-US" sz="2400" smtClean="0"/>
          </a:p>
        </p:txBody>
      </p:sp>
      <p:sp>
        <p:nvSpPr>
          <p:cNvPr id="4198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C73985-21D2-4688-A7A7-27001C4FB691}" type="slidenum">
              <a:rPr lang="en-US">
                <a:solidFill>
                  <a:srgbClr val="898989"/>
                </a:solidFill>
                <a:cs typeface="Arial" charset="0"/>
              </a:rPr>
              <a:pPr fontAlgn="base">
                <a:spcBef>
                  <a:spcPct val="0"/>
                </a:spcBef>
                <a:spcAft>
                  <a:spcPct val="0"/>
                </a:spcAft>
              </a:pPr>
              <a:t>18</a:t>
            </a:fld>
            <a:endParaRPr lang="en-US">
              <a:solidFill>
                <a:srgbClr val="898989"/>
              </a:solidFill>
              <a:cs typeface="Arial" charset="0"/>
            </a:endParaRPr>
          </a:p>
        </p:txBody>
      </p:sp>
      <p:graphicFrame>
        <p:nvGraphicFramePr>
          <p:cNvPr id="5" name="Diyagram 1"/>
          <p:cNvGraphicFramePr/>
          <p:nvPr/>
        </p:nvGraphicFramePr>
        <p:xfrm>
          <a:off x="539552" y="1124744"/>
          <a:ext cx="5519936"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4"/>
          <p:cNvGraphicFramePr/>
          <p:nvPr/>
        </p:nvGraphicFramePr>
        <p:xfrm>
          <a:off x="-36512" y="3645024"/>
          <a:ext cx="6517704" cy="2808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Düz Ok Bağlayıcısı 6"/>
          <p:cNvCxnSpPr/>
          <p:nvPr/>
        </p:nvCxnSpPr>
        <p:spPr>
          <a:xfrm>
            <a:off x="1763713" y="3357563"/>
            <a:ext cx="0" cy="863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Düz Ok Bağlayıcısı 9"/>
          <p:cNvCxnSpPr/>
          <p:nvPr/>
        </p:nvCxnSpPr>
        <p:spPr>
          <a:xfrm>
            <a:off x="3419475" y="3357563"/>
            <a:ext cx="0" cy="863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Yatay Kaydırma 10"/>
          <p:cNvSpPr/>
          <p:nvPr/>
        </p:nvSpPr>
        <p:spPr>
          <a:xfrm>
            <a:off x="6372225" y="4352925"/>
            <a:ext cx="2376488" cy="1236663"/>
          </a:xfrm>
          <a:prstGeom prst="horizontalScroll">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41992" name="Metin kutusu 11"/>
          <p:cNvSpPr txBox="1">
            <a:spLocks noChangeArrowheads="1"/>
          </p:cNvSpPr>
          <p:nvPr/>
        </p:nvSpPr>
        <p:spPr bwMode="auto">
          <a:xfrm>
            <a:off x="6227763" y="4581525"/>
            <a:ext cx="2665412" cy="830263"/>
          </a:xfrm>
          <a:prstGeom prst="rect">
            <a:avLst/>
          </a:prstGeom>
          <a:noFill/>
          <a:ln w="9525">
            <a:noFill/>
            <a:miter lim="800000"/>
            <a:headEnd/>
            <a:tailEnd/>
          </a:ln>
        </p:spPr>
        <p:txBody>
          <a:bodyPr>
            <a:spAutoFit/>
          </a:bodyPr>
          <a:lstStyle/>
          <a:p>
            <a:pPr algn="ctr"/>
            <a:r>
              <a:rPr lang="tr-TR" sz="1600">
                <a:latin typeface="Calibri" pitchFamily="34" charset="0"/>
              </a:rPr>
              <a:t>Desteklenmesine karar verilen projelerin </a:t>
            </a:r>
          </a:p>
          <a:p>
            <a:pPr algn="ctr"/>
            <a:r>
              <a:rPr lang="tr-TR" sz="1600">
                <a:latin typeface="Calibri" pitchFamily="34" charset="0"/>
              </a:rPr>
              <a:t>mali ve idari takibi</a:t>
            </a:r>
          </a:p>
        </p:txBody>
      </p:sp>
      <p:sp>
        <p:nvSpPr>
          <p:cNvPr id="3" name="Dikey Kaydırma 2"/>
          <p:cNvSpPr/>
          <p:nvPr/>
        </p:nvSpPr>
        <p:spPr>
          <a:xfrm>
            <a:off x="6659563" y="1905000"/>
            <a:ext cx="1695450" cy="1379538"/>
          </a:xfrm>
          <a:prstGeom prst="verticalScroll">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3" name="Metin kutusu 2"/>
          <p:cNvSpPr txBox="1">
            <a:spLocks noChangeArrowheads="1"/>
          </p:cNvSpPr>
          <p:nvPr/>
        </p:nvSpPr>
        <p:spPr bwMode="auto">
          <a:xfrm>
            <a:off x="6875463" y="2230438"/>
            <a:ext cx="1181100" cy="831850"/>
          </a:xfrm>
          <a:prstGeom prst="rect">
            <a:avLst/>
          </a:prstGeom>
          <a:noFill/>
          <a:ln>
            <a:noFill/>
          </a:ln>
          <a:extLst/>
        </p:spPr>
        <p:txBody>
          <a:bodyPr wrap="none">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eaLnBrk="1" fontAlgn="auto" hangingPunct="1">
              <a:spcBef>
                <a:spcPts val="0"/>
              </a:spcBef>
              <a:spcAft>
                <a:spcPts val="0"/>
              </a:spcAft>
              <a:buFont typeface="Wingdings" panose="05000000000000000000" pitchFamily="2" charset="2"/>
              <a:buChar char="Ø"/>
              <a:defRPr/>
            </a:pPr>
            <a:r>
              <a:rPr lang="tr-TR" altLang="tr-TR" sz="1600" dirty="0">
                <a:latin typeface="+mn-lt"/>
                <a:cs typeface="+mn-cs"/>
              </a:rPr>
              <a:t>İzleyici</a:t>
            </a:r>
          </a:p>
          <a:p>
            <a:pPr eaLnBrk="1" fontAlgn="auto" hangingPunct="1">
              <a:spcBef>
                <a:spcPts val="0"/>
              </a:spcBef>
              <a:spcAft>
                <a:spcPts val="0"/>
              </a:spcAft>
              <a:buFont typeface="Wingdings" panose="05000000000000000000" pitchFamily="2" charset="2"/>
              <a:buChar char="Ø"/>
              <a:defRPr/>
            </a:pPr>
            <a:r>
              <a:rPr lang="tr-TR" altLang="tr-TR" sz="1600" dirty="0">
                <a:latin typeface="+mn-lt"/>
                <a:cs typeface="+mn-cs"/>
              </a:rPr>
              <a:t>Hakem</a:t>
            </a:r>
          </a:p>
          <a:p>
            <a:pPr eaLnBrk="1" fontAlgn="auto" hangingPunct="1">
              <a:spcBef>
                <a:spcPts val="0"/>
              </a:spcBef>
              <a:spcAft>
                <a:spcPts val="0"/>
              </a:spcAft>
              <a:buFont typeface="Wingdings" panose="05000000000000000000" pitchFamily="2" charset="2"/>
              <a:buChar char="Ø"/>
              <a:defRPr/>
            </a:pPr>
            <a:r>
              <a:rPr lang="tr-TR" altLang="tr-TR" sz="1600" dirty="0">
                <a:latin typeface="+mn-lt"/>
                <a:cs typeface="+mn-cs"/>
              </a:rPr>
              <a:t>Panelist</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nvGraphicFramePr>
        <p:xfrm>
          <a:off x="539552" y="1340768"/>
          <a:ext cx="7473485"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Köşeleri Yuvarlanmış Dikdörtgen Belirtme Çizgisi 1"/>
          <p:cNvSpPr/>
          <p:nvPr/>
        </p:nvSpPr>
        <p:spPr>
          <a:xfrm>
            <a:off x="1138238" y="2781300"/>
            <a:ext cx="1138237" cy="717550"/>
          </a:xfrm>
          <a:prstGeom prst="wedgeRoundRectCallout">
            <a:avLst>
              <a:gd name="adj1" fmla="val -17484"/>
              <a:gd name="adj2" fmla="val 76528"/>
              <a:gd name="adj3" fmla="val 16667"/>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2" name="Metin kutusu 9"/>
          <p:cNvSpPr txBox="1">
            <a:spLocks noChangeArrowheads="1"/>
          </p:cNvSpPr>
          <p:nvPr/>
        </p:nvSpPr>
        <p:spPr bwMode="auto">
          <a:xfrm>
            <a:off x="1042988" y="2781300"/>
            <a:ext cx="1222375" cy="692150"/>
          </a:xfrm>
          <a:prstGeom prst="rect">
            <a:avLst/>
          </a:prstGeom>
          <a:noFill/>
          <a:ln>
            <a:noFill/>
          </a:ln>
          <a:extLst/>
        </p:spPr>
        <p:txBody>
          <a:bodyPr>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marL="0" indent="0" algn="ctr" eaLnBrk="1" fontAlgn="auto" hangingPunct="1">
              <a:spcBef>
                <a:spcPts val="0"/>
              </a:spcBef>
              <a:spcAft>
                <a:spcPts val="0"/>
              </a:spcAft>
              <a:buFont typeface="Arial" pitchFamily="34" charset="0"/>
              <a:buNone/>
              <a:defRPr/>
            </a:pPr>
            <a:r>
              <a:rPr lang="tr-TR" altLang="tr-TR" sz="1300" dirty="0">
                <a:latin typeface="+mn-lt"/>
                <a:cs typeface="+mn-cs"/>
              </a:rPr>
              <a:t>Gelişme Raporu </a:t>
            </a:r>
            <a:endParaRPr lang="tr-TR" altLang="tr-TR" sz="1300" dirty="0" smtClean="0">
              <a:latin typeface="+mn-lt"/>
              <a:cs typeface="+mn-cs"/>
            </a:endParaRPr>
          </a:p>
          <a:p>
            <a:pPr marL="0" indent="0" algn="ctr" eaLnBrk="1" fontAlgn="auto" hangingPunct="1">
              <a:spcBef>
                <a:spcPts val="0"/>
              </a:spcBef>
              <a:spcAft>
                <a:spcPts val="0"/>
              </a:spcAft>
              <a:buFont typeface="Arial" pitchFamily="34" charset="0"/>
              <a:buNone/>
              <a:defRPr/>
            </a:pPr>
            <a:r>
              <a:rPr lang="tr-TR" altLang="tr-TR" sz="1300" dirty="0" smtClean="0">
                <a:latin typeface="+mn-lt"/>
                <a:cs typeface="+mn-cs"/>
              </a:rPr>
              <a:t>(</a:t>
            </a:r>
            <a:r>
              <a:rPr lang="tr-TR" altLang="tr-TR" sz="1300" dirty="0">
                <a:latin typeface="+mn-lt"/>
                <a:cs typeface="+mn-cs"/>
              </a:rPr>
              <a:t>Mali Kısım</a:t>
            </a:r>
            <a:r>
              <a:rPr lang="tr-TR" altLang="tr-TR" sz="1300" dirty="0" smtClean="0">
                <a:latin typeface="+mn-lt"/>
                <a:cs typeface="+mn-cs"/>
              </a:rPr>
              <a:t>)</a:t>
            </a:r>
            <a:endParaRPr lang="tr-TR" altLang="tr-TR" sz="1300" dirty="0">
              <a:latin typeface="+mn-lt"/>
              <a:cs typeface="+mn-cs"/>
            </a:endParaRPr>
          </a:p>
        </p:txBody>
      </p:sp>
      <p:sp>
        <p:nvSpPr>
          <p:cNvPr id="19" name="Köşeleri Yuvarlanmış Dikdörtgen Belirtme Çizgisi 18"/>
          <p:cNvSpPr/>
          <p:nvPr/>
        </p:nvSpPr>
        <p:spPr>
          <a:xfrm>
            <a:off x="4879975" y="1484313"/>
            <a:ext cx="1181100" cy="504825"/>
          </a:xfrm>
          <a:prstGeom prst="wedgeRoundRectCallout">
            <a:avLst>
              <a:gd name="adj1" fmla="val -35819"/>
              <a:gd name="adj2" fmla="val 87805"/>
              <a:gd name="adj3" fmla="val 16667"/>
            </a:avLst>
          </a:prstGeom>
        </p:spPr>
        <p:style>
          <a:lnRef idx="2">
            <a:schemeClr val="accent2"/>
          </a:lnRef>
          <a:fillRef idx="1">
            <a:schemeClr val="lt1"/>
          </a:fillRef>
          <a:effectRef idx="0">
            <a:schemeClr val="accent2"/>
          </a:effectRef>
          <a:fontRef idx="minor">
            <a:schemeClr val="dk1"/>
          </a:fontRef>
        </p:style>
        <p:txBody>
          <a:bodyPr lIns="216354" tIns="189034" rIns="216354" bIns="189034" spcCol="1270" anchor="ctr"/>
          <a:lstStyle/>
          <a:p>
            <a:pPr fontAlgn="auto">
              <a:spcBef>
                <a:spcPts val="0"/>
              </a:spcBef>
              <a:spcAft>
                <a:spcPts val="0"/>
              </a:spcAft>
              <a:defRPr/>
            </a:pPr>
            <a:r>
              <a:rPr lang="tr-TR" altLang="tr-TR" sz="1300" dirty="0"/>
              <a:t>TTS fişleri</a:t>
            </a:r>
          </a:p>
        </p:txBody>
      </p:sp>
      <p:sp>
        <p:nvSpPr>
          <p:cNvPr id="21" name="Köşeleri Yuvarlanmış Dikdörtgen Belirtme Çizgisi 20"/>
          <p:cNvSpPr/>
          <p:nvPr/>
        </p:nvSpPr>
        <p:spPr>
          <a:xfrm>
            <a:off x="6319838" y="4321175"/>
            <a:ext cx="2132012" cy="1339850"/>
          </a:xfrm>
          <a:prstGeom prst="wedgeRoundRectCallout">
            <a:avLst>
              <a:gd name="adj1" fmla="val -65395"/>
              <a:gd name="adj2" fmla="val -36931"/>
              <a:gd name="adj3" fmla="val 16667"/>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2" name="Metin kutusu 6"/>
          <p:cNvSpPr txBox="1">
            <a:spLocks noChangeArrowheads="1"/>
          </p:cNvSpPr>
          <p:nvPr/>
        </p:nvSpPr>
        <p:spPr bwMode="auto">
          <a:xfrm>
            <a:off x="6419850" y="4343400"/>
            <a:ext cx="3141663" cy="1462088"/>
          </a:xfrm>
          <a:prstGeom prst="rect">
            <a:avLst/>
          </a:prstGeom>
          <a:noFill/>
          <a:ln>
            <a:noFill/>
          </a:ln>
          <a:extLst/>
        </p:spPr>
        <p:txBody>
          <a:bodyPr>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eaLnBrk="1" fontAlgn="auto" hangingPunct="1">
              <a:spcBef>
                <a:spcPts val="0"/>
              </a:spcBef>
              <a:spcAft>
                <a:spcPts val="0"/>
              </a:spcAft>
              <a:buClr>
                <a:schemeClr val="tx1"/>
              </a:buClr>
              <a:buFont typeface="Wingdings" panose="05000000000000000000" pitchFamily="2" charset="2"/>
              <a:buChar char="Ø"/>
              <a:defRPr/>
            </a:pPr>
            <a:r>
              <a:rPr lang="tr-TR" altLang="tr-TR" sz="1300" dirty="0" smtClean="0">
                <a:latin typeface="+mn-lt"/>
                <a:cs typeface="+mn-cs"/>
              </a:rPr>
              <a:t>Bursiyer </a:t>
            </a:r>
            <a:r>
              <a:rPr lang="tr-TR" altLang="tr-TR" sz="1300" dirty="0">
                <a:latin typeface="+mn-lt"/>
                <a:cs typeface="+mn-cs"/>
              </a:rPr>
              <a:t>Bilgileri</a:t>
            </a:r>
          </a:p>
          <a:p>
            <a:pPr eaLnBrk="1" fontAlgn="auto" hangingPunct="1">
              <a:spcBef>
                <a:spcPts val="0"/>
              </a:spcBef>
              <a:spcAft>
                <a:spcPts val="0"/>
              </a:spcAft>
              <a:buClr>
                <a:schemeClr val="tx1"/>
              </a:buClr>
              <a:buFont typeface="Wingdings" panose="05000000000000000000" pitchFamily="2" charset="2"/>
              <a:buChar char="Ø"/>
              <a:defRPr/>
            </a:pPr>
            <a:r>
              <a:rPr lang="tr-TR" altLang="tr-TR" sz="1300" dirty="0">
                <a:latin typeface="+mn-lt"/>
                <a:cs typeface="+mn-cs"/>
              </a:rPr>
              <a:t>Talepler (Grup </a:t>
            </a:r>
            <a:r>
              <a:rPr lang="tr-TR" altLang="tr-TR" sz="1300" dirty="0" smtClean="0">
                <a:latin typeface="+mn-lt"/>
                <a:cs typeface="+mn-cs"/>
              </a:rPr>
              <a:t>onayı </a:t>
            </a:r>
          </a:p>
          <a:p>
            <a:pPr marL="0" indent="0" eaLnBrk="1" fontAlgn="auto" hangingPunct="1">
              <a:spcBef>
                <a:spcPts val="0"/>
              </a:spcBef>
              <a:spcAft>
                <a:spcPts val="0"/>
              </a:spcAft>
              <a:buClr>
                <a:schemeClr val="tx1"/>
              </a:buClr>
              <a:buFont typeface="Arial" pitchFamily="34" charset="0"/>
              <a:buNone/>
              <a:defRPr/>
            </a:pPr>
            <a:r>
              <a:rPr lang="tr-TR" altLang="tr-TR" sz="1300" dirty="0">
                <a:latin typeface="+mn-lt"/>
                <a:cs typeface="+mn-cs"/>
              </a:rPr>
              <a:t> </a:t>
            </a:r>
            <a:r>
              <a:rPr lang="tr-TR" altLang="tr-TR" sz="1300" dirty="0" smtClean="0">
                <a:latin typeface="+mn-lt"/>
                <a:cs typeface="+mn-cs"/>
              </a:rPr>
              <a:t>         gerektiren </a:t>
            </a:r>
            <a:r>
              <a:rPr lang="tr-TR" altLang="tr-TR" sz="1300" dirty="0">
                <a:latin typeface="+mn-lt"/>
                <a:cs typeface="+mn-cs"/>
              </a:rPr>
              <a:t>durumlar)</a:t>
            </a:r>
          </a:p>
          <a:p>
            <a:pPr eaLnBrk="1" fontAlgn="auto" hangingPunct="1">
              <a:spcBef>
                <a:spcPts val="0"/>
              </a:spcBef>
              <a:spcAft>
                <a:spcPts val="0"/>
              </a:spcAft>
              <a:buClr>
                <a:schemeClr val="tx1"/>
              </a:buClr>
              <a:buFont typeface="Wingdings" panose="05000000000000000000" pitchFamily="2" charset="2"/>
              <a:buChar char="Ø"/>
              <a:defRPr/>
            </a:pPr>
            <a:r>
              <a:rPr lang="tr-TR" altLang="tr-TR" sz="1300" dirty="0">
                <a:latin typeface="+mn-lt"/>
                <a:cs typeface="+mn-cs"/>
              </a:rPr>
              <a:t>Resmi Yazışmalar</a:t>
            </a:r>
          </a:p>
          <a:p>
            <a:pPr eaLnBrk="1" fontAlgn="auto" hangingPunct="1">
              <a:spcBef>
                <a:spcPts val="0"/>
              </a:spcBef>
              <a:spcAft>
                <a:spcPts val="0"/>
              </a:spcAft>
              <a:buClr>
                <a:schemeClr val="tx1"/>
              </a:buClr>
              <a:buFont typeface="Wingdings" panose="05000000000000000000" pitchFamily="2" charset="2"/>
              <a:buChar char="Ø"/>
              <a:defRPr/>
            </a:pPr>
            <a:r>
              <a:rPr lang="tr-TR" altLang="tr-TR" sz="1300" dirty="0">
                <a:latin typeface="+mn-lt"/>
                <a:cs typeface="+mn-cs"/>
              </a:rPr>
              <a:t>Gelişme Raporu </a:t>
            </a:r>
          </a:p>
          <a:p>
            <a:pPr marL="0" indent="0" eaLnBrk="1" fontAlgn="auto" hangingPunct="1">
              <a:spcBef>
                <a:spcPts val="0"/>
              </a:spcBef>
              <a:spcAft>
                <a:spcPts val="0"/>
              </a:spcAft>
              <a:buClr>
                <a:schemeClr val="tx1"/>
              </a:buClr>
              <a:buFont typeface="Arial" pitchFamily="34" charset="0"/>
              <a:buNone/>
              <a:defRPr/>
            </a:pPr>
            <a:r>
              <a:rPr lang="tr-TR" altLang="tr-TR" sz="1300" dirty="0" smtClean="0">
                <a:latin typeface="+mn-lt"/>
                <a:cs typeface="+mn-cs"/>
              </a:rPr>
              <a:t>         (Bilimsel </a:t>
            </a:r>
            <a:r>
              <a:rPr lang="tr-TR" altLang="tr-TR" sz="1300" dirty="0">
                <a:latin typeface="+mn-lt"/>
                <a:cs typeface="+mn-cs"/>
              </a:rPr>
              <a:t>Kısım)</a:t>
            </a:r>
          </a:p>
          <a:p>
            <a:pPr marL="0" indent="0" eaLnBrk="1" fontAlgn="auto" hangingPunct="1">
              <a:spcBef>
                <a:spcPts val="0"/>
              </a:spcBef>
              <a:spcAft>
                <a:spcPts val="0"/>
              </a:spcAft>
              <a:buClr>
                <a:schemeClr val="tx1"/>
              </a:buClr>
              <a:buFont typeface="Arial" pitchFamily="34" charset="0"/>
              <a:buNone/>
              <a:defRPr/>
            </a:pPr>
            <a:endParaRPr lang="tr-TR" altLang="tr-TR" sz="1100" dirty="0">
              <a:latin typeface="+mn-lt"/>
              <a:cs typeface="+mn-cs"/>
            </a:endParaRPr>
          </a:p>
        </p:txBody>
      </p:sp>
      <p:sp>
        <p:nvSpPr>
          <p:cNvPr id="43015" name="Unvan 1"/>
          <p:cNvSpPr txBox="1">
            <a:spLocks/>
          </p:cNvSpPr>
          <p:nvPr/>
        </p:nvSpPr>
        <p:spPr bwMode="auto">
          <a:xfrm>
            <a:off x="71438" y="130175"/>
            <a:ext cx="8245475" cy="706438"/>
          </a:xfrm>
          <a:prstGeom prst="rect">
            <a:avLst/>
          </a:prstGeom>
          <a:noFill/>
          <a:ln w="9525">
            <a:noFill/>
            <a:miter lim="800000"/>
            <a:headEnd/>
            <a:tailEnd/>
          </a:ln>
        </p:spPr>
        <p:txBody>
          <a:bodyPr/>
          <a:lstStyle/>
          <a:p>
            <a:r>
              <a:rPr lang="tr-TR" sz="2700" b="1">
                <a:solidFill>
                  <a:schemeClr val="bg1"/>
                </a:solidFill>
                <a:latin typeface="Corbel" pitchFamily="34" charset="0"/>
              </a:rPr>
              <a:t>Proje İzleme (Mali Rapor) ve Proje Takip Sistemi (PTS)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a:xfrm>
            <a:off x="323850" y="0"/>
            <a:ext cx="7777163" cy="706438"/>
          </a:xfrm>
        </p:spPr>
        <p:txBody>
          <a:bodyPr/>
          <a:lstStyle/>
          <a:p>
            <a:r>
              <a:rPr lang="tr-TR" smtClean="0"/>
              <a:t>Sunum Programı </a:t>
            </a:r>
            <a:r>
              <a:rPr lang="tr-TR" sz="2200" i="1" smtClean="0"/>
              <a:t>(Sunum sırasına göre)</a:t>
            </a:r>
          </a:p>
        </p:txBody>
      </p:sp>
      <p:graphicFrame>
        <p:nvGraphicFramePr>
          <p:cNvPr id="8" name="İçerik Yer Tutucusu 3"/>
          <p:cNvGraphicFramePr>
            <a:graphicFrameLocks/>
          </p:cNvGraphicFramePr>
          <p:nvPr/>
        </p:nvGraphicFramePr>
        <p:xfrm>
          <a:off x="323528" y="1772816"/>
          <a:ext cx="7982544"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İçerik Yer Tutucusu 3"/>
          <p:cNvGraphicFramePr>
            <a:graphicFrameLocks/>
          </p:cNvGraphicFramePr>
          <p:nvPr/>
        </p:nvGraphicFramePr>
        <p:xfrm>
          <a:off x="323528" y="2752329"/>
          <a:ext cx="7992888" cy="9647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İçerik Yer Tutucusu 3"/>
          <p:cNvGraphicFramePr>
            <a:graphicFrameLocks/>
          </p:cNvGraphicFramePr>
          <p:nvPr/>
        </p:nvGraphicFramePr>
        <p:xfrm>
          <a:off x="323528" y="3789040"/>
          <a:ext cx="7992888" cy="9361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İçerik Yer Tutucusu 3"/>
          <p:cNvGraphicFramePr>
            <a:graphicFrameLocks/>
          </p:cNvGraphicFramePr>
          <p:nvPr/>
        </p:nvGraphicFramePr>
        <p:xfrm>
          <a:off x="323528" y="836712"/>
          <a:ext cx="7992888" cy="9361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İçerik Yer Tutucusu 3"/>
          <p:cNvGraphicFramePr>
            <a:graphicFrameLocks/>
          </p:cNvGraphicFramePr>
          <p:nvPr/>
        </p:nvGraphicFramePr>
        <p:xfrm>
          <a:off x="323528" y="4768553"/>
          <a:ext cx="7992888" cy="96470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3" name="İçerik Yer Tutucusu 3"/>
          <p:cNvGraphicFramePr>
            <a:graphicFrameLocks/>
          </p:cNvGraphicFramePr>
          <p:nvPr/>
        </p:nvGraphicFramePr>
        <p:xfrm>
          <a:off x="323528" y="5805264"/>
          <a:ext cx="7992888" cy="93610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Unvan 1"/>
          <p:cNvSpPr>
            <a:spLocks noGrp="1"/>
          </p:cNvSpPr>
          <p:nvPr>
            <p:ph type="title"/>
          </p:nvPr>
        </p:nvSpPr>
        <p:spPr>
          <a:xfrm>
            <a:off x="71438" y="58738"/>
            <a:ext cx="8245475" cy="706437"/>
          </a:xfrm>
        </p:spPr>
        <p:txBody>
          <a:bodyPr/>
          <a:lstStyle/>
          <a:p>
            <a:r>
              <a:rPr lang="tr-TR" sz="2700" smtClean="0"/>
              <a:t>Proje İzleme (Mali Rapor) ve Proje Takip Sistemi (PTS)</a:t>
            </a:r>
          </a:p>
        </p:txBody>
      </p:sp>
      <p:sp>
        <p:nvSpPr>
          <p:cNvPr id="6" name="Aynı Yanın Köşesi Yuvarlatılmış Dikdörtgen 5"/>
          <p:cNvSpPr/>
          <p:nvPr/>
        </p:nvSpPr>
        <p:spPr>
          <a:xfrm>
            <a:off x="179388" y="1089025"/>
            <a:ext cx="4248150" cy="503238"/>
          </a:xfrm>
          <a:prstGeom prst="round2Same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7" name="İçerik Yer Tutucusu 2"/>
          <p:cNvSpPr txBox="1">
            <a:spLocks/>
          </p:cNvSpPr>
          <p:nvPr/>
        </p:nvSpPr>
        <p:spPr>
          <a:xfrm>
            <a:off x="539750" y="958850"/>
            <a:ext cx="3168650" cy="720725"/>
          </a:xfrm>
          <a:prstGeom prst="rect">
            <a:avLst/>
          </a:prstGeom>
        </p:spPr>
        <p:txBody>
          <a:bodyPr lIns="0" tIns="0" rIns="0" bIns="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b="1" dirty="0" smtClean="0">
                <a:solidFill>
                  <a:schemeClr val="bg1"/>
                </a:solidFill>
                <a:latin typeface="+mn-lt"/>
              </a:rPr>
              <a:t>TTS Neden Önemli ?</a:t>
            </a:r>
          </a:p>
        </p:txBody>
      </p:sp>
      <p:sp>
        <p:nvSpPr>
          <p:cNvPr id="3" name="Sağ Ayraç 2"/>
          <p:cNvSpPr/>
          <p:nvPr/>
        </p:nvSpPr>
        <p:spPr>
          <a:xfrm>
            <a:off x="4992688" y="1511300"/>
            <a:ext cx="504825" cy="4895850"/>
          </a:xfrm>
          <a:prstGeom prst="rightBrace">
            <a:avLst>
              <a:gd name="adj1" fmla="val 34788"/>
              <a:gd name="adj2" fmla="val 50000"/>
            </a:avLst>
          </a:prstGeom>
          <a:ln>
            <a:solidFill>
              <a:srgbClr val="C86664"/>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a:p>
        </p:txBody>
      </p:sp>
      <p:sp>
        <p:nvSpPr>
          <p:cNvPr id="4" name="Çapraz Köşesi Kesik Dikdörtgen 3"/>
          <p:cNvSpPr/>
          <p:nvPr/>
        </p:nvSpPr>
        <p:spPr>
          <a:xfrm>
            <a:off x="5795963" y="3016250"/>
            <a:ext cx="2089150" cy="1925638"/>
          </a:xfrm>
          <a:prstGeom prst="snip2DiagRect">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1" name="İçerik Yer Tutucusu 2"/>
          <p:cNvSpPr txBox="1">
            <a:spLocks/>
          </p:cNvSpPr>
          <p:nvPr/>
        </p:nvSpPr>
        <p:spPr>
          <a:xfrm>
            <a:off x="5435600" y="3128963"/>
            <a:ext cx="2449513" cy="166211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sz="2000" b="1" dirty="0" smtClean="0">
                <a:latin typeface="+mn-lt"/>
              </a:rPr>
              <a:t>Bu alanlardaki veriler TTS girdilerinden oluşmaktadır. </a:t>
            </a:r>
          </a:p>
        </p:txBody>
      </p:sp>
      <p:pic>
        <p:nvPicPr>
          <p:cNvPr id="44039" name="Picture 3" descr="D:\YandexDisk\Screenshots\2014-08-30 13-31-40 110T810 Numaralı Proje Mali Değerlendirme - Mozilla Firefox.png"/>
          <p:cNvPicPr>
            <a:picLocks noChangeAspect="1" noChangeArrowheads="1"/>
          </p:cNvPicPr>
          <p:nvPr/>
        </p:nvPicPr>
        <p:blipFill>
          <a:blip r:embed="rId2"/>
          <a:srcRect r="52785"/>
          <a:stretch>
            <a:fillRect/>
          </a:stretch>
        </p:blipFill>
        <p:spPr bwMode="auto">
          <a:xfrm>
            <a:off x="219075" y="1622425"/>
            <a:ext cx="4137025" cy="4614863"/>
          </a:xfrm>
          <a:prstGeom prst="rect">
            <a:avLst/>
          </a:prstGeom>
          <a:noFill/>
          <a:ln w="19050">
            <a:solidFill>
              <a:srgbClr val="FF0000"/>
            </a:solid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Unvan 1"/>
          <p:cNvSpPr>
            <a:spLocks noGrp="1"/>
          </p:cNvSpPr>
          <p:nvPr>
            <p:ph type="title"/>
          </p:nvPr>
        </p:nvSpPr>
        <p:spPr>
          <a:xfrm>
            <a:off x="71438" y="58738"/>
            <a:ext cx="8245475" cy="706437"/>
          </a:xfrm>
        </p:spPr>
        <p:txBody>
          <a:bodyPr/>
          <a:lstStyle/>
          <a:p>
            <a:r>
              <a:rPr lang="tr-TR" sz="2700" smtClean="0"/>
              <a:t>Proje İzleme (Mali Rapor) ve Proje Takip Sistemi (PTS)</a:t>
            </a:r>
          </a:p>
        </p:txBody>
      </p:sp>
      <p:pic>
        <p:nvPicPr>
          <p:cNvPr id="45058" name="Picture 3" descr="D:\YandexDisk\Screenshots\2014-08-30 13-31-40 110T810 Numaralı Proje Mali Değerlendirme - Mozilla Firefox.png"/>
          <p:cNvPicPr>
            <a:picLocks noChangeAspect="1" noChangeArrowheads="1"/>
          </p:cNvPicPr>
          <p:nvPr/>
        </p:nvPicPr>
        <p:blipFill>
          <a:blip r:embed="rId2"/>
          <a:srcRect/>
          <a:stretch>
            <a:fillRect/>
          </a:stretch>
        </p:blipFill>
        <p:spPr bwMode="auto">
          <a:xfrm>
            <a:off x="219075" y="1622425"/>
            <a:ext cx="8763000" cy="4614863"/>
          </a:xfrm>
          <a:prstGeom prst="rect">
            <a:avLst/>
          </a:prstGeom>
          <a:noFill/>
          <a:ln w="19050">
            <a:solidFill>
              <a:srgbClr val="FF0000"/>
            </a:solidFill>
            <a:miter lim="800000"/>
            <a:headEnd/>
            <a:tailEnd/>
          </a:ln>
        </p:spPr>
      </p:pic>
      <p:sp>
        <p:nvSpPr>
          <p:cNvPr id="3" name="Aynı Yanın Köşesi Yuvarlatılmış Dikdörtgen 2"/>
          <p:cNvSpPr/>
          <p:nvPr/>
        </p:nvSpPr>
        <p:spPr>
          <a:xfrm>
            <a:off x="2555875" y="1089025"/>
            <a:ext cx="4319588" cy="503238"/>
          </a:xfrm>
          <a:prstGeom prst="round2Same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6" name="İçerik Yer Tutucusu 2"/>
          <p:cNvSpPr txBox="1">
            <a:spLocks/>
          </p:cNvSpPr>
          <p:nvPr/>
        </p:nvSpPr>
        <p:spPr>
          <a:xfrm>
            <a:off x="2987675" y="981075"/>
            <a:ext cx="3168650" cy="719138"/>
          </a:xfrm>
          <a:prstGeom prst="rect">
            <a:avLst/>
          </a:prstGeom>
        </p:spPr>
        <p:txBody>
          <a:bodyPr lIns="0" tIns="0" rIns="0" bIns="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defRPr/>
            </a:pPr>
            <a:r>
              <a:rPr lang="tr-TR" b="1" dirty="0" smtClean="0">
                <a:solidFill>
                  <a:schemeClr val="bg1"/>
                </a:solidFill>
                <a:latin typeface="+mn-lt"/>
              </a:rPr>
              <a:t>TTS Neden Önemli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Unvan 1"/>
          <p:cNvSpPr>
            <a:spLocks noGrp="1"/>
          </p:cNvSpPr>
          <p:nvPr>
            <p:ph type="title"/>
          </p:nvPr>
        </p:nvSpPr>
        <p:spPr>
          <a:xfrm>
            <a:off x="71438" y="58738"/>
            <a:ext cx="8245475" cy="706437"/>
          </a:xfrm>
        </p:spPr>
        <p:txBody>
          <a:bodyPr/>
          <a:lstStyle/>
          <a:p>
            <a:r>
              <a:rPr lang="tr-TR" sz="2700" smtClean="0"/>
              <a:t>Proje İzleme (Mali Rapor) ve Proje Takip Sistemi (PTS)</a:t>
            </a:r>
          </a:p>
        </p:txBody>
      </p:sp>
      <p:sp>
        <p:nvSpPr>
          <p:cNvPr id="4608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78E60F-73ED-4575-B564-2B0F1DBE07E1}" type="slidenum">
              <a:rPr lang="en-US">
                <a:solidFill>
                  <a:srgbClr val="898989"/>
                </a:solidFill>
                <a:cs typeface="Arial" charset="0"/>
              </a:rPr>
              <a:pPr fontAlgn="base">
                <a:spcBef>
                  <a:spcPct val="0"/>
                </a:spcBef>
                <a:spcAft>
                  <a:spcPct val="0"/>
                </a:spcAft>
              </a:pPr>
              <a:t>22</a:t>
            </a:fld>
            <a:endParaRPr lang="en-US">
              <a:solidFill>
                <a:srgbClr val="898989"/>
              </a:solidFill>
              <a:cs typeface="Arial" charset="0"/>
            </a:endParaRPr>
          </a:p>
        </p:txBody>
      </p:sp>
      <p:graphicFrame>
        <p:nvGraphicFramePr>
          <p:cNvPr id="7" name="İçerik Yer Tutucusu 6"/>
          <p:cNvGraphicFramePr>
            <a:graphicFrameLocks noGrp="1"/>
          </p:cNvGraphicFramePr>
          <p:nvPr>
            <p:ph idx="1"/>
          </p:nvPr>
        </p:nvGraphicFramePr>
        <p:xfrm>
          <a:off x="971600" y="1340768"/>
          <a:ext cx="7169993"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İçerik Yer Tutucusu 2"/>
          <p:cNvSpPr txBox="1">
            <a:spLocks/>
          </p:cNvSpPr>
          <p:nvPr/>
        </p:nvSpPr>
        <p:spPr>
          <a:xfrm>
            <a:off x="2452688" y="1733550"/>
            <a:ext cx="4321175" cy="720725"/>
          </a:xfrm>
          <a:prstGeom prst="rect">
            <a:avLst/>
          </a:prstGeom>
        </p:spPr>
        <p:txBody>
          <a:bodyPr lIns="0" tIns="0" rIns="0" bIns="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tr-TR" sz="2200" b="1" dirty="0">
                <a:latin typeface="+mj-lt"/>
              </a:rPr>
              <a:t>Mali Rapor Değerlendirme Sürecini Etkileyen TTS Verileri</a:t>
            </a:r>
            <a:endParaRPr lang="en-US" sz="2200" dirty="0">
              <a:latin typeface="+mj-lt"/>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4710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EA8C10-9325-4B8F-BBDB-20C6D2A20B07}" type="slidenum">
              <a:rPr lang="en-US">
                <a:solidFill>
                  <a:srgbClr val="898989"/>
                </a:solidFill>
                <a:cs typeface="Arial" charset="0"/>
              </a:rPr>
              <a:pPr fontAlgn="base">
                <a:spcBef>
                  <a:spcPct val="0"/>
                </a:spcBef>
                <a:spcAft>
                  <a:spcPct val="0"/>
                </a:spcAft>
              </a:pPr>
              <a:t>23</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1"/>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Fatih DEMİR</a:t>
              </a:r>
            </a:p>
          </p:txBody>
        </p:sp>
      </p:grpSp>
      <p:sp>
        <p:nvSpPr>
          <p:cNvPr id="47109" name="Dikdörtgen 8"/>
          <p:cNvSpPr>
            <a:spLocks noChangeArrowheads="1"/>
          </p:cNvSpPr>
          <p:nvPr/>
        </p:nvSpPr>
        <p:spPr bwMode="auto">
          <a:xfrm>
            <a:off x="2328863" y="2852738"/>
            <a:ext cx="6267450" cy="523875"/>
          </a:xfrm>
          <a:prstGeom prst="rect">
            <a:avLst/>
          </a:prstGeom>
          <a:noFill/>
          <a:ln w="9525">
            <a:noFill/>
            <a:miter lim="800000"/>
            <a:headEnd/>
            <a:tailEnd/>
          </a:ln>
        </p:spPr>
        <p:txBody>
          <a:bodyPr>
            <a:spAutoFit/>
          </a:bodyPr>
          <a:lstStyle/>
          <a:p>
            <a:r>
              <a:rPr lang="tr-TR" sz="2800">
                <a:latin typeface="Calibri" pitchFamily="34" charset="0"/>
              </a:rPr>
              <a:t>Ödenek Transferi</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A87327-9C76-4019-B7D9-6FFCE6E040D7}" type="slidenum">
              <a:rPr lang="en-US">
                <a:solidFill>
                  <a:srgbClr val="898989"/>
                </a:solidFill>
                <a:cs typeface="Arial" charset="0"/>
              </a:rPr>
              <a:pPr fontAlgn="base">
                <a:spcBef>
                  <a:spcPct val="0"/>
                </a:spcBef>
                <a:spcAft>
                  <a:spcPct val="0"/>
                </a:spcAft>
              </a:pPr>
              <a:t>24</a:t>
            </a:fld>
            <a:endParaRPr lang="en-US">
              <a:solidFill>
                <a:srgbClr val="898989"/>
              </a:solidFill>
              <a:cs typeface="Arial" charset="0"/>
            </a:endParaRPr>
          </a:p>
        </p:txBody>
      </p:sp>
      <p:sp>
        <p:nvSpPr>
          <p:cNvPr id="48130" name="Unvan 4"/>
          <p:cNvSpPr>
            <a:spLocks noGrp="1"/>
          </p:cNvSpPr>
          <p:nvPr>
            <p:ph type="title"/>
          </p:nvPr>
        </p:nvSpPr>
        <p:spPr>
          <a:xfrm>
            <a:off x="395288" y="0"/>
            <a:ext cx="7777162" cy="706438"/>
          </a:xfrm>
        </p:spPr>
        <p:txBody>
          <a:bodyPr/>
          <a:lstStyle/>
          <a:p>
            <a:r>
              <a:rPr lang="tr-TR" smtClean="0"/>
              <a:t>Ödenek Transferi</a:t>
            </a:r>
            <a:endParaRPr lang="en-US" smtClean="0"/>
          </a:p>
        </p:txBody>
      </p:sp>
      <p:graphicFrame>
        <p:nvGraphicFramePr>
          <p:cNvPr id="6" name="İçerik Yer Tutucusu 3"/>
          <p:cNvGraphicFramePr>
            <a:graphicFrameLocks noGrp="1"/>
          </p:cNvGraphicFramePr>
          <p:nvPr>
            <p:ph idx="1"/>
          </p:nvPr>
        </p:nvGraphicFramePr>
        <p:xfrm>
          <a:off x="467544" y="1360438"/>
          <a:ext cx="8280920" cy="518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2" name="Slayt Numarası Yer Tutucusu 1"/>
          <p:cNvSpPr txBox="1">
            <a:spLocks/>
          </p:cNvSpPr>
          <p:nvPr/>
        </p:nvSpPr>
        <p:spPr bwMode="auto">
          <a:xfrm>
            <a:off x="6481763" y="6381750"/>
            <a:ext cx="2133600" cy="365125"/>
          </a:xfrm>
          <a:prstGeom prst="rect">
            <a:avLst/>
          </a:prstGeom>
          <a:noFill/>
          <a:ln w="9525">
            <a:noFill/>
            <a:miter lim="800000"/>
            <a:headEnd/>
            <a:tailEnd/>
          </a:ln>
        </p:spPr>
        <p:txBody>
          <a:bodyPr anchor="ctr"/>
          <a:lstStyle/>
          <a:p>
            <a:pPr algn="r"/>
            <a:endParaRPr lang="en-US" sz="1200">
              <a:solidFill>
                <a:srgbClr val="898989"/>
              </a:solidFill>
              <a:latin typeface="Corbel" pitchFamily="34" charset="0"/>
            </a:endParaRPr>
          </a:p>
        </p:txBody>
      </p:sp>
      <p:pic>
        <p:nvPicPr>
          <p:cNvPr id="8" name="Resim 7"/>
          <p:cNvPicPr>
            <a:picLocks noChangeAspect="1"/>
          </p:cNvPicPr>
          <p:nvPr/>
        </p:nvPicPr>
        <p:blipFill>
          <a:blip r:embed="rId7">
            <a:extLst/>
          </a:blip>
          <a:stretch>
            <a:fillRect/>
          </a:stretch>
        </p:blipFill>
        <p:spPr>
          <a:xfrm>
            <a:off x="3635896" y="1216645"/>
            <a:ext cx="2353444" cy="1568963"/>
          </a:xfrm>
          <a:prstGeom prst="snip2DiagRect">
            <a:avLst/>
          </a:prstGeom>
          <a:solidFill>
            <a:srgbClr val="FFFFFF">
              <a:shade val="85000"/>
            </a:srgbClr>
          </a:solidFill>
          <a:ln w="88900" cap="sq">
            <a:solidFill>
              <a:schemeClr val="accent1">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EF9DFC-E50A-4793-9AAD-F65FAFD8D39A}" type="slidenum">
              <a:rPr lang="en-US">
                <a:solidFill>
                  <a:srgbClr val="898989"/>
                </a:solidFill>
                <a:cs typeface="Arial" charset="0"/>
              </a:rPr>
              <a:pPr fontAlgn="base">
                <a:spcBef>
                  <a:spcPct val="0"/>
                </a:spcBef>
                <a:spcAft>
                  <a:spcPct val="0"/>
                </a:spcAft>
              </a:pPr>
              <a:t>25</a:t>
            </a:fld>
            <a:endParaRPr lang="en-US">
              <a:solidFill>
                <a:srgbClr val="898989"/>
              </a:solidFill>
              <a:cs typeface="Arial" charset="0"/>
            </a:endParaRPr>
          </a:p>
        </p:txBody>
      </p:sp>
      <p:sp>
        <p:nvSpPr>
          <p:cNvPr id="49154" name="Unvan 4"/>
          <p:cNvSpPr>
            <a:spLocks noGrp="1"/>
          </p:cNvSpPr>
          <p:nvPr>
            <p:ph type="title"/>
          </p:nvPr>
        </p:nvSpPr>
        <p:spPr>
          <a:xfrm>
            <a:off x="395288" y="0"/>
            <a:ext cx="7777162" cy="706438"/>
          </a:xfrm>
        </p:spPr>
        <p:txBody>
          <a:bodyPr/>
          <a:lstStyle/>
          <a:p>
            <a:r>
              <a:rPr lang="tr-TR" smtClean="0"/>
              <a:t>Ödenek Transferi</a:t>
            </a:r>
            <a:endParaRPr lang="en-US" smtClean="0"/>
          </a:p>
        </p:txBody>
      </p:sp>
      <p:graphicFrame>
        <p:nvGraphicFramePr>
          <p:cNvPr id="6" name="İçerik Yer Tutucusu 3"/>
          <p:cNvGraphicFramePr>
            <a:graphicFrameLocks noGrp="1"/>
          </p:cNvGraphicFramePr>
          <p:nvPr>
            <p:ph idx="1"/>
          </p:nvPr>
        </p:nvGraphicFramePr>
        <p:xfrm>
          <a:off x="467544" y="1895127"/>
          <a:ext cx="5732840" cy="293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6" name="Slayt Numarası Yer Tutucusu 1"/>
          <p:cNvSpPr txBox="1">
            <a:spLocks/>
          </p:cNvSpPr>
          <p:nvPr/>
        </p:nvSpPr>
        <p:spPr bwMode="auto">
          <a:xfrm>
            <a:off x="6481763" y="6381750"/>
            <a:ext cx="2133600" cy="365125"/>
          </a:xfrm>
          <a:prstGeom prst="rect">
            <a:avLst/>
          </a:prstGeom>
          <a:noFill/>
          <a:ln w="9525">
            <a:noFill/>
            <a:miter lim="800000"/>
            <a:headEnd/>
            <a:tailEnd/>
          </a:ln>
        </p:spPr>
        <p:txBody>
          <a:bodyPr anchor="ctr"/>
          <a:lstStyle/>
          <a:p>
            <a:pPr algn="r"/>
            <a:endParaRPr lang="en-US" sz="1200">
              <a:solidFill>
                <a:srgbClr val="898989"/>
              </a:solidFill>
              <a:latin typeface="Corbel" pitchFamily="34" charset="0"/>
            </a:endParaRPr>
          </a:p>
        </p:txBody>
      </p:sp>
      <p:sp>
        <p:nvSpPr>
          <p:cNvPr id="12" name="Oval 11"/>
          <p:cNvSpPr/>
          <p:nvPr/>
        </p:nvSpPr>
        <p:spPr>
          <a:xfrm>
            <a:off x="6228184" y="2523529"/>
            <a:ext cx="1512168" cy="1656184"/>
          </a:xfrm>
          <a:prstGeom prst="ellipse">
            <a:avLst/>
          </a:prstGeom>
          <a:ln/>
        </p:spPr>
        <p:style>
          <a:lnRef idx="0">
            <a:schemeClr val="accent1"/>
          </a:lnRef>
          <a:fillRef idx="3">
            <a:schemeClr val="accent1"/>
          </a:fillRef>
          <a:effectRef idx="3">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3" name="Başlık 1"/>
          <p:cNvSpPr txBox="1">
            <a:spLocks/>
          </p:cNvSpPr>
          <p:nvPr/>
        </p:nvSpPr>
        <p:spPr>
          <a:xfrm>
            <a:off x="6156325" y="3027363"/>
            <a:ext cx="1655763" cy="706437"/>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800" b="0" dirty="0" smtClean="0">
                <a:latin typeface="+mj-lt"/>
              </a:rPr>
              <a:t>1007 </a:t>
            </a:r>
          </a:p>
          <a:p>
            <a:pPr algn="ctr" fontAlgn="auto">
              <a:spcAft>
                <a:spcPts val="0"/>
              </a:spcAft>
              <a:defRPr/>
            </a:pPr>
            <a:r>
              <a:rPr lang="tr-TR" sz="1800" b="0" dirty="0" smtClean="0">
                <a:latin typeface="+mj-lt"/>
              </a:rPr>
              <a:t>programı için geçerli</a:t>
            </a:r>
          </a:p>
        </p:txBody>
      </p:sp>
      <p:sp>
        <p:nvSpPr>
          <p:cNvPr id="49161" name="Slayt Numarası Yer Tutucusu 2"/>
          <p:cNvSpPr txBox="1">
            <a:spLocks/>
          </p:cNvSpPr>
          <p:nvPr/>
        </p:nvSpPr>
        <p:spPr bwMode="auto">
          <a:xfrm>
            <a:off x="6705600" y="6508750"/>
            <a:ext cx="2133600" cy="365125"/>
          </a:xfrm>
          <a:prstGeom prst="rect">
            <a:avLst/>
          </a:prstGeom>
          <a:noFill/>
          <a:ln w="9525">
            <a:noFill/>
            <a:miter lim="800000"/>
            <a:headEnd/>
            <a:tailEnd/>
          </a:ln>
        </p:spPr>
        <p:txBody>
          <a:bodyPr anchor="ctr"/>
          <a:lstStyle/>
          <a:p>
            <a:pPr algn="r"/>
            <a:fld id="{EFCDB2EA-DE10-4A7F-8603-B57BF760BCB9}" type="slidenum">
              <a:rPr lang="en-US" sz="1200">
                <a:solidFill>
                  <a:srgbClr val="898989"/>
                </a:solidFill>
                <a:latin typeface="Corbel" pitchFamily="34" charset="0"/>
              </a:rPr>
              <a:pPr algn="r"/>
              <a:t>25</a:t>
            </a:fld>
            <a:endParaRPr lang="en-US" sz="1200">
              <a:solidFill>
                <a:srgbClr val="898989"/>
              </a:solidFill>
              <a:latin typeface="Corbel" pitchFamily="34" charset="0"/>
            </a:endParaRPr>
          </a:p>
        </p:txBody>
      </p:sp>
      <p:sp>
        <p:nvSpPr>
          <p:cNvPr id="15" name="Dikdörtgen 14"/>
          <p:cNvSpPr/>
          <p:nvPr/>
        </p:nvSpPr>
        <p:spPr>
          <a:xfrm>
            <a:off x="827585" y="5348609"/>
            <a:ext cx="7455346" cy="373805"/>
          </a:xfrm>
          <a:prstGeom prst="rect">
            <a:avLst/>
          </a:prstGeom>
        </p:spPr>
        <p:style>
          <a:lnRef idx="0">
            <a:schemeClr val="accent1"/>
          </a:lnRef>
          <a:fillRef idx="3">
            <a:schemeClr val="accent1"/>
          </a:fillRef>
          <a:effectRef idx="3">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6" name="Rectangle 2"/>
          <p:cNvSpPr>
            <a:spLocks noChangeArrowheads="1"/>
          </p:cNvSpPr>
          <p:nvPr/>
        </p:nvSpPr>
        <p:spPr bwMode="auto">
          <a:xfrm>
            <a:off x="696913" y="5259388"/>
            <a:ext cx="7762875" cy="473075"/>
          </a:xfrm>
          <a:prstGeom prst="rect">
            <a:avLst/>
          </a:prstGeom>
          <a:noFill/>
          <a:ln>
            <a:noFill/>
          </a:ln>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9pPr>
          </a:lstStyle>
          <a:p>
            <a:pPr algn="ctr" defTabSz="711200" fontAlgn="auto">
              <a:lnSpc>
                <a:spcPct val="90000"/>
              </a:lnSpc>
              <a:spcAft>
                <a:spcPct val="35000"/>
              </a:spcAft>
              <a:defRPr/>
            </a:pPr>
            <a:r>
              <a:rPr lang="tr-TR" sz="1800" b="1" dirty="0">
                <a:latin typeface="+mn-lt"/>
                <a:cs typeface="+mn-cs"/>
              </a:rPr>
              <a:t>1007 </a:t>
            </a:r>
            <a:r>
              <a:rPr lang="tr-TR" sz="1800" b="1" dirty="0" smtClean="0">
                <a:latin typeface="+mn-lt"/>
                <a:cs typeface="+mn-cs"/>
              </a:rPr>
              <a:t>Projelerinde %75’lik </a:t>
            </a:r>
            <a:r>
              <a:rPr lang="tr-TR" sz="1800" b="1" dirty="0">
                <a:latin typeface="+mn-lt"/>
                <a:cs typeface="+mn-cs"/>
              </a:rPr>
              <a:t>harcamaya ulaşılamamışsa para </a:t>
            </a:r>
            <a:r>
              <a:rPr lang="tr-TR" sz="1800" b="1" dirty="0" smtClean="0">
                <a:latin typeface="+mn-lt"/>
                <a:cs typeface="+mn-cs"/>
              </a:rPr>
              <a:t>transferi </a:t>
            </a:r>
            <a:r>
              <a:rPr lang="tr-TR" sz="1800" b="1" dirty="0">
                <a:latin typeface="+mn-lt"/>
                <a:cs typeface="+mn-cs"/>
              </a:rPr>
              <a:t>yapılmaz</a:t>
            </a:r>
          </a:p>
        </p:txBody>
      </p:sp>
      <p:sp>
        <p:nvSpPr>
          <p:cNvPr id="17" name="Patlama 1 16"/>
          <p:cNvSpPr/>
          <p:nvPr/>
        </p:nvSpPr>
        <p:spPr>
          <a:xfrm>
            <a:off x="8101013" y="5043488"/>
            <a:ext cx="431800" cy="468312"/>
          </a:xfrm>
          <a:prstGeom prst="irregularSeal1">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şağı Ok Belirtme Çizgisi 2"/>
          <p:cNvSpPr/>
          <p:nvPr/>
        </p:nvSpPr>
        <p:spPr>
          <a:xfrm>
            <a:off x="1906588" y="2133600"/>
            <a:ext cx="1692275" cy="1458913"/>
          </a:xfrm>
          <a:prstGeom prst="downArrowCallout">
            <a:avLst>
              <a:gd name="adj1" fmla="val 11919"/>
              <a:gd name="adj2" fmla="val 9432"/>
              <a:gd name="adj3" fmla="val 18232"/>
              <a:gd name="adj4" fmla="val 74388"/>
            </a:avLst>
          </a:prstGeom>
        </p:spPr>
        <p:style>
          <a:lnRef idx="3">
            <a:schemeClr val="lt1"/>
          </a:lnRef>
          <a:fillRef idx="1">
            <a:schemeClr val="accent1"/>
          </a:fillRef>
          <a:effectRef idx="1">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bg1"/>
              </a:solidFill>
              <a:latin typeface="Futura Bk BT" pitchFamily="34" charset="0"/>
            </a:endParaRPr>
          </a:p>
        </p:txBody>
      </p:sp>
      <p:sp>
        <p:nvSpPr>
          <p:cNvPr id="4" name="Dikdörtgen 3"/>
          <p:cNvSpPr/>
          <p:nvPr/>
        </p:nvSpPr>
        <p:spPr>
          <a:xfrm>
            <a:off x="1331913" y="3609975"/>
            <a:ext cx="2632075" cy="2154238"/>
          </a:xfrm>
          <a:prstGeom prst="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r" defTabSz="711200" fontAlgn="auto">
              <a:lnSpc>
                <a:spcPct val="90000"/>
              </a:lnSpc>
              <a:spcAft>
                <a:spcPct val="35000"/>
              </a:spcAft>
              <a:defRPr/>
            </a:pPr>
            <a:endParaRPr lang="tr-TR" b="1" dirty="0">
              <a:latin typeface="Futura Bk BT" pitchFamily="34" charset="0"/>
            </a:endParaRPr>
          </a:p>
        </p:txBody>
      </p:sp>
      <p:sp>
        <p:nvSpPr>
          <p:cNvPr id="50179" name="Dikdörtgen 18"/>
          <p:cNvSpPr>
            <a:spLocks noChangeArrowheads="1"/>
          </p:cNvSpPr>
          <p:nvPr/>
        </p:nvSpPr>
        <p:spPr bwMode="auto">
          <a:xfrm>
            <a:off x="1943100" y="2244725"/>
            <a:ext cx="1619250" cy="877888"/>
          </a:xfrm>
          <a:prstGeom prst="rect">
            <a:avLst/>
          </a:prstGeom>
          <a:noFill/>
          <a:ln w="9525">
            <a:noFill/>
            <a:miter lim="800000"/>
            <a:headEnd/>
            <a:tailEnd/>
          </a:ln>
        </p:spPr>
        <p:txBody>
          <a:bodyPr>
            <a:spAutoFit/>
          </a:bodyPr>
          <a:lstStyle/>
          <a:p>
            <a:pPr algn="ctr"/>
            <a:r>
              <a:rPr lang="tr-TR" sz="1700">
                <a:solidFill>
                  <a:schemeClr val="bg1"/>
                </a:solidFill>
                <a:latin typeface="Calibri" pitchFamily="34" charset="0"/>
              </a:rPr>
              <a:t>TÜBİTAK Tarafından Yapılan İşlemler</a:t>
            </a:r>
          </a:p>
        </p:txBody>
      </p:sp>
      <p:sp>
        <p:nvSpPr>
          <p:cNvPr id="21" name="Dikdörtgen 20"/>
          <p:cNvSpPr/>
          <p:nvPr/>
        </p:nvSpPr>
        <p:spPr>
          <a:xfrm>
            <a:off x="1362075" y="3671888"/>
            <a:ext cx="2489200" cy="2092325"/>
          </a:xfrm>
          <a:prstGeom prst="rect">
            <a:avLst/>
          </a:prstGeom>
        </p:spPr>
        <p:txBody>
          <a:bodyPr>
            <a:spAutoFit/>
          </a:bodyPr>
          <a:lstStyle/>
          <a:p>
            <a:pPr marL="285750" indent="-285750" fontAlgn="auto">
              <a:spcBef>
                <a:spcPts val="0"/>
              </a:spcBef>
              <a:spcAft>
                <a:spcPts val="0"/>
              </a:spcAft>
              <a:buFont typeface="Wingdings" pitchFamily="2" charset="2"/>
              <a:buChar char="Ø"/>
              <a:defRPr/>
            </a:pPr>
            <a:r>
              <a:rPr lang="tr-TR" dirty="0">
                <a:latin typeface="+mn-lt"/>
                <a:cs typeface="+mn-cs"/>
              </a:rPr>
              <a:t>Ekonomik kod açılması ve dönem eklenmesi</a:t>
            </a:r>
          </a:p>
          <a:p>
            <a:pPr marL="285750" indent="-285750" fontAlgn="auto">
              <a:spcBef>
                <a:spcPts val="0"/>
              </a:spcBef>
              <a:spcAft>
                <a:spcPts val="0"/>
              </a:spcAft>
              <a:buFont typeface="Wingdings" pitchFamily="2" charset="2"/>
              <a:buChar char="Ø"/>
              <a:defRPr/>
            </a:pPr>
            <a:r>
              <a:rPr lang="tr-TR" sz="2000" b="1" i="1" dirty="0">
                <a:solidFill>
                  <a:srgbClr val="305480"/>
                </a:solidFill>
                <a:latin typeface="+mn-lt"/>
                <a:cs typeface="+mn-cs"/>
              </a:rPr>
              <a:t>Ödenek</a:t>
            </a:r>
            <a:r>
              <a:rPr lang="tr-TR" sz="2000" b="1" i="1" dirty="0">
                <a:solidFill>
                  <a:schemeClr val="accent1">
                    <a:lumMod val="75000"/>
                  </a:schemeClr>
                </a:solidFill>
                <a:latin typeface="+mn-lt"/>
                <a:cs typeface="+mn-cs"/>
              </a:rPr>
              <a:t> </a:t>
            </a:r>
            <a:r>
              <a:rPr lang="tr-TR" sz="2000" b="1" i="1" dirty="0">
                <a:solidFill>
                  <a:srgbClr val="335885"/>
                </a:solidFill>
                <a:latin typeface="+mn-lt"/>
                <a:cs typeface="+mn-cs"/>
              </a:rPr>
              <a:t>aktarımı</a:t>
            </a:r>
            <a:endParaRPr lang="tr-TR" sz="2000" dirty="0">
              <a:solidFill>
                <a:srgbClr val="335885"/>
              </a:solidFill>
              <a:latin typeface="+mn-lt"/>
              <a:cs typeface="+mn-cs"/>
            </a:endParaRPr>
          </a:p>
          <a:p>
            <a:pPr marL="285750" indent="-285750" fontAlgn="auto">
              <a:spcBef>
                <a:spcPts val="0"/>
              </a:spcBef>
              <a:spcAft>
                <a:spcPts val="0"/>
              </a:spcAft>
              <a:buFont typeface="Wingdings" pitchFamily="2" charset="2"/>
              <a:buChar char="Ø"/>
              <a:defRPr/>
            </a:pPr>
            <a:r>
              <a:rPr lang="tr-TR" dirty="0">
                <a:latin typeface="+mn-lt"/>
                <a:cs typeface="+mn-cs"/>
              </a:rPr>
              <a:t>Fasıl aktarımı, ek ödenek ve bütçe revizyonları</a:t>
            </a:r>
          </a:p>
        </p:txBody>
      </p:sp>
      <p:sp>
        <p:nvSpPr>
          <p:cNvPr id="24" name="Dikdörtgen 23"/>
          <p:cNvSpPr/>
          <p:nvPr/>
        </p:nvSpPr>
        <p:spPr>
          <a:xfrm>
            <a:off x="5418138" y="3590925"/>
            <a:ext cx="2609850" cy="2141538"/>
          </a:xfrm>
          <a:prstGeom prst="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r" defTabSz="711200" fontAlgn="auto">
              <a:lnSpc>
                <a:spcPct val="90000"/>
              </a:lnSpc>
              <a:spcAft>
                <a:spcPct val="35000"/>
              </a:spcAft>
              <a:defRPr/>
            </a:pPr>
            <a:endParaRPr lang="tr-TR" b="1" dirty="0">
              <a:latin typeface="Futura Bk BT" pitchFamily="34" charset="0"/>
            </a:endParaRPr>
          </a:p>
        </p:txBody>
      </p:sp>
      <p:sp>
        <p:nvSpPr>
          <p:cNvPr id="26" name="Dikdörtgen 25"/>
          <p:cNvSpPr/>
          <p:nvPr/>
        </p:nvSpPr>
        <p:spPr>
          <a:xfrm>
            <a:off x="5435600" y="3651250"/>
            <a:ext cx="2466975" cy="1139825"/>
          </a:xfrm>
          <a:prstGeom prst="rect">
            <a:avLst/>
          </a:prstGeom>
        </p:spPr>
        <p:txBody>
          <a:bodyPr>
            <a:spAutoFit/>
          </a:bodyPr>
          <a:lstStyle/>
          <a:p>
            <a:pPr marL="285750" indent="-285750" fontAlgn="auto">
              <a:spcBef>
                <a:spcPts val="0"/>
              </a:spcBef>
              <a:spcAft>
                <a:spcPts val="0"/>
              </a:spcAft>
              <a:buFont typeface="Wingdings" pitchFamily="2" charset="2"/>
              <a:buChar char="Ø"/>
              <a:defRPr/>
            </a:pPr>
            <a:r>
              <a:rPr lang="tr-TR" dirty="0">
                <a:latin typeface="+mn-lt"/>
                <a:cs typeface="+mn-cs"/>
              </a:rPr>
              <a:t>Harcama girişleri</a:t>
            </a:r>
          </a:p>
          <a:p>
            <a:pPr marL="285750" indent="-285750" fontAlgn="auto">
              <a:spcBef>
                <a:spcPts val="0"/>
              </a:spcBef>
              <a:spcAft>
                <a:spcPts val="0"/>
              </a:spcAft>
              <a:buFont typeface="Wingdings" pitchFamily="2" charset="2"/>
              <a:buChar char="Ø"/>
              <a:defRPr/>
            </a:pPr>
            <a:r>
              <a:rPr lang="tr-TR" dirty="0">
                <a:latin typeface="+mn-lt"/>
                <a:cs typeface="+mn-cs"/>
              </a:rPr>
              <a:t>Harcamalara ilişkin açıklama girişleri</a:t>
            </a:r>
            <a:endParaRPr lang="tr-TR" sz="1400" b="1" dirty="0">
              <a:latin typeface="+mj-lt"/>
              <a:cs typeface="+mn-cs"/>
            </a:endParaRPr>
          </a:p>
          <a:p>
            <a:pPr fontAlgn="auto">
              <a:spcBef>
                <a:spcPts val="0"/>
              </a:spcBef>
              <a:spcAft>
                <a:spcPts val="0"/>
              </a:spcAft>
              <a:defRPr/>
            </a:pPr>
            <a:endParaRPr lang="tr-TR" sz="1400" b="1" dirty="0">
              <a:latin typeface="+mj-lt"/>
              <a:cs typeface="+mn-cs"/>
            </a:endParaRPr>
          </a:p>
        </p:txBody>
      </p:sp>
      <p:sp>
        <p:nvSpPr>
          <p:cNvPr id="30" name="Aşağı Ok Belirtme Çizgisi 29"/>
          <p:cNvSpPr/>
          <p:nvPr/>
        </p:nvSpPr>
        <p:spPr>
          <a:xfrm>
            <a:off x="5822950" y="2112963"/>
            <a:ext cx="1692275" cy="1460500"/>
          </a:xfrm>
          <a:prstGeom prst="downArrowCallout">
            <a:avLst>
              <a:gd name="adj1" fmla="val 11919"/>
              <a:gd name="adj2" fmla="val 8780"/>
              <a:gd name="adj3" fmla="val 13664"/>
              <a:gd name="adj4" fmla="val 76998"/>
            </a:avLst>
          </a:prstGeom>
        </p:spPr>
        <p:style>
          <a:lnRef idx="3">
            <a:schemeClr val="lt1"/>
          </a:lnRef>
          <a:fillRef idx="1">
            <a:schemeClr val="accent1"/>
          </a:fillRef>
          <a:effectRef idx="1">
            <a:schemeClr val="accent1"/>
          </a:effectRef>
          <a:fontRef idx="minor">
            <a:schemeClr val="lt1"/>
          </a:fontRef>
        </p:style>
        <p:txBody>
          <a:bodyPr lIns="216354" tIns="189034" rIns="216354" bIns="189034" spcCol="1270" anchor="ctr"/>
          <a:lstStyle/>
          <a:p>
            <a:pPr algn="r" defTabSz="711200" fontAlgn="auto">
              <a:lnSpc>
                <a:spcPct val="90000"/>
              </a:lnSpc>
              <a:spcAft>
                <a:spcPct val="35000"/>
              </a:spcAft>
              <a:defRPr/>
            </a:pPr>
            <a:endParaRPr lang="tr-TR" b="1" dirty="0">
              <a:solidFill>
                <a:schemeClr val="bg1"/>
              </a:solidFill>
              <a:latin typeface="Futura Bk BT" pitchFamily="34" charset="0"/>
            </a:endParaRPr>
          </a:p>
        </p:txBody>
      </p:sp>
      <p:sp>
        <p:nvSpPr>
          <p:cNvPr id="50184" name="Dikdörtgen 30"/>
          <p:cNvSpPr>
            <a:spLocks noChangeArrowheads="1"/>
          </p:cNvSpPr>
          <p:nvPr/>
        </p:nvSpPr>
        <p:spPr bwMode="auto">
          <a:xfrm>
            <a:off x="5788025" y="2225675"/>
            <a:ext cx="1727200" cy="877888"/>
          </a:xfrm>
          <a:prstGeom prst="rect">
            <a:avLst/>
          </a:prstGeom>
          <a:noFill/>
          <a:ln w="9525">
            <a:noFill/>
            <a:miter lim="800000"/>
            <a:headEnd/>
            <a:tailEnd/>
          </a:ln>
        </p:spPr>
        <p:txBody>
          <a:bodyPr>
            <a:spAutoFit/>
          </a:bodyPr>
          <a:lstStyle/>
          <a:p>
            <a:pPr algn="ctr"/>
            <a:r>
              <a:rPr lang="tr-TR" sz="1700">
                <a:solidFill>
                  <a:schemeClr val="bg1"/>
                </a:solidFill>
                <a:latin typeface="Calibri" pitchFamily="34" charset="0"/>
              </a:rPr>
              <a:t>Yürütücü Kuruluş Tarafından Yapılan İşlemler</a:t>
            </a:r>
          </a:p>
        </p:txBody>
      </p:sp>
      <p:pic>
        <p:nvPicPr>
          <p:cNvPr id="1026" name="Picture 2" descr="C:\Users\emine.mutlu\Desktop\tts.jpg"/>
          <p:cNvPicPr>
            <a:picLocks noChangeAspect="1" noChangeArrowheads="1"/>
          </p:cNvPicPr>
          <p:nvPr/>
        </p:nvPicPr>
        <p:blipFill>
          <a:blip r:embed="rId2"/>
          <a:srcRect/>
          <a:stretch>
            <a:fillRect/>
          </a:stretch>
        </p:blipFill>
        <p:spPr bwMode="auto">
          <a:xfrm>
            <a:off x="3635375" y="1773238"/>
            <a:ext cx="2138363" cy="88106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pic>
      <p:sp>
        <p:nvSpPr>
          <p:cNvPr id="50186"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06A182-513B-4FBE-BF0D-67CE39D4CB4E}" type="slidenum">
              <a:rPr lang="en-US">
                <a:solidFill>
                  <a:srgbClr val="898989"/>
                </a:solidFill>
                <a:cs typeface="Arial" charset="0"/>
              </a:rPr>
              <a:pPr fontAlgn="base">
                <a:spcBef>
                  <a:spcPct val="0"/>
                </a:spcBef>
                <a:spcAft>
                  <a:spcPct val="0"/>
                </a:spcAft>
              </a:pPr>
              <a:t>26</a:t>
            </a:fld>
            <a:endParaRPr lang="en-US">
              <a:solidFill>
                <a:srgbClr val="898989"/>
              </a:solidFill>
              <a:cs typeface="Arial" charset="0"/>
            </a:endParaRPr>
          </a:p>
        </p:txBody>
      </p:sp>
      <p:sp>
        <p:nvSpPr>
          <p:cNvPr id="50187" name="Unvan 4"/>
          <p:cNvSpPr>
            <a:spLocks noGrp="1"/>
          </p:cNvSpPr>
          <p:nvPr>
            <p:ph type="title"/>
          </p:nvPr>
        </p:nvSpPr>
        <p:spPr>
          <a:xfrm>
            <a:off x="395288" y="0"/>
            <a:ext cx="7777162" cy="706438"/>
          </a:xfrm>
        </p:spPr>
        <p:txBody>
          <a:bodyPr/>
          <a:lstStyle/>
          <a:p>
            <a:r>
              <a:rPr lang="tr-TR" smtClean="0"/>
              <a:t>Ödenek Transferi</a:t>
            </a:r>
            <a:endParaRPr lang="en-US"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Unvan 4"/>
          <p:cNvSpPr>
            <a:spLocks noGrp="1"/>
          </p:cNvSpPr>
          <p:nvPr>
            <p:ph type="title"/>
          </p:nvPr>
        </p:nvSpPr>
        <p:spPr>
          <a:xfrm>
            <a:off x="395288" y="0"/>
            <a:ext cx="7777162" cy="706438"/>
          </a:xfrm>
        </p:spPr>
        <p:txBody>
          <a:bodyPr/>
          <a:lstStyle/>
          <a:p>
            <a:r>
              <a:rPr lang="tr-TR" smtClean="0"/>
              <a:t>Ödenek Transferi</a:t>
            </a:r>
            <a:endParaRPr lang="en-US" smtClean="0"/>
          </a:p>
        </p:txBody>
      </p:sp>
      <p:grpSp>
        <p:nvGrpSpPr>
          <p:cNvPr id="51202" name="Grup 6"/>
          <p:cNvGrpSpPr>
            <a:grpSpLocks/>
          </p:cNvGrpSpPr>
          <p:nvPr/>
        </p:nvGrpSpPr>
        <p:grpSpPr bwMode="auto">
          <a:xfrm rot="5400000">
            <a:off x="3347244" y="-459581"/>
            <a:ext cx="2376487" cy="5832475"/>
            <a:chOff x="3119" y="0"/>
            <a:chExt cx="3001276" cy="3960663"/>
          </a:xfrm>
        </p:grpSpPr>
        <p:sp>
          <p:nvSpPr>
            <p:cNvPr id="8" name="Yuvarlatılmış Dikdörtgen 7"/>
            <p:cNvSpPr/>
            <p:nvPr/>
          </p:nvSpPr>
          <p:spPr>
            <a:xfrm>
              <a:off x="3119" y="0"/>
              <a:ext cx="3001276" cy="3960663"/>
            </a:xfrm>
            <a:prstGeom prst="roundRect">
              <a:avLst>
                <a:gd name="adj" fmla="val 10000"/>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9" name="Yuvarlatılmış Dikdörtgen 4"/>
            <p:cNvSpPr/>
            <p:nvPr/>
          </p:nvSpPr>
          <p:spPr>
            <a:xfrm>
              <a:off x="3119" y="0"/>
              <a:ext cx="3001276" cy="1187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fontAlgn="auto">
                <a:lnSpc>
                  <a:spcPct val="90000"/>
                </a:lnSpc>
                <a:spcAft>
                  <a:spcPct val="35000"/>
                </a:spcAft>
                <a:defRPr/>
              </a:pPr>
              <a:endParaRPr lang="tr-TR" dirty="0"/>
            </a:p>
          </p:txBody>
        </p:sp>
      </p:grpSp>
      <p:grpSp>
        <p:nvGrpSpPr>
          <p:cNvPr id="51203" name="Grup 9"/>
          <p:cNvGrpSpPr>
            <a:grpSpLocks/>
          </p:cNvGrpSpPr>
          <p:nvPr/>
        </p:nvGrpSpPr>
        <p:grpSpPr bwMode="auto">
          <a:xfrm>
            <a:off x="4140200" y="1331913"/>
            <a:ext cx="3132138" cy="2119312"/>
            <a:chOff x="303247" y="1258522"/>
            <a:chExt cx="2401021" cy="2504106"/>
          </a:xfrm>
        </p:grpSpPr>
        <p:sp>
          <p:nvSpPr>
            <p:cNvPr id="11" name="Yuvarlatılmış Dikdörtgen 10"/>
            <p:cNvSpPr/>
            <p:nvPr/>
          </p:nvSpPr>
          <p:spPr>
            <a:xfrm>
              <a:off x="303247" y="1429213"/>
              <a:ext cx="2401021" cy="23334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Yuvarlatılmış Dikdörtgen 6"/>
            <p:cNvSpPr/>
            <p:nvPr/>
          </p:nvSpPr>
          <p:spPr>
            <a:xfrm>
              <a:off x="373829" y="1258522"/>
              <a:ext cx="2259856" cy="2434704"/>
            </a:xfrm>
            <a:prstGeom prst="rect">
              <a:avLst/>
            </a:prstGeom>
          </p:spPr>
          <p:style>
            <a:lnRef idx="0">
              <a:scrgbClr r="0" g="0" b="0"/>
            </a:lnRef>
            <a:fillRef idx="0">
              <a:scrgbClr r="0" g="0" b="0"/>
            </a:fillRef>
            <a:effectRef idx="0">
              <a:scrgbClr r="0" g="0" b="0"/>
            </a:effectRef>
            <a:fontRef idx="minor">
              <a:schemeClr val="lt1"/>
            </a:fontRef>
          </p:style>
          <p:txBody>
            <a:bodyPr lIns="40640" tIns="30480" rIns="40640" bIns="30480" spcCol="1270" anchor="ctr"/>
            <a:lstStyle/>
            <a:p>
              <a:pPr algn="ctr" defTabSz="711200" fontAlgn="auto">
                <a:lnSpc>
                  <a:spcPct val="90000"/>
                </a:lnSpc>
                <a:spcAft>
                  <a:spcPct val="35000"/>
                </a:spcAft>
                <a:defRPr/>
              </a:pPr>
              <a:endParaRPr lang="tr-TR" sz="1600" dirty="0"/>
            </a:p>
            <a:p>
              <a:pPr algn="ctr" defTabSz="711200" fontAlgn="auto">
                <a:lnSpc>
                  <a:spcPct val="90000"/>
                </a:lnSpc>
                <a:spcAft>
                  <a:spcPct val="35000"/>
                </a:spcAft>
                <a:defRPr/>
              </a:pPr>
              <a:r>
                <a:rPr lang="tr-TR" sz="1600" dirty="0"/>
                <a:t>Projenin TÜBİTAK tarafından kabulünü müteakip, nakit durumu, sözleşmedeki hükümler ve ödenek planı çerçevesinde gerçekleşen harcamaların transfer işlemi özel kuruluş tarafından açılacak hesaba yapılır. </a:t>
              </a:r>
            </a:p>
          </p:txBody>
        </p:sp>
      </p:grpSp>
      <p:sp>
        <p:nvSpPr>
          <p:cNvPr id="13" name="Yuvarlatılmış Dikdörtgen 12"/>
          <p:cNvSpPr/>
          <p:nvPr/>
        </p:nvSpPr>
        <p:spPr>
          <a:xfrm>
            <a:off x="1835150" y="1844675"/>
            <a:ext cx="1657350" cy="1181100"/>
          </a:xfrm>
          <a:prstGeom prst="roundRect">
            <a:avLst/>
          </a:prstGeom>
        </p:spPr>
        <p:style>
          <a:lnRef idx="2">
            <a:schemeClr val="accent1"/>
          </a:lnRef>
          <a:fillRef idx="1">
            <a:schemeClr val="lt1"/>
          </a:fillRef>
          <a:effectRef idx="0">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7" name="Köşeli Çift Ayraç 16"/>
          <p:cNvSpPr/>
          <p:nvPr/>
        </p:nvSpPr>
        <p:spPr>
          <a:xfrm>
            <a:off x="3614370" y="2161865"/>
            <a:ext cx="360040" cy="504056"/>
          </a:xfrm>
          <a:prstGeom prst="chevron">
            <a:avLst/>
          </a:prstGeom>
          <a:solidFill>
            <a:schemeClr val="tx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grpSp>
        <p:nvGrpSpPr>
          <p:cNvPr id="51208" name="Grup 26"/>
          <p:cNvGrpSpPr>
            <a:grpSpLocks/>
          </p:cNvGrpSpPr>
          <p:nvPr/>
        </p:nvGrpSpPr>
        <p:grpSpPr bwMode="auto">
          <a:xfrm rot="5400000">
            <a:off x="3347244" y="2061369"/>
            <a:ext cx="2376487" cy="5832475"/>
            <a:chOff x="3119" y="0"/>
            <a:chExt cx="3001276" cy="3865225"/>
          </a:xfrm>
        </p:grpSpPr>
        <p:sp>
          <p:nvSpPr>
            <p:cNvPr id="28" name="Yuvarlatılmış Dikdörtgen 27"/>
            <p:cNvSpPr/>
            <p:nvPr/>
          </p:nvSpPr>
          <p:spPr>
            <a:xfrm>
              <a:off x="173531" y="0"/>
              <a:ext cx="2830863" cy="3865225"/>
            </a:xfrm>
            <a:prstGeom prst="roundRect">
              <a:avLst>
                <a:gd name="adj" fmla="val 10000"/>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29" name="Yuvarlatılmış Dikdörtgen 4"/>
            <p:cNvSpPr/>
            <p:nvPr/>
          </p:nvSpPr>
          <p:spPr>
            <a:xfrm>
              <a:off x="3120" y="1052"/>
              <a:ext cx="3001276" cy="11877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fontAlgn="auto">
                <a:lnSpc>
                  <a:spcPct val="90000"/>
                </a:lnSpc>
                <a:spcAft>
                  <a:spcPct val="35000"/>
                </a:spcAft>
                <a:defRPr/>
              </a:pPr>
              <a:endParaRPr lang="tr-TR" dirty="0"/>
            </a:p>
          </p:txBody>
        </p:sp>
      </p:grpSp>
      <p:grpSp>
        <p:nvGrpSpPr>
          <p:cNvPr id="51209" name="Grup 29"/>
          <p:cNvGrpSpPr>
            <a:grpSpLocks/>
          </p:cNvGrpSpPr>
          <p:nvPr/>
        </p:nvGrpSpPr>
        <p:grpSpPr bwMode="auto">
          <a:xfrm>
            <a:off x="4140200" y="3924300"/>
            <a:ext cx="3132138" cy="2117725"/>
            <a:chOff x="303247" y="1258522"/>
            <a:chExt cx="2401021" cy="2504106"/>
          </a:xfrm>
        </p:grpSpPr>
        <p:sp>
          <p:nvSpPr>
            <p:cNvPr id="31" name="Yuvarlatılmış Dikdörtgen 30"/>
            <p:cNvSpPr/>
            <p:nvPr/>
          </p:nvSpPr>
          <p:spPr>
            <a:xfrm>
              <a:off x="303247" y="1429342"/>
              <a:ext cx="2401021" cy="23332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6"/>
            <p:cNvSpPr/>
            <p:nvPr/>
          </p:nvSpPr>
          <p:spPr>
            <a:xfrm>
              <a:off x="373571" y="1258522"/>
              <a:ext cx="2260373" cy="2433782"/>
            </a:xfrm>
            <a:prstGeom prst="rect">
              <a:avLst/>
            </a:prstGeom>
          </p:spPr>
          <p:style>
            <a:lnRef idx="0">
              <a:scrgbClr r="0" g="0" b="0"/>
            </a:lnRef>
            <a:fillRef idx="0">
              <a:scrgbClr r="0" g="0" b="0"/>
            </a:fillRef>
            <a:effectRef idx="0">
              <a:scrgbClr r="0" g="0" b="0"/>
            </a:effectRef>
            <a:fontRef idx="minor">
              <a:schemeClr val="lt1"/>
            </a:fontRef>
          </p:style>
          <p:txBody>
            <a:bodyPr lIns="40640" tIns="30480" rIns="40640" bIns="30480" spcCol="1270" anchor="ctr"/>
            <a:lstStyle/>
            <a:p>
              <a:pPr algn="ctr" defTabSz="711200" fontAlgn="auto">
                <a:lnSpc>
                  <a:spcPct val="90000"/>
                </a:lnSpc>
                <a:spcAft>
                  <a:spcPct val="35000"/>
                </a:spcAft>
                <a:defRPr/>
              </a:pPr>
              <a:endParaRPr lang="tr-TR" sz="1600" dirty="0"/>
            </a:p>
            <a:p>
              <a:pPr algn="ctr" defTabSz="711200" fontAlgn="auto">
                <a:lnSpc>
                  <a:spcPct val="90000"/>
                </a:lnSpc>
                <a:spcAft>
                  <a:spcPct val="35000"/>
                </a:spcAft>
                <a:defRPr/>
              </a:pPr>
              <a:r>
                <a:rPr lang="tr-TR" sz="1600" dirty="0"/>
                <a:t>Transfer işlemi öncesinde özel kuruluş tarafından </a:t>
              </a:r>
              <a:r>
                <a:rPr lang="tr-TR" sz="1600" b="1" i="1" dirty="0">
                  <a:effectLst>
                    <a:glow rad="63500">
                      <a:schemeClr val="accent5">
                        <a:satMod val="175000"/>
                        <a:alpha val="40000"/>
                      </a:schemeClr>
                    </a:glow>
                  </a:effectLst>
                </a:rPr>
                <a:t>proje bütçesindeki en yüksek dönem ödeneği kadar</a:t>
              </a:r>
              <a:r>
                <a:rPr lang="tr-TR" sz="1600" dirty="0">
                  <a:effectLst>
                    <a:glow rad="63500">
                      <a:schemeClr val="accent5">
                        <a:satMod val="175000"/>
                        <a:alpha val="40000"/>
                      </a:schemeClr>
                    </a:glow>
                  </a:effectLst>
                </a:rPr>
                <a:t> </a:t>
              </a:r>
              <a:r>
                <a:rPr lang="tr-TR" sz="1600" dirty="0"/>
                <a:t>4734 sayılı Kanunda belirtilen değerler üzerinden </a:t>
              </a:r>
              <a:r>
                <a:rPr lang="tr-TR" sz="1600" b="1" i="1" dirty="0">
                  <a:effectLst>
                    <a:glow rad="63500">
                      <a:schemeClr val="accent5">
                        <a:satMod val="175000"/>
                        <a:alpha val="40000"/>
                      </a:schemeClr>
                    </a:glow>
                  </a:effectLst>
                </a:rPr>
                <a:t>teminat</a:t>
              </a:r>
              <a:r>
                <a:rPr lang="tr-TR" sz="1600" dirty="0"/>
                <a:t> verilir.</a:t>
              </a:r>
            </a:p>
          </p:txBody>
        </p:sp>
      </p:grpSp>
      <p:sp>
        <p:nvSpPr>
          <p:cNvPr id="35" name="Köşeli Çift Ayraç 34"/>
          <p:cNvSpPr/>
          <p:nvPr/>
        </p:nvSpPr>
        <p:spPr>
          <a:xfrm>
            <a:off x="3614370" y="4754152"/>
            <a:ext cx="360040" cy="504056"/>
          </a:xfrm>
          <a:prstGeom prst="chevron">
            <a:avLst/>
          </a:prstGeom>
          <a:solidFill>
            <a:schemeClr val="tx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36" name="Başlık 1"/>
          <p:cNvSpPr txBox="1">
            <a:spLocks/>
          </p:cNvSpPr>
          <p:nvPr/>
        </p:nvSpPr>
        <p:spPr>
          <a:xfrm>
            <a:off x="1943100" y="1952625"/>
            <a:ext cx="1441450" cy="1008063"/>
          </a:xfrm>
          <a:prstGeom prst="rect">
            <a:avLst/>
          </a:prstGeom>
        </p:spPr>
        <p:txBody>
          <a:bodyPr anchor="ctr">
            <a:normAutofit/>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dirty="0" smtClean="0">
                <a:ln w="0"/>
                <a:solidFill>
                  <a:schemeClr val="tx2">
                    <a:lumMod val="50000"/>
                  </a:schemeClr>
                </a:solidFill>
                <a:effectLst>
                  <a:outerShdw blurRad="38100" dist="25400" dir="5400000" algn="ctr" rotWithShape="0">
                    <a:srgbClr val="6E747A">
                      <a:alpha val="43000"/>
                    </a:srgbClr>
                  </a:outerShdw>
                </a:effectLst>
                <a:latin typeface="+mn-lt"/>
              </a:rPr>
              <a:t>Özel </a:t>
            </a:r>
          </a:p>
          <a:p>
            <a:pPr algn="ctr" fontAlgn="auto">
              <a:spcAft>
                <a:spcPts val="0"/>
              </a:spcAft>
              <a:defRPr/>
            </a:pPr>
            <a:r>
              <a:rPr lang="tr-TR" sz="1500" dirty="0" smtClean="0">
                <a:ln w="0"/>
                <a:solidFill>
                  <a:schemeClr val="tx2">
                    <a:lumMod val="50000"/>
                  </a:schemeClr>
                </a:solidFill>
                <a:effectLst>
                  <a:outerShdw blurRad="38100" dist="25400" dir="5400000" algn="ctr" rotWithShape="0">
                    <a:srgbClr val="6E747A">
                      <a:alpha val="43000"/>
                    </a:srgbClr>
                  </a:outerShdw>
                </a:effectLst>
                <a:latin typeface="+mn-lt"/>
              </a:rPr>
              <a:t>kuruluşlara yapılacak </a:t>
            </a:r>
            <a:r>
              <a:rPr lang="tr-TR" sz="1500" dirty="0">
                <a:ln w="0"/>
                <a:solidFill>
                  <a:schemeClr val="tx2">
                    <a:lumMod val="50000"/>
                  </a:schemeClr>
                </a:solidFill>
                <a:effectLst>
                  <a:outerShdw blurRad="38100" dist="25400" dir="5400000" algn="ctr" rotWithShape="0">
                    <a:srgbClr val="6E747A">
                      <a:alpha val="43000"/>
                    </a:srgbClr>
                  </a:outerShdw>
                </a:effectLst>
                <a:latin typeface="+mn-lt"/>
              </a:rPr>
              <a:t>t</a:t>
            </a:r>
            <a:r>
              <a:rPr lang="tr-TR" sz="1500" dirty="0" smtClean="0">
                <a:ln w="0"/>
                <a:solidFill>
                  <a:schemeClr val="tx2">
                    <a:lumMod val="50000"/>
                  </a:schemeClr>
                </a:solidFill>
                <a:effectLst>
                  <a:outerShdw blurRad="38100" dist="25400" dir="5400000" algn="ctr" rotWithShape="0">
                    <a:srgbClr val="6E747A">
                      <a:alpha val="43000"/>
                    </a:srgbClr>
                  </a:outerShdw>
                </a:effectLst>
                <a:latin typeface="+mn-lt"/>
              </a:rPr>
              <a:t>ransfer</a:t>
            </a:r>
            <a:endParaRPr lang="tr-TR" sz="1500" dirty="0">
              <a:ln w="0"/>
              <a:solidFill>
                <a:schemeClr val="tx2">
                  <a:lumMod val="50000"/>
                </a:schemeClr>
              </a:solidFill>
              <a:effectLst>
                <a:outerShdw blurRad="38100" dist="25400" dir="5400000" algn="ctr" rotWithShape="0">
                  <a:srgbClr val="6E747A">
                    <a:alpha val="43000"/>
                  </a:srgbClr>
                </a:outerShdw>
              </a:effectLst>
              <a:latin typeface="+mn-lt"/>
            </a:endParaRPr>
          </a:p>
        </p:txBody>
      </p:sp>
      <p:sp>
        <p:nvSpPr>
          <p:cNvPr id="37" name="Yuvarlatılmış Dikdörtgen 36"/>
          <p:cNvSpPr/>
          <p:nvPr/>
        </p:nvSpPr>
        <p:spPr>
          <a:xfrm>
            <a:off x="1835150" y="4292600"/>
            <a:ext cx="1657350" cy="1296988"/>
          </a:xfrm>
          <a:prstGeom prst="roundRect">
            <a:avLst/>
          </a:prstGeom>
        </p:spPr>
        <p:style>
          <a:lnRef idx="2">
            <a:schemeClr val="accent1"/>
          </a:lnRef>
          <a:fillRef idx="1">
            <a:schemeClr val="lt1"/>
          </a:fillRef>
          <a:effectRef idx="0">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8" name="Başlık 1"/>
          <p:cNvSpPr txBox="1">
            <a:spLocks/>
          </p:cNvSpPr>
          <p:nvPr/>
        </p:nvSpPr>
        <p:spPr>
          <a:xfrm>
            <a:off x="1871663" y="4437063"/>
            <a:ext cx="1547812" cy="1008062"/>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400" dirty="0">
                <a:ln w="0"/>
                <a:solidFill>
                  <a:schemeClr val="tx2">
                    <a:lumMod val="50000"/>
                  </a:schemeClr>
                </a:solidFill>
                <a:latin typeface="+mn-lt"/>
              </a:rPr>
              <a:t>Ödeneğin, harcama yapılmadan önce gönderilmesi talep edilirse</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89014F-6742-41E0-B4BD-21EFFD8A4760}" type="slidenum">
              <a:rPr lang="en-US">
                <a:solidFill>
                  <a:srgbClr val="898989"/>
                </a:solidFill>
                <a:cs typeface="Arial" charset="0"/>
              </a:rPr>
              <a:pPr fontAlgn="base">
                <a:spcBef>
                  <a:spcPct val="0"/>
                </a:spcBef>
                <a:spcAft>
                  <a:spcPct val="0"/>
                </a:spcAft>
              </a:pPr>
              <a:t>28</a:t>
            </a:fld>
            <a:endParaRPr lang="en-US">
              <a:solidFill>
                <a:srgbClr val="898989"/>
              </a:solidFill>
              <a:cs typeface="Arial" charset="0"/>
            </a:endParaRPr>
          </a:p>
        </p:txBody>
      </p:sp>
      <p:sp>
        <p:nvSpPr>
          <p:cNvPr id="9" name="Aynı Yan Köşesi Kesik Dikdörtgen 8"/>
          <p:cNvSpPr/>
          <p:nvPr/>
        </p:nvSpPr>
        <p:spPr>
          <a:xfrm rot="5400000">
            <a:off x="1260476" y="1989137"/>
            <a:ext cx="1079500" cy="2232025"/>
          </a:xfrm>
          <a:prstGeom prst="snip2Same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0" name="10-Noktalı Yıldız 9"/>
          <p:cNvSpPr/>
          <p:nvPr/>
        </p:nvSpPr>
        <p:spPr>
          <a:xfrm rot="976117">
            <a:off x="2359025" y="1493838"/>
            <a:ext cx="1566863" cy="1236662"/>
          </a:xfrm>
          <a:prstGeom prst="star10">
            <a:avLst/>
          </a:prstGeom>
        </p:spPr>
        <p:style>
          <a:lnRef idx="3">
            <a:schemeClr val="lt1"/>
          </a:lnRef>
          <a:fillRef idx="1">
            <a:schemeClr val="accent1"/>
          </a:fillRef>
          <a:effectRef idx="1">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52228" name="Dikdörtgen 10"/>
          <p:cNvSpPr>
            <a:spLocks noChangeArrowheads="1"/>
          </p:cNvSpPr>
          <p:nvPr/>
        </p:nvSpPr>
        <p:spPr bwMode="auto">
          <a:xfrm>
            <a:off x="2471738" y="1722438"/>
            <a:ext cx="1384300" cy="785812"/>
          </a:xfrm>
          <a:prstGeom prst="rect">
            <a:avLst/>
          </a:prstGeom>
          <a:noFill/>
          <a:ln w="9525">
            <a:noFill/>
            <a:miter lim="800000"/>
            <a:headEnd/>
            <a:tailEnd/>
          </a:ln>
        </p:spPr>
        <p:txBody>
          <a:bodyPr>
            <a:spAutoFit/>
          </a:bodyPr>
          <a:lstStyle/>
          <a:p>
            <a:pPr algn="ctr"/>
            <a:r>
              <a:rPr lang="tr-TR" sz="1500" b="1">
                <a:solidFill>
                  <a:schemeClr val="bg1"/>
                </a:solidFill>
                <a:latin typeface="Calibri" pitchFamily="34" charset="0"/>
              </a:rPr>
              <a:t>Bir kereye mahsus olmak şartıyla</a:t>
            </a:r>
            <a:endParaRPr lang="tr-TR" sz="1500" b="1" u="sng">
              <a:solidFill>
                <a:schemeClr val="bg1"/>
              </a:solidFill>
              <a:latin typeface="Calibri" pitchFamily="34" charset="0"/>
            </a:endParaRPr>
          </a:p>
        </p:txBody>
      </p:sp>
      <p:sp>
        <p:nvSpPr>
          <p:cNvPr id="12" name="10-Noktalı Yıldız 11"/>
          <p:cNvSpPr/>
          <p:nvPr/>
        </p:nvSpPr>
        <p:spPr>
          <a:xfrm rot="20760653">
            <a:off x="2189163" y="3443288"/>
            <a:ext cx="2093912" cy="1993900"/>
          </a:xfrm>
          <a:prstGeom prst="star10">
            <a:avLst/>
          </a:prstGeom>
        </p:spPr>
        <p:style>
          <a:lnRef idx="3">
            <a:schemeClr val="lt1"/>
          </a:lnRef>
          <a:fillRef idx="1">
            <a:schemeClr val="accent1"/>
          </a:fillRef>
          <a:effectRef idx="1">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52230" name="Dikdörtgen 12"/>
          <p:cNvSpPr>
            <a:spLocks noChangeArrowheads="1"/>
          </p:cNvSpPr>
          <p:nvPr/>
        </p:nvSpPr>
        <p:spPr bwMode="auto">
          <a:xfrm>
            <a:off x="2473325" y="3730625"/>
            <a:ext cx="1584325" cy="1384300"/>
          </a:xfrm>
          <a:prstGeom prst="rect">
            <a:avLst/>
          </a:prstGeom>
          <a:noFill/>
          <a:ln w="9525">
            <a:noFill/>
            <a:miter lim="800000"/>
            <a:headEnd/>
            <a:tailEnd/>
          </a:ln>
        </p:spPr>
        <p:txBody>
          <a:bodyPr>
            <a:spAutoFit/>
          </a:bodyPr>
          <a:lstStyle/>
          <a:p>
            <a:pPr algn="ctr"/>
            <a:r>
              <a:rPr lang="tr-TR" sz="1400" b="1">
                <a:solidFill>
                  <a:schemeClr val="bg1"/>
                </a:solidFill>
                <a:latin typeface="Calibri" pitchFamily="34" charset="0"/>
              </a:rPr>
              <a:t>Kalan dönem ödenekleri içindeki  en yüksek dönem ödeneğinden az olmamak şartıyla</a:t>
            </a:r>
            <a:endParaRPr lang="tr-TR" sz="1400" b="1" u="sng">
              <a:solidFill>
                <a:schemeClr val="bg1"/>
              </a:solidFill>
              <a:latin typeface="Calibri" pitchFamily="34" charset="0"/>
            </a:endParaRPr>
          </a:p>
        </p:txBody>
      </p:sp>
      <p:sp>
        <p:nvSpPr>
          <p:cNvPr id="15" name="Başlık 1"/>
          <p:cNvSpPr txBox="1">
            <a:spLocks/>
          </p:cNvSpPr>
          <p:nvPr/>
        </p:nvSpPr>
        <p:spPr>
          <a:xfrm>
            <a:off x="769938" y="2673350"/>
            <a:ext cx="2160587" cy="8636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sz="1400" dirty="0" smtClean="0">
                <a:solidFill>
                  <a:schemeClr val="tx1"/>
                </a:solidFill>
                <a:latin typeface="+mn-lt"/>
              </a:rPr>
              <a:t>İzleme sürecinde yürütücünün talebi halinde, teminat tutarında değişiklik yapılabilir. </a:t>
            </a:r>
            <a:r>
              <a:rPr lang="tr-TR" sz="1400" dirty="0" smtClean="0">
                <a:solidFill>
                  <a:schemeClr val="tx1"/>
                </a:solidFill>
              </a:rPr>
              <a:t> </a:t>
            </a:r>
            <a:endParaRPr lang="tr-TR" sz="1400" dirty="0">
              <a:solidFill>
                <a:schemeClr val="tx1"/>
              </a:solidFill>
            </a:endParaRPr>
          </a:p>
        </p:txBody>
      </p:sp>
      <p:sp>
        <p:nvSpPr>
          <p:cNvPr id="52232" name="Unvan 4"/>
          <p:cNvSpPr>
            <a:spLocks noGrp="1"/>
          </p:cNvSpPr>
          <p:nvPr>
            <p:ph type="title"/>
          </p:nvPr>
        </p:nvSpPr>
        <p:spPr>
          <a:xfrm>
            <a:off x="395288" y="0"/>
            <a:ext cx="7777162" cy="706438"/>
          </a:xfrm>
        </p:spPr>
        <p:txBody>
          <a:bodyPr/>
          <a:lstStyle/>
          <a:p>
            <a:r>
              <a:rPr lang="tr-TR" smtClean="0"/>
              <a:t>Ödenek Transferi</a:t>
            </a:r>
            <a:endParaRPr lang="en-US" smtClean="0"/>
          </a:p>
        </p:txBody>
      </p:sp>
      <p:grpSp>
        <p:nvGrpSpPr>
          <p:cNvPr id="52233" name="Grup 16"/>
          <p:cNvGrpSpPr>
            <a:grpSpLocks/>
          </p:cNvGrpSpPr>
          <p:nvPr/>
        </p:nvGrpSpPr>
        <p:grpSpPr bwMode="auto">
          <a:xfrm>
            <a:off x="4738688" y="1449388"/>
            <a:ext cx="3001962" cy="3959225"/>
            <a:chOff x="3119" y="0"/>
            <a:chExt cx="3001276" cy="3960663"/>
          </a:xfrm>
        </p:grpSpPr>
        <p:sp>
          <p:nvSpPr>
            <p:cNvPr id="18" name="Yuvarlatılmış Dikdörtgen 17"/>
            <p:cNvSpPr/>
            <p:nvPr/>
          </p:nvSpPr>
          <p:spPr>
            <a:xfrm>
              <a:off x="3119" y="0"/>
              <a:ext cx="3001276" cy="3960663"/>
            </a:xfrm>
            <a:prstGeom prst="roundRect">
              <a:avLst>
                <a:gd name="adj" fmla="val 10000"/>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19" name="Yuvarlatılmış Dikdörtgen 4"/>
            <p:cNvSpPr/>
            <p:nvPr/>
          </p:nvSpPr>
          <p:spPr>
            <a:xfrm>
              <a:off x="3119" y="0"/>
              <a:ext cx="3001276" cy="11878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fontAlgn="auto">
                <a:lnSpc>
                  <a:spcPct val="90000"/>
                </a:lnSpc>
                <a:spcAft>
                  <a:spcPct val="35000"/>
                </a:spcAft>
                <a:defRPr/>
              </a:pPr>
              <a:endParaRPr lang="tr-TR" dirty="0"/>
            </a:p>
          </p:txBody>
        </p:sp>
      </p:grpSp>
      <p:grpSp>
        <p:nvGrpSpPr>
          <p:cNvPr id="52234" name="Grup 19"/>
          <p:cNvGrpSpPr>
            <a:grpSpLocks/>
          </p:cNvGrpSpPr>
          <p:nvPr/>
        </p:nvGrpSpPr>
        <p:grpSpPr bwMode="auto">
          <a:xfrm>
            <a:off x="5038725" y="2654300"/>
            <a:ext cx="2401888" cy="2574925"/>
            <a:chOff x="303247" y="1188198"/>
            <a:chExt cx="2401021" cy="2574430"/>
          </a:xfrm>
        </p:grpSpPr>
        <p:sp>
          <p:nvSpPr>
            <p:cNvPr id="21" name="Yuvarlatılmış Dikdörtgen 20"/>
            <p:cNvSpPr/>
            <p:nvPr/>
          </p:nvSpPr>
          <p:spPr>
            <a:xfrm>
              <a:off x="303247" y="1188198"/>
              <a:ext cx="2401021" cy="25744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Yuvarlatılmış Dikdörtgen 6"/>
            <p:cNvSpPr/>
            <p:nvPr/>
          </p:nvSpPr>
          <p:spPr>
            <a:xfrm>
              <a:off x="373072" y="1258035"/>
              <a:ext cx="2261371" cy="2434757"/>
            </a:xfrm>
            <a:prstGeom prst="rect">
              <a:avLst/>
            </a:prstGeom>
          </p:spPr>
          <p:style>
            <a:lnRef idx="0">
              <a:scrgbClr r="0" g="0" b="0"/>
            </a:lnRef>
            <a:fillRef idx="0">
              <a:scrgbClr r="0" g="0" b="0"/>
            </a:fillRef>
            <a:effectRef idx="0">
              <a:scrgbClr r="0" g="0" b="0"/>
            </a:effectRef>
            <a:fontRef idx="minor">
              <a:schemeClr val="lt1"/>
            </a:fontRef>
          </p:style>
          <p:txBody>
            <a:bodyPr lIns="40640" tIns="30480" rIns="40640" bIns="30480" spcCol="1270" anchor="ctr"/>
            <a:lstStyle/>
            <a:p>
              <a:pPr algn="ctr" defTabSz="711200" fontAlgn="auto">
                <a:lnSpc>
                  <a:spcPct val="90000"/>
                </a:lnSpc>
                <a:spcAft>
                  <a:spcPct val="35000"/>
                </a:spcAft>
                <a:defRPr/>
              </a:pPr>
              <a:endParaRPr lang="tr-TR" sz="1600" dirty="0"/>
            </a:p>
          </p:txBody>
        </p:sp>
      </p:grpSp>
      <p:sp>
        <p:nvSpPr>
          <p:cNvPr id="23" name="Köşeli Çift Ayraç 22"/>
          <p:cNvSpPr/>
          <p:nvPr/>
        </p:nvSpPr>
        <p:spPr>
          <a:xfrm rot="5400000">
            <a:off x="6023690" y="2208778"/>
            <a:ext cx="360040" cy="504056"/>
          </a:xfrm>
          <a:prstGeom prst="chevron">
            <a:avLst/>
          </a:prstGeom>
          <a:solidFill>
            <a:schemeClr val="tx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24" name="Yuvarlatılmış Dikdörtgen 23"/>
          <p:cNvSpPr/>
          <p:nvPr/>
        </p:nvSpPr>
        <p:spPr>
          <a:xfrm>
            <a:off x="4943570" y="1560706"/>
            <a:ext cx="2592288" cy="648072"/>
          </a:xfrm>
          <a:prstGeom prst="roundRect">
            <a:avLst/>
          </a:prstGeom>
        </p:spPr>
        <p:style>
          <a:lnRef idx="0">
            <a:schemeClr val="accent1"/>
          </a:lnRef>
          <a:fillRef idx="3">
            <a:schemeClr val="accent1"/>
          </a:fillRef>
          <a:effectRef idx="3">
            <a:schemeClr val="accent1"/>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5" name="Başlık 1"/>
          <p:cNvSpPr txBox="1">
            <a:spLocks/>
          </p:cNvSpPr>
          <p:nvPr/>
        </p:nvSpPr>
        <p:spPr>
          <a:xfrm>
            <a:off x="4872038" y="1557338"/>
            <a:ext cx="27955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sv-SE" sz="1400" dirty="0">
                <a:latin typeface="+mn-lt"/>
              </a:rPr>
              <a:t>Teminat olarak teminat mektubu verilmesi durumunda</a:t>
            </a:r>
            <a:endParaRPr lang="tr-TR" sz="1400" dirty="0">
              <a:latin typeface="+mn-lt"/>
            </a:endParaRPr>
          </a:p>
        </p:txBody>
      </p:sp>
      <p:sp>
        <p:nvSpPr>
          <p:cNvPr id="52242" name="Dikdörtgen 26"/>
          <p:cNvSpPr>
            <a:spLocks noChangeArrowheads="1"/>
          </p:cNvSpPr>
          <p:nvPr/>
        </p:nvSpPr>
        <p:spPr bwMode="auto">
          <a:xfrm>
            <a:off x="5076825" y="3236913"/>
            <a:ext cx="2417763" cy="1200150"/>
          </a:xfrm>
          <a:prstGeom prst="rect">
            <a:avLst/>
          </a:prstGeom>
          <a:noFill/>
          <a:ln w="9525">
            <a:noFill/>
            <a:miter lim="800000"/>
            <a:headEnd/>
            <a:tailEnd/>
          </a:ln>
        </p:spPr>
        <p:txBody>
          <a:bodyPr>
            <a:spAutoFit/>
          </a:bodyPr>
          <a:lstStyle/>
          <a:p>
            <a:pPr algn="ctr"/>
            <a:r>
              <a:rPr lang="tr-TR" b="1">
                <a:solidFill>
                  <a:schemeClr val="bg1"/>
                </a:solidFill>
                <a:latin typeface="Calibri" pitchFamily="34" charset="0"/>
              </a:rPr>
              <a:t>Teminat mektubu süresinin proje bitiş tarihinden 180 gün uzun olması</a:t>
            </a:r>
            <a:r>
              <a:rPr lang="tr-TR">
                <a:solidFill>
                  <a:schemeClr val="bg1"/>
                </a:solidFill>
                <a:latin typeface="Calibri" pitchFamily="34" charset="0"/>
              </a:rPr>
              <a:t> </a:t>
            </a:r>
            <a:r>
              <a:rPr lang="tr-TR" b="1">
                <a:solidFill>
                  <a:schemeClr val="bg1"/>
                </a:solidFill>
                <a:latin typeface="Calibri" pitchFamily="34" charset="0"/>
              </a:rPr>
              <a:t>gerekir.</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4"/>
          <p:cNvSpPr>
            <a:spLocks noGrp="1"/>
          </p:cNvSpPr>
          <p:nvPr>
            <p:ph type="title"/>
          </p:nvPr>
        </p:nvSpPr>
        <p:spPr>
          <a:xfrm>
            <a:off x="395288" y="0"/>
            <a:ext cx="7777162" cy="706438"/>
          </a:xfrm>
        </p:spPr>
        <p:txBody>
          <a:bodyPr/>
          <a:lstStyle/>
          <a:p>
            <a:r>
              <a:rPr lang="tr-TR" smtClean="0"/>
              <a:t>Ödenek Transferi</a:t>
            </a:r>
            <a:endParaRPr lang="en-US" smtClean="0"/>
          </a:p>
        </p:txBody>
      </p:sp>
      <p:pic>
        <p:nvPicPr>
          <p:cNvPr id="53250" name="Picture 2" descr="C:\Users\emine.mutlu\Desktop\tem.mekt.buuuuuu.jpg"/>
          <p:cNvPicPr>
            <a:picLocks noChangeAspect="1" noChangeArrowheads="1"/>
          </p:cNvPicPr>
          <p:nvPr/>
        </p:nvPicPr>
        <p:blipFill>
          <a:blip r:embed="rId2"/>
          <a:srcRect/>
          <a:stretch>
            <a:fillRect/>
          </a:stretch>
        </p:blipFill>
        <p:spPr bwMode="auto">
          <a:xfrm>
            <a:off x="2492375" y="908050"/>
            <a:ext cx="4456113" cy="5834063"/>
          </a:xfrm>
          <a:prstGeom prst="rect">
            <a:avLst/>
          </a:prstGeom>
          <a:noFill/>
          <a:ln w="9525">
            <a:solidFill>
              <a:schemeClr val="accent1"/>
            </a:solidFill>
            <a:miter lim="800000"/>
            <a:headEnd/>
            <a:tailEnd/>
          </a:ln>
        </p:spPr>
      </p:pic>
      <p:sp>
        <p:nvSpPr>
          <p:cNvPr id="4" name="Sağ Ok 3"/>
          <p:cNvSpPr/>
          <p:nvPr/>
        </p:nvSpPr>
        <p:spPr>
          <a:xfrm>
            <a:off x="467545" y="3528996"/>
            <a:ext cx="2016224" cy="332052"/>
          </a:xfrm>
          <a:prstGeom prst="rightArrow">
            <a:avLst>
              <a:gd name="adj1" fmla="val 49830"/>
              <a:gd name="adj2" fmla="val 60660"/>
            </a:avLst>
          </a:prstGeom>
        </p:spPr>
        <p:style>
          <a:lnRef idx="0">
            <a:schemeClr val="accent1"/>
          </a:lnRef>
          <a:fillRef idx="3">
            <a:schemeClr val="accent1"/>
          </a:fillRef>
          <a:effectRef idx="3">
            <a:schemeClr val="accent1"/>
          </a:effectRef>
          <a:fontRef idx="minor">
            <a:schemeClr val="lt1"/>
          </a:fontRef>
        </p:style>
      </p:sp>
      <p:sp>
        <p:nvSpPr>
          <p:cNvPr id="2" name="Çapraz Köşesi Kesik Dikdörtgen 1"/>
          <p:cNvSpPr/>
          <p:nvPr/>
        </p:nvSpPr>
        <p:spPr>
          <a:xfrm>
            <a:off x="468313" y="2852738"/>
            <a:ext cx="1749425" cy="720725"/>
          </a:xfrm>
          <a:prstGeom prst="snip2Diag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 name="İçerik Yer Tutucusu 2"/>
          <p:cNvSpPr txBox="1">
            <a:spLocks/>
          </p:cNvSpPr>
          <p:nvPr/>
        </p:nvSpPr>
        <p:spPr>
          <a:xfrm>
            <a:off x="-107950" y="2924175"/>
            <a:ext cx="2447925" cy="642938"/>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sz="1600" b="1" dirty="0" smtClean="0">
                <a:latin typeface="+mn-lt"/>
              </a:rPr>
              <a:t>Teminat Mektubu Örneği</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2560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78A3C9-64C6-468E-9601-929F407AA17F}" type="slidenum">
              <a:rPr lang="en-US">
                <a:solidFill>
                  <a:srgbClr val="898989"/>
                </a:solidFill>
                <a:cs typeface="Arial" charset="0"/>
              </a:rPr>
              <a:pPr fontAlgn="base">
                <a:spcBef>
                  <a:spcPct val="0"/>
                </a:spcBef>
                <a:spcAft>
                  <a:spcPct val="0"/>
                </a:spcAft>
              </a:pPr>
              <a:t>3</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2"/>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Baran BİNGÖL</a:t>
              </a:r>
            </a:p>
          </p:txBody>
        </p:sp>
      </p:grpSp>
      <p:sp>
        <p:nvSpPr>
          <p:cNvPr id="25605" name="Dikdörtgen 8"/>
          <p:cNvSpPr>
            <a:spLocks noChangeArrowheads="1"/>
          </p:cNvSpPr>
          <p:nvPr/>
        </p:nvSpPr>
        <p:spPr bwMode="auto">
          <a:xfrm>
            <a:off x="2349500" y="3573463"/>
            <a:ext cx="6246813" cy="954087"/>
          </a:xfrm>
          <a:prstGeom prst="rect">
            <a:avLst/>
          </a:prstGeom>
          <a:noFill/>
          <a:ln w="9525">
            <a:noFill/>
            <a:miter lim="800000"/>
            <a:headEnd/>
            <a:tailEnd/>
          </a:ln>
        </p:spPr>
        <p:txBody>
          <a:bodyPr>
            <a:spAutoFit/>
          </a:bodyPr>
          <a:lstStyle/>
          <a:p>
            <a:r>
              <a:rPr lang="tr-TR" sz="2700">
                <a:latin typeface="Calibri" pitchFamily="34" charset="0"/>
              </a:rPr>
              <a:t>Proje İzleme (Mali Rapor) ve </a:t>
            </a:r>
          </a:p>
          <a:p>
            <a:r>
              <a:rPr lang="tr-TR" sz="2700">
                <a:latin typeface="Calibri" pitchFamily="34" charset="0"/>
              </a:rPr>
              <a:t>Proje Takip Sistemi (PTS)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Unvan 4"/>
          <p:cNvSpPr>
            <a:spLocks noGrp="1"/>
          </p:cNvSpPr>
          <p:nvPr>
            <p:ph type="title"/>
          </p:nvPr>
        </p:nvSpPr>
        <p:spPr>
          <a:xfrm>
            <a:off x="395288" y="0"/>
            <a:ext cx="7777162" cy="706438"/>
          </a:xfrm>
        </p:spPr>
        <p:txBody>
          <a:bodyPr/>
          <a:lstStyle/>
          <a:p>
            <a:r>
              <a:rPr lang="tr-TR" smtClean="0"/>
              <a:t>Ödenek Transferi</a:t>
            </a:r>
            <a:endParaRPr lang="en-US" smtClean="0"/>
          </a:p>
        </p:txBody>
      </p:sp>
      <p:pic>
        <p:nvPicPr>
          <p:cNvPr id="2050" name="Picture 2" descr="C:\Users\emine.mutlu\Desktop\bu transfer.jpg"/>
          <p:cNvPicPr>
            <a:picLocks noChangeAspect="1" noChangeArrowheads="1"/>
          </p:cNvPicPr>
          <p:nvPr/>
        </p:nvPicPr>
        <p:blipFill>
          <a:blip r:embed="rId2"/>
          <a:srcRect/>
          <a:stretch>
            <a:fillRect/>
          </a:stretch>
        </p:blipFill>
        <p:spPr bwMode="auto">
          <a:xfrm>
            <a:off x="1751013" y="949325"/>
            <a:ext cx="6657975" cy="5581650"/>
          </a:xfrm>
          <a:prstGeom prst="rect">
            <a:avLst/>
          </a:prstGeom>
          <a:noFill/>
          <a:ln>
            <a:solidFill>
              <a:schemeClr val="tx2">
                <a:lumMod val="60000"/>
                <a:lumOff val="40000"/>
              </a:schemeClr>
            </a:solidFill>
          </a:ln>
          <a:extLst/>
        </p:spPr>
      </p:pic>
      <p:sp>
        <p:nvSpPr>
          <p:cNvPr id="4" name="Sağ Ok 3"/>
          <p:cNvSpPr/>
          <p:nvPr/>
        </p:nvSpPr>
        <p:spPr>
          <a:xfrm>
            <a:off x="245301" y="3595406"/>
            <a:ext cx="1518387" cy="265642"/>
          </a:xfrm>
          <a:prstGeom prst="rightArrow">
            <a:avLst>
              <a:gd name="adj1" fmla="val 49830"/>
              <a:gd name="adj2" fmla="val 60660"/>
            </a:avLst>
          </a:prstGeom>
        </p:spPr>
        <p:style>
          <a:lnRef idx="0">
            <a:schemeClr val="accent1"/>
          </a:lnRef>
          <a:fillRef idx="3">
            <a:schemeClr val="accent1"/>
          </a:fillRef>
          <a:effectRef idx="3">
            <a:schemeClr val="accent1"/>
          </a:effectRef>
          <a:fontRef idx="minor">
            <a:schemeClr val="lt1"/>
          </a:fontRef>
        </p:style>
      </p:sp>
      <p:sp>
        <p:nvSpPr>
          <p:cNvPr id="5" name="Çapraz Köşesi Kesik Dikdörtgen 4"/>
          <p:cNvSpPr/>
          <p:nvPr/>
        </p:nvSpPr>
        <p:spPr>
          <a:xfrm>
            <a:off x="238125" y="3041650"/>
            <a:ext cx="1317625" cy="576263"/>
          </a:xfrm>
          <a:prstGeom prst="snip2Diag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6" name="İçerik Yer Tutucusu 2"/>
          <p:cNvSpPr txBox="1">
            <a:spLocks/>
          </p:cNvSpPr>
          <p:nvPr/>
        </p:nvSpPr>
        <p:spPr>
          <a:xfrm>
            <a:off x="-79375" y="3073400"/>
            <a:ext cx="1584325" cy="514350"/>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sz="1600" b="1" dirty="0" smtClean="0">
                <a:latin typeface="+mn-lt"/>
              </a:rPr>
              <a:t>Transfer  Ekranı</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5529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526350-BF48-4F26-BA69-449FABF5815D}" type="slidenum">
              <a:rPr lang="en-US">
                <a:solidFill>
                  <a:srgbClr val="898989"/>
                </a:solidFill>
                <a:cs typeface="Arial" charset="0"/>
              </a:rPr>
              <a:pPr fontAlgn="base">
                <a:spcBef>
                  <a:spcPct val="0"/>
                </a:spcBef>
                <a:spcAft>
                  <a:spcPct val="0"/>
                </a:spcAft>
              </a:pPr>
              <a:t>31</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4"/>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4"/>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Zeynep ALKAN</a:t>
              </a:r>
            </a:p>
          </p:txBody>
        </p:sp>
      </p:grpSp>
      <p:sp>
        <p:nvSpPr>
          <p:cNvPr id="55301" name="Dikdörtgen 8"/>
          <p:cNvSpPr>
            <a:spLocks noChangeArrowheads="1"/>
          </p:cNvSpPr>
          <p:nvPr/>
        </p:nvSpPr>
        <p:spPr bwMode="auto">
          <a:xfrm>
            <a:off x="2328863" y="2708275"/>
            <a:ext cx="6267450" cy="954088"/>
          </a:xfrm>
          <a:prstGeom prst="rect">
            <a:avLst/>
          </a:prstGeom>
          <a:noFill/>
          <a:ln w="9525">
            <a:noFill/>
            <a:miter lim="800000"/>
            <a:headEnd/>
            <a:tailEnd/>
          </a:ln>
        </p:spPr>
        <p:txBody>
          <a:bodyPr>
            <a:spAutoFit/>
          </a:bodyPr>
          <a:lstStyle/>
          <a:p>
            <a:r>
              <a:rPr lang="tr-TR" sz="2700">
                <a:latin typeface="Calibri" pitchFamily="34" charset="0"/>
              </a:rPr>
              <a:t>Transfer Takip Sistemi (TTS) Kullanımı </a:t>
            </a:r>
          </a:p>
          <a:p>
            <a:r>
              <a:rPr lang="tr-TR" sz="2700">
                <a:latin typeface="Calibri" pitchFamily="34" charset="0"/>
              </a:rPr>
              <a:t>ve Uygulamaları</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553D7C-8BDF-4C7B-B655-EA6156F10D74}" type="slidenum">
              <a:rPr lang="en-US">
                <a:solidFill>
                  <a:srgbClr val="898989"/>
                </a:solidFill>
                <a:cs typeface="Arial" charset="0"/>
              </a:rPr>
              <a:pPr fontAlgn="base">
                <a:spcBef>
                  <a:spcPct val="0"/>
                </a:spcBef>
                <a:spcAft>
                  <a:spcPct val="0"/>
                </a:spcAft>
              </a:pPr>
              <a:t>32</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5"/>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5"/>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Adem POLAT</a:t>
              </a:r>
            </a:p>
          </p:txBody>
        </p:sp>
      </p:grpSp>
      <p:sp>
        <p:nvSpPr>
          <p:cNvPr id="56324" name="Dikdörtgen 8"/>
          <p:cNvSpPr>
            <a:spLocks noChangeArrowheads="1"/>
          </p:cNvSpPr>
          <p:nvPr/>
        </p:nvSpPr>
        <p:spPr bwMode="auto">
          <a:xfrm>
            <a:off x="2357438" y="3789363"/>
            <a:ext cx="6246812" cy="522287"/>
          </a:xfrm>
          <a:prstGeom prst="rect">
            <a:avLst/>
          </a:prstGeom>
          <a:noFill/>
          <a:ln w="9525">
            <a:noFill/>
            <a:miter lim="800000"/>
            <a:headEnd/>
            <a:tailEnd/>
          </a:ln>
        </p:spPr>
        <p:txBody>
          <a:bodyPr>
            <a:spAutoFit/>
          </a:bodyPr>
          <a:lstStyle/>
          <a:p>
            <a:r>
              <a:rPr lang="tr-TR" sz="2800">
                <a:latin typeface="Calibri" pitchFamily="34" charset="0"/>
              </a:rPr>
              <a:t>Kurum Hissesi</a:t>
            </a:r>
          </a:p>
        </p:txBody>
      </p:sp>
      <p:sp>
        <p:nvSpPr>
          <p:cNvPr id="10" name="Unvan 1"/>
          <p:cNvSpPr>
            <a:spLocks noGrp="1"/>
          </p:cNvSpPr>
          <p:nvPr>
            <p:ph type="title"/>
          </p:nvPr>
        </p:nvSpPr>
        <p:spPr>
          <a:xfrm>
            <a:off x="395288" y="-12700"/>
            <a:ext cx="7777162" cy="704850"/>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Başlık 1"/>
          <p:cNvSpPr>
            <a:spLocks noGrp="1"/>
          </p:cNvSpPr>
          <p:nvPr>
            <p:ph type="title"/>
          </p:nvPr>
        </p:nvSpPr>
        <p:spPr>
          <a:xfrm>
            <a:off x="395288" y="0"/>
            <a:ext cx="7777162" cy="706438"/>
          </a:xfrm>
        </p:spPr>
        <p:txBody>
          <a:bodyPr/>
          <a:lstStyle/>
          <a:p>
            <a:endParaRPr lang="tr-TR" smtClean="0"/>
          </a:p>
        </p:txBody>
      </p:sp>
      <p:sp>
        <p:nvSpPr>
          <p:cNvPr id="5734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68E70-7C70-4641-A477-D3CC20EC000C}" type="slidenum">
              <a:rPr lang="en-US">
                <a:solidFill>
                  <a:srgbClr val="898989"/>
                </a:solidFill>
                <a:cs typeface="Arial" charset="0"/>
              </a:rPr>
              <a:pPr fontAlgn="base">
                <a:spcBef>
                  <a:spcPct val="0"/>
                </a:spcBef>
                <a:spcAft>
                  <a:spcPct val="0"/>
                </a:spcAft>
              </a:pPr>
              <a:t>33</a:t>
            </a:fld>
            <a:endParaRPr lang="en-US">
              <a:solidFill>
                <a:srgbClr val="898989"/>
              </a:solidFill>
              <a:cs typeface="Arial" charset="0"/>
            </a:endParaRPr>
          </a:p>
        </p:txBody>
      </p:sp>
      <p:sp>
        <p:nvSpPr>
          <p:cNvPr id="5" name="Yuvarlatılmış Çapraz Köşeli Dikdörtgen 4"/>
          <p:cNvSpPr/>
          <p:nvPr/>
        </p:nvSpPr>
        <p:spPr>
          <a:xfrm>
            <a:off x="2103438" y="2781300"/>
            <a:ext cx="4772025" cy="2565400"/>
          </a:xfrm>
          <a:prstGeom prst="round2DiagRect">
            <a:avLst>
              <a:gd name="adj1" fmla="val 0"/>
              <a:gd name="adj2" fmla="val 16670"/>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sp>
      <p:sp>
        <p:nvSpPr>
          <p:cNvPr id="6" name="Düz Bağlayıcı 5"/>
          <p:cNvSpPr/>
          <p:nvPr/>
        </p:nvSpPr>
        <p:spPr>
          <a:xfrm>
            <a:off x="4489450" y="3052763"/>
            <a:ext cx="1588" cy="2022475"/>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7349" name="Grup 6"/>
          <p:cNvGrpSpPr>
            <a:grpSpLocks/>
          </p:cNvGrpSpPr>
          <p:nvPr/>
        </p:nvGrpSpPr>
        <p:grpSpPr bwMode="auto">
          <a:xfrm>
            <a:off x="2262188" y="2974975"/>
            <a:ext cx="2068512" cy="2178050"/>
            <a:chOff x="1115929" y="887268"/>
            <a:chExt cx="2068103" cy="2177646"/>
          </a:xfrm>
        </p:grpSpPr>
        <p:sp>
          <p:nvSpPr>
            <p:cNvPr id="11" name="Dikdörtgen 10"/>
            <p:cNvSpPr/>
            <p:nvPr/>
          </p:nvSpPr>
          <p:spPr>
            <a:xfrm>
              <a:off x="1115929" y="887268"/>
              <a:ext cx="2068103" cy="2177646"/>
            </a:xfrm>
            <a:prstGeom prst="rect">
              <a:avLst/>
            </a:prstGeom>
            <a:noFill/>
            <a:ln>
              <a:noFill/>
            </a:ln>
            <a:effectLst/>
            <a:sp3d/>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2" name="Dikdörtgen 11"/>
            <p:cNvSpPr/>
            <p:nvPr/>
          </p:nvSpPr>
          <p:spPr>
            <a:xfrm>
              <a:off x="1115929" y="887268"/>
              <a:ext cx="2068103" cy="217764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lstStyle/>
            <a:p>
              <a:pPr defTabSz="800100" fontAlgn="auto">
                <a:lnSpc>
                  <a:spcPct val="90000"/>
                </a:lnSpc>
                <a:spcAft>
                  <a:spcPct val="35000"/>
                </a:spcAft>
                <a:defRPr/>
              </a:pPr>
              <a:r>
                <a:rPr lang="tr-TR" dirty="0"/>
                <a:t>Proje öneri formunda önerilip TÜBİTAK tarafından onaylanan kişiler </a:t>
              </a:r>
              <a:endParaRPr lang="en-US" dirty="0"/>
            </a:p>
          </p:txBody>
        </p:sp>
      </p:grpSp>
      <p:grpSp>
        <p:nvGrpSpPr>
          <p:cNvPr id="57350" name="Grup 7"/>
          <p:cNvGrpSpPr>
            <a:grpSpLocks/>
          </p:cNvGrpSpPr>
          <p:nvPr/>
        </p:nvGrpSpPr>
        <p:grpSpPr bwMode="auto">
          <a:xfrm>
            <a:off x="4649788" y="2974975"/>
            <a:ext cx="2066925" cy="2178050"/>
            <a:chOff x="3502202" y="887268"/>
            <a:chExt cx="2068103" cy="2177646"/>
          </a:xfrm>
        </p:grpSpPr>
        <p:sp>
          <p:nvSpPr>
            <p:cNvPr id="9" name="Dikdörtgen 8"/>
            <p:cNvSpPr/>
            <p:nvPr/>
          </p:nvSpPr>
          <p:spPr>
            <a:xfrm>
              <a:off x="3502202" y="887268"/>
              <a:ext cx="2068103" cy="2177646"/>
            </a:xfrm>
            <a:prstGeom prst="rect">
              <a:avLst/>
            </a:prstGeom>
            <a:noFill/>
            <a:ln>
              <a:noFill/>
            </a:ln>
            <a:effectLst/>
            <a:sp3d/>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0" name="Dikdörtgen 9"/>
            <p:cNvSpPr/>
            <p:nvPr/>
          </p:nvSpPr>
          <p:spPr>
            <a:xfrm>
              <a:off x="3502202" y="887268"/>
              <a:ext cx="2068103" cy="217764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lstStyle/>
            <a:p>
              <a:pPr defTabSz="800100" fontAlgn="auto">
                <a:lnSpc>
                  <a:spcPct val="90000"/>
                </a:lnSpc>
                <a:spcAft>
                  <a:spcPct val="35000"/>
                </a:spcAft>
                <a:defRPr/>
              </a:pPr>
              <a:r>
                <a:rPr lang="tr-TR" dirty="0">
                  <a:solidFill>
                    <a:schemeClr val="tx1"/>
                  </a:solidFill>
                </a:rPr>
                <a:t>Halen TÜBİTAK’ta çalışan kişiler, danışmanlık ve hizmet alımı şeklinde temin edilen kişiler dahil</a:t>
              </a:r>
              <a:endParaRPr lang="en-US" dirty="0">
                <a:solidFill>
                  <a:schemeClr val="tx1"/>
                </a:solidFill>
              </a:endParaRPr>
            </a:p>
          </p:txBody>
        </p:sp>
      </p:grpSp>
      <p:grpSp>
        <p:nvGrpSpPr>
          <p:cNvPr id="13" name="Grup 12"/>
          <p:cNvGrpSpPr/>
          <p:nvPr/>
        </p:nvGrpSpPr>
        <p:grpSpPr>
          <a:xfrm rot="6749072">
            <a:off x="2236937" y="1301929"/>
            <a:ext cx="2096492" cy="2096492"/>
            <a:chOff x="2049031" y="510683"/>
            <a:chExt cx="2096492" cy="2096492"/>
          </a:xfrm>
          <a:effectLst>
            <a:glow rad="63500">
              <a:schemeClr val="accent5">
                <a:satMod val="175000"/>
                <a:alpha val="40000"/>
              </a:schemeClr>
            </a:glow>
          </a:effectLst>
          <a:scene3d>
            <a:camera prst="orthographicFront">
              <a:rot lat="0" lon="0" rev="0"/>
            </a:camera>
            <a:lightRig rig="brightRoom" dir="t">
              <a:rot lat="0" lon="0" rev="600000"/>
            </a:lightRig>
          </a:scene3d>
        </p:grpSpPr>
        <p:sp>
          <p:nvSpPr>
            <p:cNvPr id="14" name="Akış Çizelgesi: Bağlayıcı 6"/>
            <p:cNvSpPr/>
            <p:nvPr/>
          </p:nvSpPr>
          <p:spPr>
            <a:xfrm rot="8101856" flipH="1">
              <a:off x="2049031" y="510683"/>
              <a:ext cx="2096492" cy="2096492"/>
            </a:xfrm>
            <a:prstGeom prst="chord">
              <a:avLst/>
            </a:prstGeom>
            <a:gradFill rotWithShape="0">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7785" dist="33020" dir="3180000" algn="ctr">
                <a:srgbClr val="000000">
                  <a:alpha val="30000"/>
                </a:srgbClr>
              </a:outerShdw>
            </a:effectLst>
            <a:sp3d prstMaterial="metal">
              <a:bevelT w="38100" h="57150" prst="angle"/>
            </a:sp3d>
          </p:spPr>
          <p:style>
            <a:lnRef idx="1">
              <a:schemeClr val="accent5"/>
            </a:lnRef>
            <a:fillRef idx="3">
              <a:schemeClr val="accent5"/>
            </a:fillRef>
            <a:effectRef idx="2">
              <a:schemeClr val="accent5"/>
            </a:effectRef>
            <a:fontRef idx="minor">
              <a:schemeClr val="lt1"/>
            </a:fontRef>
          </p:style>
        </p:sp>
        <p:sp>
          <p:nvSpPr>
            <p:cNvPr id="15" name="Akış Çizelgesi: Bağlayıcı 4"/>
            <p:cNvSpPr/>
            <p:nvPr/>
          </p:nvSpPr>
          <p:spPr>
            <a:xfrm rot="14850928">
              <a:off x="1936907" y="869686"/>
              <a:ext cx="1853216" cy="1482444"/>
            </a:xfrm>
            <a:prstGeom prst="chord">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fontAlgn="auto">
                <a:lnSpc>
                  <a:spcPct val="90000"/>
                </a:lnSpc>
                <a:spcAft>
                  <a:spcPct val="35000"/>
                </a:spcAft>
                <a:defRPr/>
              </a:pPr>
              <a:r>
                <a:rPr lang="tr-TR" sz="2000" b="1" dirty="0">
                  <a:solidFill>
                    <a:schemeClr val="bg1"/>
                  </a:solidFill>
                </a:rPr>
                <a:t>Projede kimler görev alır?</a:t>
              </a:r>
              <a:endParaRPr lang="en-US" sz="2000" dirty="0">
                <a:solidFill>
                  <a:schemeClr val="bg1"/>
                </a:solidFill>
              </a:endParaRPr>
            </a:p>
          </p:txBody>
        </p:sp>
      </p:grpSp>
      <p:grpSp>
        <p:nvGrpSpPr>
          <p:cNvPr id="16" name="Grup 15"/>
          <p:cNvGrpSpPr/>
          <p:nvPr/>
        </p:nvGrpSpPr>
        <p:grpSpPr>
          <a:xfrm rot="6749072">
            <a:off x="4499764" y="1301929"/>
            <a:ext cx="2096492" cy="2096492"/>
            <a:chOff x="2049031" y="510683"/>
            <a:chExt cx="2096492" cy="2096492"/>
          </a:xfrm>
          <a:effectLst>
            <a:glow rad="63500">
              <a:schemeClr val="accent5">
                <a:satMod val="175000"/>
                <a:alpha val="40000"/>
              </a:schemeClr>
            </a:glow>
          </a:effectLst>
          <a:scene3d>
            <a:camera prst="orthographicFront">
              <a:rot lat="0" lon="0" rev="0"/>
            </a:camera>
            <a:lightRig rig="brightRoom" dir="t">
              <a:rot lat="0" lon="0" rev="600000"/>
            </a:lightRig>
          </a:scene3d>
        </p:grpSpPr>
        <p:sp>
          <p:nvSpPr>
            <p:cNvPr id="17" name="Akış Çizelgesi: Bağlayıcı 6"/>
            <p:cNvSpPr/>
            <p:nvPr/>
          </p:nvSpPr>
          <p:spPr>
            <a:xfrm rot="8101856" flipH="1">
              <a:off x="2049031" y="510683"/>
              <a:ext cx="2096492" cy="2096492"/>
            </a:xfrm>
            <a:prstGeom prst="chord">
              <a:avLst/>
            </a:prstGeom>
            <a:gradFill rotWithShape="0">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7785" dist="33020" dir="3180000" algn="ctr">
                <a:srgbClr val="000000">
                  <a:alpha val="30000"/>
                </a:srgbClr>
              </a:outerShdw>
            </a:effectLst>
            <a:sp3d prstMaterial="metal">
              <a:bevelT w="38100" h="57150" prst="angle"/>
            </a:sp3d>
          </p:spPr>
          <p:style>
            <a:lnRef idx="1">
              <a:schemeClr val="accent5"/>
            </a:lnRef>
            <a:fillRef idx="3">
              <a:schemeClr val="accent5"/>
            </a:fillRef>
            <a:effectRef idx="2">
              <a:schemeClr val="accent5"/>
            </a:effectRef>
            <a:fontRef idx="minor">
              <a:schemeClr val="lt1"/>
            </a:fontRef>
          </p:style>
        </p:sp>
        <p:sp>
          <p:nvSpPr>
            <p:cNvPr id="18" name="Akış Çizelgesi: Bağlayıcı 4"/>
            <p:cNvSpPr/>
            <p:nvPr/>
          </p:nvSpPr>
          <p:spPr>
            <a:xfrm rot="14850928">
              <a:off x="1936907" y="869686"/>
              <a:ext cx="1853216" cy="1482444"/>
            </a:xfrm>
            <a:prstGeom prst="chord">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fontAlgn="auto">
                <a:lnSpc>
                  <a:spcPct val="90000"/>
                </a:lnSpc>
                <a:spcAft>
                  <a:spcPct val="35000"/>
                </a:spcAft>
                <a:defRPr/>
              </a:pPr>
              <a:r>
                <a:rPr lang="tr-TR" sz="2000" b="1" dirty="0">
                  <a:solidFill>
                    <a:schemeClr val="bg1"/>
                  </a:solidFill>
                </a:rPr>
                <a:t>Projede kimler görev alamaz?</a:t>
              </a:r>
              <a:endParaRPr lang="en-US" sz="2000" dirty="0">
                <a:solidFill>
                  <a:schemeClr val="bg1"/>
                </a:solidFill>
              </a:endParaRPr>
            </a:p>
          </p:txBody>
        </p:sp>
      </p:grpSp>
      <p:sp>
        <p:nvSpPr>
          <p:cNvPr id="19" name="10-Noktalı Yıldız 18"/>
          <p:cNvSpPr/>
          <p:nvPr/>
        </p:nvSpPr>
        <p:spPr>
          <a:xfrm>
            <a:off x="4356100" y="4754563"/>
            <a:ext cx="2736850" cy="1698625"/>
          </a:xfrm>
          <a:prstGeom prst="star10">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57354" name="Dikdörtgen 19"/>
          <p:cNvSpPr>
            <a:spLocks noChangeArrowheads="1"/>
          </p:cNvSpPr>
          <p:nvPr/>
        </p:nvSpPr>
        <p:spPr bwMode="auto">
          <a:xfrm>
            <a:off x="4500563" y="4868863"/>
            <a:ext cx="2474912" cy="1477962"/>
          </a:xfrm>
          <a:prstGeom prst="rect">
            <a:avLst/>
          </a:prstGeom>
          <a:noFill/>
          <a:ln w="9525">
            <a:noFill/>
            <a:miter lim="800000"/>
            <a:headEnd/>
            <a:tailEnd/>
          </a:ln>
        </p:spPr>
        <p:txBody>
          <a:bodyPr>
            <a:spAutoFit/>
          </a:bodyPr>
          <a:lstStyle/>
          <a:p>
            <a:pPr algn="ctr"/>
            <a:r>
              <a:rPr lang="tr-TR" sz="1500" b="1">
                <a:latin typeface="Calibri" pitchFamily="34" charset="0"/>
              </a:rPr>
              <a:t>Bu kural, </a:t>
            </a:r>
          </a:p>
          <a:p>
            <a:pPr algn="ctr"/>
            <a:r>
              <a:rPr lang="tr-TR" sz="1500" b="1">
                <a:latin typeface="Calibri" pitchFamily="34" charset="0"/>
              </a:rPr>
              <a:t>proje yürütücüsü kurum/kuruluşun TÜBİTAK Ar-Ge Birimleri olması durumunda </a:t>
            </a:r>
          </a:p>
          <a:p>
            <a:pPr algn="ctr"/>
            <a:r>
              <a:rPr lang="tr-TR" sz="1500" b="1">
                <a:latin typeface="Calibri" pitchFamily="34" charset="0"/>
              </a:rPr>
              <a:t>uygulanmaz. </a:t>
            </a:r>
          </a:p>
        </p:txBody>
      </p:sp>
      <p:sp>
        <p:nvSpPr>
          <p:cNvPr id="21" name="Sağ Ok 20"/>
          <p:cNvSpPr/>
          <p:nvPr/>
        </p:nvSpPr>
        <p:spPr>
          <a:xfrm rot="5400000">
            <a:off x="6339395" y="3972259"/>
            <a:ext cx="1605765" cy="332052"/>
          </a:xfrm>
          <a:prstGeom prst="rightArrow">
            <a:avLst>
              <a:gd name="adj1" fmla="val 49830"/>
              <a:gd name="adj2" fmla="val 60660"/>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hueOff val="0"/>
              <a:satOff val="0"/>
              <a:lumOff val="0"/>
              <a:alphaOff val="0"/>
            </a:schemeClr>
          </a:fontRef>
        </p:style>
      </p:sp>
      <p:sp>
        <p:nvSpPr>
          <p:cNvPr id="22" name="Sağ Ok 21"/>
          <p:cNvSpPr/>
          <p:nvPr/>
        </p:nvSpPr>
        <p:spPr>
          <a:xfrm rot="16200000" flipV="1">
            <a:off x="985594" y="3947050"/>
            <a:ext cx="1656183" cy="332052"/>
          </a:xfrm>
          <a:prstGeom prst="rightArrow">
            <a:avLst>
              <a:gd name="adj1" fmla="val 49830"/>
              <a:gd name="adj2" fmla="val 60660"/>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hueOff val="0"/>
              <a:satOff val="0"/>
              <a:lumOff val="0"/>
              <a:alphaOff val="0"/>
            </a:schemeClr>
          </a:fontRef>
        </p:style>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714375" y="1052513"/>
          <a:ext cx="771525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888EF8-EE01-49C8-A095-5C9EC48399F3}" type="slidenum">
              <a:rPr lang="en-US">
                <a:solidFill>
                  <a:srgbClr val="898989"/>
                </a:solidFill>
                <a:cs typeface="Arial" charset="0"/>
              </a:rPr>
              <a:pPr fontAlgn="base">
                <a:spcBef>
                  <a:spcPct val="0"/>
                </a:spcBef>
                <a:spcAft>
                  <a:spcPct val="0"/>
                </a:spcAft>
              </a:pPr>
              <a:t>34</a:t>
            </a:fld>
            <a:endParaRPr lang="en-US">
              <a:solidFill>
                <a:srgbClr val="898989"/>
              </a:solidFill>
              <a:cs typeface="Arial" charset="0"/>
            </a:endParaRPr>
          </a:p>
        </p:txBody>
      </p:sp>
      <p:sp>
        <p:nvSpPr>
          <p:cNvPr id="7" name="Unvan 1"/>
          <p:cNvSpPr>
            <a:spLocks noGrp="1"/>
          </p:cNvSpPr>
          <p:nvPr>
            <p:ph type="title"/>
          </p:nvPr>
        </p:nvSpPr>
        <p:spPr>
          <a:xfrm>
            <a:off x="395288" y="-12700"/>
            <a:ext cx="7777162" cy="704850"/>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38726-B1ED-4899-8DEE-D178DEFD2DCA}" type="slidenum">
              <a:rPr lang="en-US">
                <a:solidFill>
                  <a:srgbClr val="898989"/>
                </a:solidFill>
                <a:cs typeface="Arial" charset="0"/>
              </a:rPr>
              <a:pPr fontAlgn="base">
                <a:spcBef>
                  <a:spcPct val="0"/>
                </a:spcBef>
                <a:spcAft>
                  <a:spcPct val="0"/>
                </a:spcAft>
              </a:pPr>
              <a:t>35</a:t>
            </a:fld>
            <a:endParaRPr lang="en-US">
              <a:solidFill>
                <a:srgbClr val="898989"/>
              </a:solidFill>
              <a:cs typeface="Arial" charset="0"/>
            </a:endParaRPr>
          </a:p>
        </p:txBody>
      </p:sp>
      <p:sp>
        <p:nvSpPr>
          <p:cNvPr id="5" name="Akış Çizelgesi: Bağlayıcı 4"/>
          <p:cNvSpPr/>
          <p:nvPr/>
        </p:nvSpPr>
        <p:spPr>
          <a:xfrm>
            <a:off x="467544" y="2492896"/>
            <a:ext cx="2592288" cy="2279104"/>
          </a:xfrm>
          <a:prstGeom prst="flowChartConnector">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sz="2000" b="1" dirty="0">
                <a:latin typeface="+mj-lt"/>
              </a:rPr>
              <a:t>Proje personeline ne ödenir?</a:t>
            </a:r>
            <a:endParaRPr lang="en-US" sz="2000" b="1" dirty="0">
              <a:latin typeface="+mj-lt"/>
            </a:endParaRPr>
          </a:p>
        </p:txBody>
      </p:sp>
      <p:sp>
        <p:nvSpPr>
          <p:cNvPr id="11" name="Şeritli Sağ Ok 10"/>
          <p:cNvSpPr/>
          <p:nvPr/>
        </p:nvSpPr>
        <p:spPr>
          <a:xfrm rot="20407476">
            <a:off x="2968625" y="2863850"/>
            <a:ext cx="979488" cy="485775"/>
          </a:xfrm>
          <a:prstGeom prst="stripedRightArrow">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2" name="Şeritli Sağ Ok 11"/>
          <p:cNvSpPr/>
          <p:nvPr/>
        </p:nvSpPr>
        <p:spPr>
          <a:xfrm rot="1516062" flipV="1">
            <a:off x="2900363" y="4046538"/>
            <a:ext cx="977900" cy="484187"/>
          </a:xfrm>
          <a:prstGeom prst="stripedRightArrow">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grpSp>
        <p:nvGrpSpPr>
          <p:cNvPr id="13" name="Grup 12"/>
          <p:cNvGrpSpPr/>
          <p:nvPr/>
        </p:nvGrpSpPr>
        <p:grpSpPr>
          <a:xfrm>
            <a:off x="3923928" y="1803333"/>
            <a:ext cx="2088232" cy="1697675"/>
            <a:chOff x="3301078" y="265703"/>
            <a:chExt cx="1697675" cy="1697675"/>
          </a:xfrm>
          <a:scene3d>
            <a:camera prst="orthographicFront"/>
            <a:lightRig rig="threePt" dir="t"/>
          </a:scene3d>
        </p:grpSpPr>
        <p:sp>
          <p:nvSpPr>
            <p:cNvPr id="14" name="Oval 13"/>
            <p:cNvSpPr/>
            <p:nvPr/>
          </p:nvSpPr>
          <p:spPr>
            <a:xfrm>
              <a:off x="3301078" y="265703"/>
              <a:ext cx="1697675" cy="1697675"/>
            </a:xfrm>
            <a:prstGeom prst="ellipse">
              <a:avLst/>
            </a:prstGeom>
            <a:sp3d>
              <a:bevelT/>
            </a:sp3d>
          </p:spPr>
          <p:style>
            <a:lnRef idx="1">
              <a:schemeClr val="accent5"/>
            </a:lnRef>
            <a:fillRef idx="3">
              <a:schemeClr val="accent5"/>
            </a:fillRef>
            <a:effectRef idx="2">
              <a:schemeClr val="accent5"/>
            </a:effectRef>
            <a:fontRef idx="minor">
              <a:schemeClr val="lt1"/>
            </a:fontRef>
          </p:style>
        </p:sp>
        <p:sp>
          <p:nvSpPr>
            <p:cNvPr id="15" name="Oval 4"/>
            <p:cNvSpPr/>
            <p:nvPr/>
          </p:nvSpPr>
          <p:spPr>
            <a:xfrm>
              <a:off x="3549697" y="546917"/>
              <a:ext cx="1200437" cy="1200437"/>
            </a:xfrm>
            <a:prstGeom prst="rect">
              <a:avLst/>
            </a:prstGeom>
            <a:sp3d/>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fontAlgn="auto">
                <a:lnSpc>
                  <a:spcPct val="90000"/>
                </a:lnSpc>
                <a:spcAft>
                  <a:spcPct val="35000"/>
                </a:spcAft>
                <a:defRPr/>
              </a:pPr>
              <a:r>
                <a:rPr lang="tr-TR" sz="1700" dirty="0">
                  <a:solidFill>
                    <a:schemeClr val="bg1"/>
                  </a:solidFill>
                </a:rPr>
                <a:t>Kamu kurumu veya üniversite (vakıf üniversitesi dahil) personeli ise; </a:t>
              </a:r>
            </a:p>
          </p:txBody>
        </p:sp>
      </p:grpSp>
      <p:grpSp>
        <p:nvGrpSpPr>
          <p:cNvPr id="19" name="Grup 18"/>
          <p:cNvGrpSpPr/>
          <p:nvPr/>
        </p:nvGrpSpPr>
        <p:grpSpPr>
          <a:xfrm>
            <a:off x="3851920" y="3891565"/>
            <a:ext cx="2088232" cy="1697675"/>
            <a:chOff x="3301078" y="307194"/>
            <a:chExt cx="1697675" cy="1697675"/>
          </a:xfrm>
          <a:scene3d>
            <a:camera prst="orthographicFront"/>
            <a:lightRig rig="threePt" dir="t"/>
          </a:scene3d>
        </p:grpSpPr>
        <p:sp>
          <p:nvSpPr>
            <p:cNvPr id="20" name="Oval 19"/>
            <p:cNvSpPr/>
            <p:nvPr/>
          </p:nvSpPr>
          <p:spPr>
            <a:xfrm>
              <a:off x="3301078" y="307194"/>
              <a:ext cx="1697675" cy="1697675"/>
            </a:xfrm>
            <a:prstGeom prst="ellipse">
              <a:avLst/>
            </a:prstGeom>
            <a:sp3d>
              <a:bevelT/>
            </a:sp3d>
          </p:spPr>
          <p:style>
            <a:lnRef idx="1">
              <a:schemeClr val="accent5"/>
            </a:lnRef>
            <a:fillRef idx="3">
              <a:schemeClr val="accent5"/>
            </a:fillRef>
            <a:effectRef idx="2">
              <a:schemeClr val="accent5"/>
            </a:effectRef>
            <a:fontRef idx="minor">
              <a:schemeClr val="lt1"/>
            </a:fontRef>
          </p:style>
        </p:sp>
        <p:sp>
          <p:nvSpPr>
            <p:cNvPr id="21" name="Oval 4"/>
            <p:cNvSpPr/>
            <p:nvPr/>
          </p:nvSpPr>
          <p:spPr>
            <a:xfrm>
              <a:off x="3549697" y="564709"/>
              <a:ext cx="1200437" cy="1200437"/>
            </a:xfrm>
            <a:prstGeom prst="rect">
              <a:avLst/>
            </a:prstGeom>
            <a:sp3d/>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fontAlgn="auto">
                <a:lnSpc>
                  <a:spcPct val="90000"/>
                </a:lnSpc>
                <a:spcAft>
                  <a:spcPct val="35000"/>
                </a:spcAft>
                <a:defRPr/>
              </a:pPr>
              <a:r>
                <a:rPr lang="tr-TR" sz="1700" dirty="0">
                  <a:solidFill>
                    <a:schemeClr val="bg1"/>
                  </a:solidFill>
                </a:rPr>
                <a:t>Özel Kuruluş personeli ve/veya projeye yeni alınacak personel ise;</a:t>
              </a:r>
            </a:p>
          </p:txBody>
        </p:sp>
      </p:grpSp>
      <p:grpSp>
        <p:nvGrpSpPr>
          <p:cNvPr id="59401" name="Grup 21"/>
          <p:cNvGrpSpPr>
            <a:grpSpLocks/>
          </p:cNvGrpSpPr>
          <p:nvPr/>
        </p:nvGrpSpPr>
        <p:grpSpPr bwMode="auto">
          <a:xfrm>
            <a:off x="6288088" y="1773238"/>
            <a:ext cx="2028825" cy="1727200"/>
            <a:chOff x="5683693" y="1446256"/>
            <a:chExt cx="2028964" cy="1014482"/>
          </a:xfrm>
        </p:grpSpPr>
        <p:sp>
          <p:nvSpPr>
            <p:cNvPr id="23" name="Yuvarlatılmış Dikdörtgen 22"/>
            <p:cNvSpPr/>
            <p:nvPr/>
          </p:nvSpPr>
          <p:spPr>
            <a:xfrm>
              <a:off x="5683693" y="1446256"/>
              <a:ext cx="2028964" cy="1014482"/>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24" name="Yuvarlatılmış Dikdörtgen 4"/>
            <p:cNvSpPr/>
            <p:nvPr/>
          </p:nvSpPr>
          <p:spPr>
            <a:xfrm>
              <a:off x="5713857" y="1476094"/>
              <a:ext cx="1968635" cy="954807"/>
            </a:xfrm>
            <a:prstGeom prst="rect">
              <a:avLst/>
            </a:prstGeom>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fontAlgn="auto">
                <a:lnSpc>
                  <a:spcPct val="90000"/>
                </a:lnSpc>
                <a:spcAft>
                  <a:spcPct val="35000"/>
                </a:spcAft>
                <a:defRPr/>
              </a:pPr>
              <a:r>
                <a:rPr lang="tr-TR" sz="1700" b="1" dirty="0">
                  <a:solidFill>
                    <a:schemeClr val="accent5">
                      <a:lumMod val="50000"/>
                    </a:schemeClr>
                  </a:solidFill>
                </a:rPr>
                <a:t>Proje Teşvik İkramiyesi (PTİ)</a:t>
              </a:r>
              <a:endParaRPr lang="en-US" sz="1700" dirty="0">
                <a:solidFill>
                  <a:schemeClr val="accent5">
                    <a:lumMod val="50000"/>
                  </a:schemeClr>
                </a:solidFill>
              </a:endParaRPr>
            </a:p>
          </p:txBody>
        </p:sp>
      </p:grpSp>
      <p:sp>
        <p:nvSpPr>
          <p:cNvPr id="29" name="Altıgen 28"/>
          <p:cNvSpPr/>
          <p:nvPr/>
        </p:nvSpPr>
        <p:spPr>
          <a:xfrm rot="5400000">
            <a:off x="5999957" y="2507456"/>
            <a:ext cx="254000" cy="201613"/>
          </a:xfrm>
          <a:prstGeom prst="hexagon">
            <a:avLst>
              <a:gd name="adj" fmla="val 25000"/>
              <a:gd name="vf" fmla="val 115470"/>
            </a:avLst>
          </a:prstGeom>
          <a:ln/>
        </p:spPr>
        <p:style>
          <a:lnRef idx="2">
            <a:schemeClr val="accent5"/>
          </a:lnRef>
          <a:fillRef idx="1">
            <a:schemeClr val="lt1"/>
          </a:fillRef>
          <a:effectRef idx="0">
            <a:schemeClr val="accent5"/>
          </a:effectRef>
          <a:fontRef idx="minor">
            <a:schemeClr val="dk1"/>
          </a:fontRef>
        </p:style>
      </p:sp>
      <p:sp>
        <p:nvSpPr>
          <p:cNvPr id="30" name="Altıgen 29"/>
          <p:cNvSpPr/>
          <p:nvPr/>
        </p:nvSpPr>
        <p:spPr>
          <a:xfrm rot="5400000">
            <a:off x="5927725" y="4679951"/>
            <a:ext cx="255587" cy="201612"/>
          </a:xfrm>
          <a:prstGeom prst="hexagon">
            <a:avLst>
              <a:gd name="adj" fmla="val 25000"/>
              <a:gd name="vf" fmla="val 115470"/>
            </a:avLst>
          </a:prstGeom>
          <a:ln/>
        </p:spPr>
        <p:style>
          <a:lnRef idx="2">
            <a:schemeClr val="accent5"/>
          </a:lnRef>
          <a:fillRef idx="1">
            <a:schemeClr val="lt1"/>
          </a:fillRef>
          <a:effectRef idx="0">
            <a:schemeClr val="accent5"/>
          </a:effectRef>
          <a:fontRef idx="minor">
            <a:schemeClr val="dk1"/>
          </a:fontRef>
        </p:style>
      </p:sp>
      <p:grpSp>
        <p:nvGrpSpPr>
          <p:cNvPr id="59404" name="Grup 30"/>
          <p:cNvGrpSpPr>
            <a:grpSpLocks/>
          </p:cNvGrpSpPr>
          <p:nvPr/>
        </p:nvGrpSpPr>
        <p:grpSpPr bwMode="auto">
          <a:xfrm>
            <a:off x="6215063" y="3933825"/>
            <a:ext cx="2101850" cy="1727200"/>
            <a:chOff x="5683693" y="2612911"/>
            <a:chExt cx="2028964" cy="1014482"/>
          </a:xfrm>
        </p:grpSpPr>
        <p:sp>
          <p:nvSpPr>
            <p:cNvPr id="32" name="Yuvarlatılmış Dikdörtgen 31"/>
            <p:cNvSpPr/>
            <p:nvPr/>
          </p:nvSpPr>
          <p:spPr>
            <a:xfrm>
              <a:off x="5683693" y="2612911"/>
              <a:ext cx="2028964" cy="1014482"/>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33" name="Yuvarlatılmış Dikdörtgen 4"/>
            <p:cNvSpPr/>
            <p:nvPr/>
          </p:nvSpPr>
          <p:spPr>
            <a:xfrm>
              <a:off x="5712809" y="2642749"/>
              <a:ext cx="1970731" cy="954807"/>
            </a:xfrm>
            <a:prstGeom prst="rect">
              <a:avLst/>
            </a:prstGeom>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fontAlgn="auto">
                <a:lnSpc>
                  <a:spcPct val="90000"/>
                </a:lnSpc>
                <a:spcAft>
                  <a:spcPct val="35000"/>
                </a:spcAft>
                <a:defRPr/>
              </a:pPr>
              <a:r>
                <a:rPr lang="tr-TR" sz="1700" b="1" dirty="0">
                  <a:solidFill>
                    <a:schemeClr val="accent5">
                      <a:lumMod val="50000"/>
                    </a:schemeClr>
                  </a:solidFill>
                </a:rPr>
                <a:t>Projenin tâbi olduğu İdari ve Mali Esaslar çerçevesinde belirlenen aylık     ücret</a:t>
              </a:r>
              <a:endParaRPr lang="en-US" sz="1700" dirty="0">
                <a:solidFill>
                  <a:schemeClr val="accent5">
                    <a:lumMod val="50000"/>
                  </a:schemeClr>
                </a:solidFill>
              </a:endParaRPr>
            </a:p>
          </p:txBody>
        </p:sp>
      </p:grpSp>
      <p:sp>
        <p:nvSpPr>
          <p:cNvPr id="26" name="Unvan 1"/>
          <p:cNvSpPr>
            <a:spLocks noGrp="1"/>
          </p:cNvSpPr>
          <p:nvPr>
            <p:ph type="title"/>
          </p:nvPr>
        </p:nvSpPr>
        <p:spPr>
          <a:xfrm>
            <a:off x="395288" y="-42863"/>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288" y="-42863"/>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
        <p:nvSpPr>
          <p:cNvPr id="6041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988829-E283-4BFA-94CB-790EEF062479}" type="slidenum">
              <a:rPr lang="en-US">
                <a:solidFill>
                  <a:srgbClr val="898989"/>
                </a:solidFill>
                <a:cs typeface="Arial" charset="0"/>
              </a:rPr>
              <a:pPr fontAlgn="base">
                <a:spcBef>
                  <a:spcPct val="0"/>
                </a:spcBef>
                <a:spcAft>
                  <a:spcPct val="0"/>
                </a:spcAft>
              </a:pPr>
              <a:t>36</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5"/>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5"/>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Adem POLAT</a:t>
              </a:r>
            </a:p>
          </p:txBody>
        </p:sp>
      </p:grpSp>
      <p:sp>
        <p:nvSpPr>
          <p:cNvPr id="9" name="Dikdörtgen 8"/>
          <p:cNvSpPr/>
          <p:nvPr/>
        </p:nvSpPr>
        <p:spPr>
          <a:xfrm>
            <a:off x="2430463" y="3789363"/>
            <a:ext cx="6245225" cy="522287"/>
          </a:xfrm>
          <a:prstGeom prst="rect">
            <a:avLst/>
          </a:prstGeom>
        </p:spPr>
        <p:txBody>
          <a:bodyPr>
            <a:spAutoFit/>
          </a:bodyPr>
          <a:lstStyle/>
          <a:p>
            <a:pPr fontAlgn="auto">
              <a:spcBef>
                <a:spcPts val="0"/>
              </a:spcBef>
              <a:spcAft>
                <a:spcPts val="0"/>
              </a:spcAft>
              <a:defRPr/>
            </a:pPr>
            <a:r>
              <a:rPr lang="tr-TR" sz="2800" dirty="0">
                <a:solidFill>
                  <a:schemeClr val="bg1">
                    <a:lumMod val="65000"/>
                  </a:schemeClr>
                </a:solidFill>
                <a:latin typeface="+mn-lt"/>
                <a:cs typeface="+mn-cs"/>
              </a:rPr>
              <a:t>Kurum Hissesi</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81CF38-4D7A-4985-A73C-801C80B365A9}" type="slidenum">
              <a:rPr lang="en-US">
                <a:solidFill>
                  <a:srgbClr val="898989"/>
                </a:solidFill>
                <a:cs typeface="Arial" charset="0"/>
              </a:rPr>
              <a:pPr fontAlgn="base">
                <a:spcBef>
                  <a:spcPct val="0"/>
                </a:spcBef>
                <a:spcAft>
                  <a:spcPct val="0"/>
                </a:spcAft>
              </a:pPr>
              <a:t>37</a:t>
            </a:fld>
            <a:endParaRPr lang="en-US">
              <a:solidFill>
                <a:srgbClr val="898989"/>
              </a:solidFill>
              <a:cs typeface="Arial" charset="0"/>
            </a:endParaRPr>
          </a:p>
        </p:txBody>
      </p:sp>
      <p:sp>
        <p:nvSpPr>
          <p:cNvPr id="15" name="Dikdörtgen 14"/>
          <p:cNvSpPr/>
          <p:nvPr/>
        </p:nvSpPr>
        <p:spPr>
          <a:xfrm>
            <a:off x="900113" y="1660525"/>
            <a:ext cx="7416800" cy="4505325"/>
          </a:xfrm>
          <a:prstGeom prst="rect">
            <a:avLst/>
          </a:prstGeom>
          <a:solidFill>
            <a:srgbClr val="84C6D8"/>
          </a:solidFill>
          <a:ln>
            <a:solidFill>
              <a:srgbClr val="7BBDCF"/>
            </a:solidFill>
          </a:ln>
        </p:spPr>
        <p:style>
          <a:lnRef idx="2">
            <a:schemeClr val="accent5">
              <a:shade val="50000"/>
            </a:schemeClr>
          </a:lnRef>
          <a:fillRef idx="1">
            <a:schemeClr val="accent5"/>
          </a:fillRef>
          <a:effectRef idx="0">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sz="1600" dirty="0"/>
              <a:t>                                                                        </a:t>
            </a:r>
            <a:endParaRPr lang="en-US" sz="1600" dirty="0"/>
          </a:p>
        </p:txBody>
      </p:sp>
      <p:sp>
        <p:nvSpPr>
          <p:cNvPr id="16" name="Yuvarlatılmış Dikdörtgen 15"/>
          <p:cNvSpPr/>
          <p:nvPr/>
        </p:nvSpPr>
        <p:spPr>
          <a:xfrm flipH="1">
            <a:off x="1042988" y="1919288"/>
            <a:ext cx="7129462" cy="4133850"/>
          </a:xfrm>
          <a:prstGeom prst="round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endParaRPr lang="tr-TR" sz="1700" dirty="0"/>
          </a:p>
          <a:p>
            <a:pPr algn="ctr" fontAlgn="auto">
              <a:spcBef>
                <a:spcPts val="0"/>
              </a:spcBef>
              <a:spcAft>
                <a:spcPts val="0"/>
              </a:spcAft>
              <a:defRPr/>
            </a:pPr>
            <a:endParaRPr lang="tr-TR" sz="1700" dirty="0"/>
          </a:p>
          <a:p>
            <a:pPr algn="ctr" fontAlgn="auto">
              <a:spcBef>
                <a:spcPts val="0"/>
              </a:spcBef>
              <a:spcAft>
                <a:spcPts val="0"/>
              </a:spcAft>
              <a:defRPr/>
            </a:pPr>
            <a:endParaRPr lang="tr-TR" sz="1700" dirty="0"/>
          </a:p>
          <a:p>
            <a:pPr algn="ctr" fontAlgn="auto">
              <a:spcBef>
                <a:spcPts val="0"/>
              </a:spcBef>
              <a:spcAft>
                <a:spcPts val="0"/>
              </a:spcAft>
              <a:defRPr/>
            </a:pPr>
            <a:endParaRPr lang="tr-TR" sz="1700" dirty="0"/>
          </a:p>
          <a:p>
            <a:pPr algn="ctr" fontAlgn="auto">
              <a:spcBef>
                <a:spcPts val="0"/>
              </a:spcBef>
              <a:spcAft>
                <a:spcPts val="0"/>
              </a:spcAft>
              <a:defRPr/>
            </a:pPr>
            <a:endParaRPr lang="tr-TR" sz="1700" dirty="0"/>
          </a:p>
          <a:p>
            <a:pPr algn="ctr" fontAlgn="auto">
              <a:spcBef>
                <a:spcPts val="0"/>
              </a:spcBef>
              <a:spcAft>
                <a:spcPts val="0"/>
              </a:spcAft>
              <a:defRPr/>
            </a:pPr>
            <a:endParaRPr lang="tr-TR" sz="1700" dirty="0"/>
          </a:p>
          <a:p>
            <a:pPr algn="ctr" fontAlgn="auto">
              <a:spcBef>
                <a:spcPts val="0"/>
              </a:spcBef>
              <a:spcAft>
                <a:spcPts val="0"/>
              </a:spcAft>
              <a:defRPr/>
            </a:pPr>
            <a:endParaRPr lang="tr-TR" sz="1700" dirty="0"/>
          </a:p>
          <a:p>
            <a:pPr algn="ctr" fontAlgn="auto">
              <a:spcBef>
                <a:spcPts val="0"/>
              </a:spcBef>
              <a:spcAft>
                <a:spcPts val="0"/>
              </a:spcAft>
              <a:defRPr/>
            </a:pPr>
            <a:r>
              <a:rPr lang="tr-TR" sz="1700" dirty="0"/>
              <a:t>“…Desteklenen projelerde, proje süresiyle sınırlı olmak kaydıyla proje kapsamında ve projeye ilişkin hizmetlerde görev alan </a:t>
            </a:r>
            <a:r>
              <a:rPr lang="tr-TR" sz="1700" b="1" dirty="0">
                <a:solidFill>
                  <a:schemeClr val="accent5">
                    <a:lumMod val="50000"/>
                  </a:schemeClr>
                </a:solidFill>
              </a:rPr>
              <a:t>kamu kurum veya kuruluşlarının kadro veya pozisyonlarında bulunanlara</a:t>
            </a:r>
            <a:r>
              <a:rPr lang="tr-TR" sz="1700" dirty="0"/>
              <a:t>, kadro veya pozisyonlarına bağlı olarak bir ayda ödenmekte olan tutarın yüzde 75’ini geçmemek ve projeden ayrıca başka bir ödeme yapılmamak kaydıyla proje sözleşmesinde belirlenen tutarlar üzerinden </a:t>
            </a:r>
            <a:r>
              <a:rPr lang="tr-TR" sz="1700" b="1" dirty="0">
                <a:solidFill>
                  <a:schemeClr val="accent5">
                    <a:lumMod val="50000"/>
                  </a:schemeClr>
                </a:solidFill>
              </a:rPr>
              <a:t>proje teşvik ikramiyesi</a:t>
            </a:r>
            <a:r>
              <a:rPr lang="tr-TR" sz="1700" b="1" dirty="0"/>
              <a:t> </a:t>
            </a:r>
            <a:r>
              <a:rPr lang="tr-TR" sz="1700" dirty="0"/>
              <a:t>ödenebilir…”</a:t>
            </a:r>
            <a:endParaRPr lang="en-US" sz="1700" dirty="0">
              <a:solidFill>
                <a:schemeClr val="bg1"/>
              </a:solidFill>
            </a:endParaRPr>
          </a:p>
        </p:txBody>
      </p:sp>
      <p:sp>
        <p:nvSpPr>
          <p:cNvPr id="18" name="Unvan 1"/>
          <p:cNvSpPr txBox="1">
            <a:spLocks/>
          </p:cNvSpPr>
          <p:nvPr/>
        </p:nvSpPr>
        <p:spPr>
          <a:xfrm>
            <a:off x="3995738" y="2065338"/>
            <a:ext cx="3706812" cy="1651000"/>
          </a:xfrm>
          <a:prstGeom prst="rect">
            <a:avLst/>
          </a:prstGeom>
        </p:spPr>
        <p:txBody>
          <a:bodyPr anchor="ctr">
            <a:normAutofit/>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en-US" sz="1800" dirty="0" smtClean="0">
                <a:solidFill>
                  <a:schemeClr val="tx1"/>
                </a:solidFill>
                <a:latin typeface="+mn-lt"/>
              </a:rPr>
              <a:t>278 </a:t>
            </a:r>
            <a:r>
              <a:rPr lang="en-US" sz="1800" dirty="0">
                <a:solidFill>
                  <a:schemeClr val="tx1"/>
                </a:solidFill>
                <a:latin typeface="+mn-lt"/>
              </a:rPr>
              <a:t>sayılı Türkiye Bilimsel ve </a:t>
            </a:r>
            <a:r>
              <a:rPr lang="tr-TR" sz="1800" dirty="0">
                <a:solidFill>
                  <a:schemeClr val="tx1"/>
                </a:solidFill>
                <a:latin typeface="+mn-lt"/>
              </a:rPr>
              <a:t> </a:t>
            </a:r>
            <a:r>
              <a:rPr lang="en-US" sz="1800" dirty="0">
                <a:solidFill>
                  <a:schemeClr val="tx1"/>
                </a:solidFill>
                <a:latin typeface="+mn-lt"/>
              </a:rPr>
              <a:t>Teknolojik Araştırma Kurumu Kurulması Hakkındaki Kanunun 16’ncı maddesinde yer alan </a:t>
            </a:r>
            <a:r>
              <a:rPr lang="en-US" sz="1800" dirty="0" smtClean="0">
                <a:solidFill>
                  <a:schemeClr val="tx1"/>
                </a:solidFill>
                <a:latin typeface="+mn-lt"/>
              </a:rPr>
              <a:t>hüküm </a:t>
            </a:r>
            <a:r>
              <a:rPr lang="en-US" sz="1800" dirty="0">
                <a:solidFill>
                  <a:schemeClr val="tx1"/>
                </a:solidFill>
                <a:latin typeface="+mn-lt"/>
              </a:rPr>
              <a:t>gereğince; </a:t>
            </a:r>
          </a:p>
        </p:txBody>
      </p:sp>
      <p:sp>
        <p:nvSpPr>
          <p:cNvPr id="12" name="Çapraz Köşesi Kesik Dikdörtgen 11"/>
          <p:cNvSpPr/>
          <p:nvPr/>
        </p:nvSpPr>
        <p:spPr>
          <a:xfrm flipH="1">
            <a:off x="3563938" y="1155700"/>
            <a:ext cx="4176712" cy="690563"/>
          </a:xfrm>
          <a:prstGeom prst="snip2DiagRect">
            <a:avLst>
              <a:gd name="adj1" fmla="val 33446"/>
              <a:gd name="adj2" fmla="val 31037"/>
            </a:avLst>
          </a:prstGeom>
          <a:solidFill>
            <a:srgbClr val="3693A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solidFill>
                  <a:schemeClr val="bg1"/>
                </a:solidFill>
              </a:rPr>
              <a:t>    </a:t>
            </a:r>
            <a:r>
              <a:rPr lang="en-GB" b="1" dirty="0">
                <a:solidFill>
                  <a:schemeClr val="bg1"/>
                </a:solidFill>
              </a:rPr>
              <a:t>PROJE TEŞV</a:t>
            </a:r>
            <a:r>
              <a:rPr lang="tr-TR" b="1" dirty="0">
                <a:solidFill>
                  <a:schemeClr val="bg1"/>
                </a:solidFill>
              </a:rPr>
              <a:t>İ</a:t>
            </a:r>
            <a:r>
              <a:rPr lang="en-GB" b="1" dirty="0">
                <a:solidFill>
                  <a:schemeClr val="bg1"/>
                </a:solidFill>
              </a:rPr>
              <a:t>K İKRAM</a:t>
            </a:r>
            <a:r>
              <a:rPr lang="tr-TR" b="1" dirty="0">
                <a:solidFill>
                  <a:schemeClr val="bg1"/>
                </a:solidFill>
              </a:rPr>
              <a:t>İ</a:t>
            </a:r>
            <a:r>
              <a:rPr lang="en-GB" b="1" dirty="0">
                <a:solidFill>
                  <a:schemeClr val="bg1"/>
                </a:solidFill>
              </a:rPr>
              <a:t>YES</a:t>
            </a:r>
            <a:r>
              <a:rPr lang="tr-TR" b="1" dirty="0">
                <a:solidFill>
                  <a:schemeClr val="bg1"/>
                </a:solidFill>
              </a:rPr>
              <a:t>İNİN HUKUKİ DAYANAĞI</a:t>
            </a:r>
            <a:r>
              <a:rPr lang="en-GB" b="1" dirty="0">
                <a:solidFill>
                  <a:schemeClr val="bg1"/>
                </a:solidFill>
              </a:rPr>
              <a:t> </a:t>
            </a:r>
            <a:endParaRPr lang="en-US" dirty="0">
              <a:solidFill>
                <a:schemeClr val="bg1"/>
              </a:solidFill>
            </a:endParaRPr>
          </a:p>
        </p:txBody>
      </p:sp>
      <p:pic>
        <p:nvPicPr>
          <p:cNvPr id="6" name="Resim 5"/>
          <p:cNvPicPr>
            <a:picLocks noChangeAspect="1"/>
          </p:cNvPicPr>
          <p:nvPr/>
        </p:nvPicPr>
        <p:blipFill>
          <a:blip r:embed="rId2" cstate="print">
            <a:extLst/>
          </a:blip>
          <a:stretch>
            <a:fillRect/>
          </a:stretch>
        </p:blipFill>
        <p:spPr>
          <a:xfrm>
            <a:off x="1043608" y="1700808"/>
            <a:ext cx="2653350" cy="2016224"/>
          </a:xfrm>
          <a:prstGeom prst="roundRect">
            <a:avLst>
              <a:gd name="adj" fmla="val 16667"/>
            </a:avLst>
          </a:prstGeom>
          <a:ln w="38100">
            <a:solidFill>
              <a:schemeClr val="accent5">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Proje Teşvik İkramiyesi (PTİ)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338FFA7-A237-4D80-B3F3-71661BA490B3}" type="slidenum">
              <a:rPr lang="en-US">
                <a:solidFill>
                  <a:srgbClr val="898989"/>
                </a:solidFill>
                <a:cs typeface="Arial" charset="0"/>
              </a:rPr>
              <a:pPr fontAlgn="base">
                <a:spcBef>
                  <a:spcPct val="0"/>
                </a:spcBef>
                <a:spcAft>
                  <a:spcPct val="0"/>
                </a:spcAft>
              </a:pPr>
              <a:t>38</a:t>
            </a:fld>
            <a:endParaRPr lang="en-US">
              <a:solidFill>
                <a:srgbClr val="898989"/>
              </a:solidFill>
              <a:cs typeface="Arial" charset="0"/>
            </a:endParaRPr>
          </a:p>
        </p:txBody>
      </p:sp>
      <p:graphicFrame>
        <p:nvGraphicFramePr>
          <p:cNvPr id="31" name="İçerik Yer Tutucusu 3"/>
          <p:cNvGraphicFramePr>
            <a:graphicFrameLocks/>
          </p:cNvGraphicFramePr>
          <p:nvPr/>
        </p:nvGraphicFramePr>
        <p:xfrm>
          <a:off x="899592" y="1916832"/>
          <a:ext cx="7715770" cy="410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2467" name="Grup 5"/>
          <p:cNvGrpSpPr>
            <a:grpSpLocks/>
          </p:cNvGrpSpPr>
          <p:nvPr/>
        </p:nvGrpSpPr>
        <p:grpSpPr bwMode="auto">
          <a:xfrm>
            <a:off x="1344613" y="1989138"/>
            <a:ext cx="3514725" cy="1538287"/>
            <a:chOff x="3240354" y="2455489"/>
            <a:chExt cx="3516028" cy="1348961"/>
          </a:xfrm>
        </p:grpSpPr>
        <p:sp>
          <p:nvSpPr>
            <p:cNvPr id="7" name="Dikdörtgen 6"/>
            <p:cNvSpPr/>
            <p:nvPr/>
          </p:nvSpPr>
          <p:spPr>
            <a:xfrm>
              <a:off x="3240354" y="2455489"/>
              <a:ext cx="3516028" cy="1348961"/>
            </a:xfrm>
            <a:prstGeom prst="rect">
              <a:avLst/>
            </a:prstGeom>
            <a:ln w="38100">
              <a:solidFill>
                <a:schemeClr val="bg1"/>
              </a:solidFill>
            </a:ln>
          </p:spPr>
          <p:style>
            <a:lnRef idx="1">
              <a:schemeClr val="accent5"/>
            </a:lnRef>
            <a:fillRef idx="2">
              <a:schemeClr val="accent5"/>
            </a:fillRef>
            <a:effectRef idx="1">
              <a:schemeClr val="accent5"/>
            </a:effectRef>
            <a:fontRef idx="minor">
              <a:schemeClr val="dk1"/>
            </a:fontRef>
          </p:style>
        </p:sp>
        <p:sp>
          <p:nvSpPr>
            <p:cNvPr id="8" name="Dikdörtgen 7"/>
            <p:cNvSpPr/>
            <p:nvPr/>
          </p:nvSpPr>
          <p:spPr>
            <a:xfrm>
              <a:off x="3240354" y="2455489"/>
              <a:ext cx="3516028" cy="1348961"/>
            </a:xfrm>
            <a:prstGeom prst="rect">
              <a:avLst/>
            </a:prstGeom>
            <a:ln w="38100">
              <a:solidFill>
                <a:schemeClr val="bg1"/>
              </a:solidFill>
            </a:ln>
          </p:spPr>
          <p:style>
            <a:lnRef idx="1">
              <a:schemeClr val="accent5"/>
            </a:lnRef>
            <a:fillRef idx="2">
              <a:schemeClr val="accent5"/>
            </a:fillRef>
            <a:effectRef idx="1">
              <a:schemeClr val="accent5"/>
            </a:effectRef>
            <a:fontRef idx="minor">
              <a:schemeClr val="dk1"/>
            </a:fontRef>
          </p:style>
          <p:txBody>
            <a:bodyPr lIns="64008" tIns="64008" rIns="64008" bIns="64008" spcCol="1270"/>
            <a:lstStyle/>
            <a:p>
              <a:pPr algn="ctr" defTabSz="400050" fontAlgn="auto">
                <a:lnSpc>
                  <a:spcPct val="90000"/>
                </a:lnSpc>
                <a:spcAft>
                  <a:spcPct val="35000"/>
                </a:spcAft>
                <a:defRPr/>
              </a:pPr>
              <a:endParaRPr lang="tr-TR" sz="900" dirty="0"/>
            </a:p>
            <a:p>
              <a:pPr algn="ctr" defTabSz="400050" fontAlgn="auto">
                <a:lnSpc>
                  <a:spcPct val="90000"/>
                </a:lnSpc>
                <a:spcAft>
                  <a:spcPct val="35000"/>
                </a:spcAft>
                <a:defRPr/>
              </a:pPr>
              <a:r>
                <a:rPr lang="tr-TR" sz="1600" dirty="0"/>
                <a:t>Gelişme ve sonuç raporlarının kabulünü takiben Proje bütçesinde rapor dönemine tekabül eden PTİ ödeneği TÜBİTAK tarafından proje hesabına aktarılır.</a:t>
              </a:r>
            </a:p>
            <a:p>
              <a:pPr algn="ctr" defTabSz="400050" fontAlgn="auto">
                <a:lnSpc>
                  <a:spcPct val="90000"/>
                </a:lnSpc>
                <a:spcAft>
                  <a:spcPct val="35000"/>
                </a:spcAft>
                <a:defRPr/>
              </a:pPr>
              <a:endParaRPr lang="tr-TR" sz="1600" dirty="0"/>
            </a:p>
          </p:txBody>
        </p:sp>
      </p:grpSp>
      <p:sp>
        <p:nvSpPr>
          <p:cNvPr id="10" name="Oval 9"/>
          <p:cNvSpPr/>
          <p:nvPr/>
        </p:nvSpPr>
        <p:spPr>
          <a:xfrm>
            <a:off x="2814638" y="3621088"/>
            <a:ext cx="574675" cy="554037"/>
          </a:xfrm>
          <a:prstGeom prst="ellipse">
            <a:avLst/>
          </a:prstGeom>
        </p:spPr>
        <p:style>
          <a:lnRef idx="3">
            <a:schemeClr val="lt1"/>
          </a:lnRef>
          <a:fillRef idx="1">
            <a:schemeClr val="accent5"/>
          </a:fillRef>
          <a:effectRef idx="1">
            <a:schemeClr val="accent5"/>
          </a:effectRef>
          <a:fontRef idx="minor">
            <a:schemeClr val="lt1"/>
          </a:fontRef>
        </p:style>
      </p:sp>
      <p:sp>
        <p:nvSpPr>
          <p:cNvPr id="13"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Proje Teşvik İkramiyesi (PTİ)</a:t>
            </a:r>
            <a:endParaRPr lang="tr-TR" sz="2600" dirty="0">
              <a:latin typeface="+mj-lt"/>
            </a:endParaRPr>
          </a:p>
        </p:txBody>
      </p:sp>
      <p:sp>
        <p:nvSpPr>
          <p:cNvPr id="14" name="Unvan 1"/>
          <p:cNvSpPr txBox="1">
            <a:spLocks/>
          </p:cNvSpPr>
          <p:nvPr/>
        </p:nvSpPr>
        <p:spPr>
          <a:xfrm>
            <a:off x="395288" y="765175"/>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endParaRPr lang="tr-TR" sz="2600" dirty="0">
              <a:solidFill>
                <a:schemeClr val="tx1"/>
              </a:solidFill>
              <a:latin typeface="+mn-lt"/>
            </a:endParaRPr>
          </a:p>
        </p:txBody>
      </p:sp>
      <p:sp>
        <p:nvSpPr>
          <p:cNvPr id="16" name="Çapraz Köşesi Kesik Dikdörtgen 15"/>
          <p:cNvSpPr/>
          <p:nvPr/>
        </p:nvSpPr>
        <p:spPr>
          <a:xfrm flipH="1">
            <a:off x="2771775" y="981075"/>
            <a:ext cx="4176713" cy="582613"/>
          </a:xfrm>
          <a:prstGeom prst="snip2DiagRect">
            <a:avLst>
              <a:gd name="adj1" fmla="val 33446"/>
              <a:gd name="adj2" fmla="val 31037"/>
            </a:avLst>
          </a:prstGeom>
          <a:solidFill>
            <a:srgbClr val="3693A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solidFill>
                  <a:schemeClr val="bg1"/>
                </a:solidFill>
              </a:rPr>
              <a:t>    </a:t>
            </a:r>
            <a:r>
              <a:rPr lang="en-GB" sz="2000" b="1" dirty="0">
                <a:solidFill>
                  <a:schemeClr val="bg1"/>
                </a:solidFill>
              </a:rPr>
              <a:t>KAMU AR-GE</a:t>
            </a:r>
            <a:r>
              <a:rPr lang="tr-TR" sz="2000" b="1" dirty="0">
                <a:solidFill>
                  <a:schemeClr val="bg1"/>
                </a:solidFill>
              </a:rPr>
              <a:t> (1007)</a:t>
            </a:r>
            <a:r>
              <a:rPr lang="en-GB" sz="2000" b="1" dirty="0">
                <a:solidFill>
                  <a:schemeClr val="bg1"/>
                </a:solidFill>
              </a:rPr>
              <a:t> PROJELER</a:t>
            </a:r>
            <a:r>
              <a:rPr lang="tr-TR" sz="2000" b="1" dirty="0">
                <a:solidFill>
                  <a:schemeClr val="bg1"/>
                </a:solidFill>
              </a:rPr>
              <a:t>İ</a:t>
            </a:r>
            <a:endParaRPr lang="en-GB" sz="2000" b="1" dirty="0">
              <a:solidFill>
                <a:schemeClr val="bg1"/>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50E6AA-26F8-4FB6-9C34-F768CD2FCEE7}" type="slidenum">
              <a:rPr lang="en-US">
                <a:solidFill>
                  <a:srgbClr val="898989"/>
                </a:solidFill>
                <a:cs typeface="Arial" charset="0"/>
              </a:rPr>
              <a:pPr fontAlgn="base">
                <a:spcBef>
                  <a:spcPct val="0"/>
                </a:spcBef>
                <a:spcAft>
                  <a:spcPct val="0"/>
                </a:spcAft>
              </a:pPr>
              <a:t>39</a:t>
            </a:fld>
            <a:endParaRPr lang="en-US">
              <a:solidFill>
                <a:srgbClr val="898989"/>
              </a:solidFill>
              <a:cs typeface="Arial" charset="0"/>
            </a:endParaRPr>
          </a:p>
        </p:txBody>
      </p:sp>
      <p:graphicFrame>
        <p:nvGraphicFramePr>
          <p:cNvPr id="5" name="İçerik Yer Tutucusu 5"/>
          <p:cNvGraphicFramePr>
            <a:graphicFrameLocks noGrp="1"/>
          </p:cNvGraphicFramePr>
          <p:nvPr>
            <p:ph idx="1"/>
          </p:nvPr>
        </p:nvGraphicFramePr>
        <p:xfrm>
          <a:off x="467544" y="1628577"/>
          <a:ext cx="7746058" cy="5040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1012825" y="2349500"/>
            <a:ext cx="2055813" cy="4013200"/>
          </a:xfrm>
          <a:prstGeom prst="rect">
            <a:avLst/>
          </a:prstGeom>
          <a:solidFill>
            <a:srgbClr val="DEF0F6"/>
          </a:solidFill>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63492" name="Dikdörtgen 5"/>
          <p:cNvSpPr>
            <a:spLocks noChangeArrowheads="1"/>
          </p:cNvSpPr>
          <p:nvPr/>
        </p:nvSpPr>
        <p:spPr bwMode="auto">
          <a:xfrm>
            <a:off x="1069975" y="2492375"/>
            <a:ext cx="1998663" cy="3756025"/>
          </a:xfrm>
          <a:prstGeom prst="rect">
            <a:avLst/>
          </a:prstGeom>
          <a:noFill/>
          <a:ln w="9525">
            <a:noFill/>
            <a:miter lim="800000"/>
            <a:headEnd/>
            <a:tailEnd/>
          </a:ln>
        </p:spPr>
        <p:txBody>
          <a:bodyPr>
            <a:spAutoFit/>
          </a:bodyPr>
          <a:lstStyle/>
          <a:p>
            <a:r>
              <a:rPr lang="tr-TR" sz="1400">
                <a:latin typeface="Calibri" pitchFamily="34" charset="0"/>
              </a:rPr>
              <a:t>Gelişme ve sonuç raporlarının kabulünü takiben, rapor dönemine tekabül eden PTİ ödeneği, diğer ödeneklerle birlikte TÜBİTAK tarafından proje hesabına transfer edilir ve TTS’ye yansıtılır.</a:t>
            </a:r>
          </a:p>
          <a:p>
            <a:endParaRPr lang="tr-TR" sz="1400">
              <a:latin typeface="Calibri" pitchFamily="34" charset="0"/>
            </a:endParaRPr>
          </a:p>
          <a:p>
            <a:r>
              <a:rPr lang="tr-TR" altLang="tr-TR" sz="1400">
                <a:latin typeface="Calibri" pitchFamily="34" charset="0"/>
              </a:rPr>
              <a:t>İlgili Araştırma Grubu tarafından Gelişme veya Sonuç Raporunun kabulüne ve kimlere PTİ verileceğine ilişkin yazılı bilgi proje yürütücüsüne gönderilir.  </a:t>
            </a:r>
            <a:endParaRPr lang="en-US" sz="1400">
              <a:latin typeface="Calibri" pitchFamily="34" charset="0"/>
            </a:endParaRPr>
          </a:p>
        </p:txBody>
      </p:sp>
      <p:sp>
        <p:nvSpPr>
          <p:cNvPr id="7" name="Dikdörtgen 6"/>
          <p:cNvSpPr/>
          <p:nvPr/>
        </p:nvSpPr>
        <p:spPr>
          <a:xfrm>
            <a:off x="3821113" y="2349500"/>
            <a:ext cx="2055812" cy="4013200"/>
          </a:xfrm>
          <a:prstGeom prst="rect">
            <a:avLst/>
          </a:prstGeom>
          <a:solidFill>
            <a:srgbClr val="DEF0F6"/>
          </a:solidFill>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fontAlgn="auto">
              <a:spcBef>
                <a:spcPts val="0"/>
              </a:spcBef>
              <a:spcAft>
                <a:spcPts val="0"/>
              </a:spcAft>
              <a:defRPr/>
            </a:pPr>
            <a:r>
              <a:rPr lang="tr-TR" altLang="tr-TR" sz="1400" dirty="0"/>
              <a:t> </a:t>
            </a:r>
          </a:p>
          <a:p>
            <a:pPr fontAlgn="auto">
              <a:spcBef>
                <a:spcPts val="0"/>
              </a:spcBef>
              <a:spcAft>
                <a:spcPts val="0"/>
              </a:spcAft>
              <a:defRPr/>
            </a:pPr>
            <a:r>
              <a:rPr lang="tr-TR" altLang="tr-TR" sz="2000" b="1" dirty="0"/>
              <a:t> </a:t>
            </a:r>
            <a:endParaRPr lang="en-US" sz="2000" dirty="0"/>
          </a:p>
        </p:txBody>
      </p:sp>
      <p:sp>
        <p:nvSpPr>
          <p:cNvPr id="63494" name="Dikdörtgen 7"/>
          <p:cNvSpPr>
            <a:spLocks noChangeArrowheads="1"/>
          </p:cNvSpPr>
          <p:nvPr/>
        </p:nvSpPr>
        <p:spPr bwMode="auto">
          <a:xfrm>
            <a:off x="3878263" y="2565400"/>
            <a:ext cx="1998662" cy="1816100"/>
          </a:xfrm>
          <a:prstGeom prst="rect">
            <a:avLst/>
          </a:prstGeom>
          <a:noFill/>
          <a:ln w="9525">
            <a:noFill/>
            <a:miter lim="800000"/>
            <a:headEnd/>
            <a:tailEnd/>
          </a:ln>
        </p:spPr>
        <p:txBody>
          <a:bodyPr>
            <a:spAutoFit/>
          </a:bodyPr>
          <a:lstStyle/>
          <a:p>
            <a:r>
              <a:rPr lang="tr-TR" altLang="tr-TR" sz="1400">
                <a:latin typeface="Calibri" pitchFamily="34" charset="0"/>
              </a:rPr>
              <a:t>Proje yürütücüsü, Grubun gönderdiği Gelişme/Sonuç Raporu kabul yazısı ve ekindeki ilgili rapor dönemine ait “PTİ Ödemeler Listesi” tablosuyla birlikte Birime yazılı olarak talimat verir.</a:t>
            </a:r>
            <a:endParaRPr lang="en-US" sz="1400">
              <a:latin typeface="Calibri" pitchFamily="34" charset="0"/>
            </a:endParaRPr>
          </a:p>
        </p:txBody>
      </p:sp>
      <p:sp>
        <p:nvSpPr>
          <p:cNvPr id="10" name="Dikdörtgen 9"/>
          <p:cNvSpPr/>
          <p:nvPr/>
        </p:nvSpPr>
        <p:spPr>
          <a:xfrm>
            <a:off x="6557963" y="2349500"/>
            <a:ext cx="2054225" cy="4013200"/>
          </a:xfrm>
          <a:prstGeom prst="rect">
            <a:avLst/>
          </a:prstGeom>
          <a:solidFill>
            <a:srgbClr val="DEF0F6"/>
          </a:solidFill>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fontAlgn="auto">
              <a:spcBef>
                <a:spcPts val="0"/>
              </a:spcBef>
              <a:spcAft>
                <a:spcPts val="0"/>
              </a:spcAft>
              <a:defRPr/>
            </a:pPr>
            <a:r>
              <a:rPr lang="tr-TR" altLang="tr-TR" sz="1400" dirty="0"/>
              <a:t> </a:t>
            </a:r>
          </a:p>
          <a:p>
            <a:pPr fontAlgn="auto">
              <a:spcBef>
                <a:spcPts val="0"/>
              </a:spcBef>
              <a:spcAft>
                <a:spcPts val="0"/>
              </a:spcAft>
              <a:defRPr/>
            </a:pPr>
            <a:r>
              <a:rPr lang="tr-TR" altLang="tr-TR" sz="2000" b="1" dirty="0"/>
              <a:t> </a:t>
            </a:r>
            <a:endParaRPr lang="en-US" sz="2000" dirty="0"/>
          </a:p>
        </p:txBody>
      </p:sp>
      <p:sp>
        <p:nvSpPr>
          <p:cNvPr id="63496" name="Dikdörtgen 10"/>
          <p:cNvSpPr>
            <a:spLocks noChangeArrowheads="1"/>
          </p:cNvSpPr>
          <p:nvPr/>
        </p:nvSpPr>
        <p:spPr bwMode="auto">
          <a:xfrm>
            <a:off x="6615113" y="2565400"/>
            <a:ext cx="1997075" cy="2030413"/>
          </a:xfrm>
          <a:prstGeom prst="rect">
            <a:avLst/>
          </a:prstGeom>
          <a:noFill/>
          <a:ln w="9525">
            <a:noFill/>
            <a:miter lim="800000"/>
            <a:headEnd/>
            <a:tailEnd/>
          </a:ln>
        </p:spPr>
        <p:txBody>
          <a:bodyPr>
            <a:spAutoFit/>
          </a:bodyPr>
          <a:lstStyle/>
          <a:p>
            <a:r>
              <a:rPr lang="tr-TR" altLang="tr-TR" sz="1400">
                <a:latin typeface="Calibri" pitchFamily="34" charset="0"/>
              </a:rPr>
              <a:t>Yürütücünün talimatı üzerine, Birim tarafından TTS’de ödenek kontrolünü müteakip yasal kesintileri yapılarak proje hesabından ilgili kişilerin banka hesaplarına PTİ ödemeleri aktarılır.</a:t>
            </a:r>
            <a:endParaRPr lang="en-US" sz="1400">
              <a:latin typeface="Calibri" pitchFamily="34" charset="0"/>
            </a:endParaRPr>
          </a:p>
        </p:txBody>
      </p:sp>
      <p:sp>
        <p:nvSpPr>
          <p:cNvPr id="63497" name="Unvan 1"/>
          <p:cNvSpPr txBox="1">
            <a:spLocks/>
          </p:cNvSpPr>
          <p:nvPr/>
        </p:nvSpPr>
        <p:spPr bwMode="auto">
          <a:xfrm>
            <a:off x="395288" y="-12700"/>
            <a:ext cx="7777162" cy="704850"/>
          </a:xfrm>
          <a:prstGeom prst="rect">
            <a:avLst/>
          </a:prstGeom>
          <a:noFill/>
          <a:ln w="9525">
            <a:noFill/>
            <a:miter lim="800000"/>
            <a:headEnd/>
            <a:tailEnd/>
          </a:ln>
        </p:spPr>
        <p:txBody>
          <a:bodyPr anchor="ctr"/>
          <a:lstStyle/>
          <a:p>
            <a:endParaRPr lang="en-US" sz="3200" b="1">
              <a:solidFill>
                <a:schemeClr val="bg1"/>
              </a:solidFill>
              <a:latin typeface="Corbel" pitchFamily="34" charset="0"/>
            </a:endParaRPr>
          </a:p>
        </p:txBody>
      </p:sp>
      <p:sp>
        <p:nvSpPr>
          <p:cNvPr id="20" name="Sağ Ok 19"/>
          <p:cNvSpPr/>
          <p:nvPr/>
        </p:nvSpPr>
        <p:spPr>
          <a:xfrm>
            <a:off x="3137536" y="3091282"/>
            <a:ext cx="432045" cy="432048"/>
          </a:xfrm>
          <a:prstGeom prst="rightArrow">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1" name="Sağ Ok 20"/>
          <p:cNvSpPr/>
          <p:nvPr/>
        </p:nvSpPr>
        <p:spPr>
          <a:xfrm>
            <a:off x="5940152" y="3068960"/>
            <a:ext cx="432045" cy="432048"/>
          </a:xfrm>
          <a:prstGeom prst="rightArrow">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grpSp>
        <p:nvGrpSpPr>
          <p:cNvPr id="63504" name="Grup 21"/>
          <p:cNvGrpSpPr>
            <a:grpSpLocks/>
          </p:cNvGrpSpPr>
          <p:nvPr/>
        </p:nvGrpSpPr>
        <p:grpSpPr bwMode="auto">
          <a:xfrm rot="5400000">
            <a:off x="503237" y="800100"/>
            <a:ext cx="576263" cy="2665413"/>
            <a:chOff x="-32574" y="1650397"/>
            <a:chExt cx="576064" cy="2664296"/>
          </a:xfrm>
        </p:grpSpPr>
        <p:sp>
          <p:nvSpPr>
            <p:cNvPr id="23" name="Dikdörtgen 22"/>
            <p:cNvSpPr/>
            <p:nvPr/>
          </p:nvSpPr>
          <p:spPr>
            <a:xfrm rot="16200000">
              <a:off x="-1026703" y="2742913"/>
              <a:ext cx="2602409" cy="5379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Dikdörtgen 23"/>
            <p:cNvSpPr/>
            <p:nvPr/>
          </p:nvSpPr>
          <p:spPr>
            <a:xfrm rot="16200000">
              <a:off x="-1064790" y="2681026"/>
              <a:ext cx="2602410" cy="537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b"/>
            <a:lstStyle/>
            <a:p>
              <a:pPr algn="r" defTabSz="1066800" fontAlgn="auto">
                <a:lnSpc>
                  <a:spcPct val="90000"/>
                </a:lnSpc>
                <a:spcAft>
                  <a:spcPct val="35000"/>
                </a:spcAft>
                <a:defRPr/>
              </a:pPr>
              <a:r>
                <a:rPr lang="tr-TR" sz="2400" b="1" dirty="0">
                  <a:latin typeface="+mj-lt"/>
                </a:rPr>
                <a:t>TÜBİTAK</a:t>
              </a:r>
              <a:r>
                <a:rPr lang="tr-TR" sz="3600" dirty="0"/>
                <a:t> </a:t>
              </a:r>
              <a:endParaRPr lang="en-US" sz="3600" dirty="0"/>
            </a:p>
          </p:txBody>
        </p:sp>
      </p:grpSp>
      <p:grpSp>
        <p:nvGrpSpPr>
          <p:cNvPr id="63505" name="Grup 24"/>
          <p:cNvGrpSpPr>
            <a:grpSpLocks/>
          </p:cNvGrpSpPr>
          <p:nvPr/>
        </p:nvGrpSpPr>
        <p:grpSpPr bwMode="auto">
          <a:xfrm rot="5400000">
            <a:off x="4288632" y="761206"/>
            <a:ext cx="576262" cy="2600325"/>
            <a:chOff x="2816461" y="1712955"/>
            <a:chExt cx="576064" cy="2601738"/>
          </a:xfrm>
        </p:grpSpPr>
        <p:sp>
          <p:nvSpPr>
            <p:cNvPr id="26" name="Dikdörtgen 25"/>
            <p:cNvSpPr/>
            <p:nvPr/>
          </p:nvSpPr>
          <p:spPr>
            <a:xfrm rot="16200000">
              <a:off x="1784581" y="2744836"/>
              <a:ext cx="2601738" cy="5379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Dikdörtgen 26"/>
            <p:cNvSpPr/>
            <p:nvPr/>
          </p:nvSpPr>
          <p:spPr>
            <a:xfrm rot="16200000">
              <a:off x="1822668" y="2744836"/>
              <a:ext cx="2601738" cy="537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b"/>
            <a:lstStyle/>
            <a:p>
              <a:pPr algn="r" defTabSz="1066800" fontAlgn="auto">
                <a:lnSpc>
                  <a:spcPct val="90000"/>
                </a:lnSpc>
                <a:spcAft>
                  <a:spcPct val="35000"/>
                </a:spcAft>
                <a:defRPr/>
              </a:pPr>
              <a:r>
                <a:rPr lang="tr-TR" sz="2250" b="1" dirty="0">
                  <a:latin typeface="+mj-lt"/>
                </a:rPr>
                <a:t>Proje Yürütücüsü </a:t>
              </a:r>
              <a:endParaRPr lang="en-US" sz="2250" b="1" dirty="0">
                <a:latin typeface="+mj-lt"/>
              </a:endParaRPr>
            </a:p>
          </p:txBody>
        </p:sp>
      </p:grpSp>
      <p:grpSp>
        <p:nvGrpSpPr>
          <p:cNvPr id="63506" name="Grup 27"/>
          <p:cNvGrpSpPr>
            <a:grpSpLocks/>
          </p:cNvGrpSpPr>
          <p:nvPr/>
        </p:nvGrpSpPr>
        <p:grpSpPr bwMode="auto">
          <a:xfrm rot="5400000">
            <a:off x="6264276" y="728662"/>
            <a:ext cx="576262" cy="2665413"/>
            <a:chOff x="5552760" y="1650397"/>
            <a:chExt cx="576064" cy="2664296"/>
          </a:xfrm>
        </p:grpSpPr>
        <p:sp>
          <p:nvSpPr>
            <p:cNvPr id="29" name="Dikdörtgen 28"/>
            <p:cNvSpPr/>
            <p:nvPr/>
          </p:nvSpPr>
          <p:spPr>
            <a:xfrm rot="16200000">
              <a:off x="4520545" y="2742913"/>
              <a:ext cx="2602409" cy="5379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Dikdörtgen 29"/>
            <p:cNvSpPr/>
            <p:nvPr/>
          </p:nvSpPr>
          <p:spPr>
            <a:xfrm rot="16200000">
              <a:off x="4558631" y="2681027"/>
              <a:ext cx="2602409" cy="537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b"/>
            <a:lstStyle/>
            <a:p>
              <a:pPr algn="r" defTabSz="1066800" fontAlgn="auto">
                <a:lnSpc>
                  <a:spcPct val="90000"/>
                </a:lnSpc>
                <a:spcAft>
                  <a:spcPct val="35000"/>
                </a:spcAft>
                <a:defRPr/>
              </a:pPr>
              <a:r>
                <a:rPr lang="tr-TR" sz="2400" b="1" dirty="0">
                  <a:latin typeface="+mj-lt"/>
                </a:rPr>
                <a:t>İlgili Birim</a:t>
              </a:r>
              <a:endParaRPr lang="en-US" sz="2400" b="1" dirty="0">
                <a:latin typeface="+mj-lt"/>
              </a:endParaRPr>
            </a:p>
          </p:txBody>
        </p:sp>
      </p:grpSp>
      <p:sp>
        <p:nvSpPr>
          <p:cNvPr id="33"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Proje Teşvik İkramiyesi (PTİ)</a:t>
            </a:r>
            <a:endParaRPr lang="tr-TR" sz="2600" dirty="0">
              <a:latin typeface="+mj-lt"/>
            </a:endParaRPr>
          </a:p>
        </p:txBody>
      </p:sp>
      <p:sp>
        <p:nvSpPr>
          <p:cNvPr id="34" name="Çapraz Köşesi Kesik Dikdörtgen 33"/>
          <p:cNvSpPr/>
          <p:nvPr/>
        </p:nvSpPr>
        <p:spPr>
          <a:xfrm flipH="1">
            <a:off x="2039938" y="1125538"/>
            <a:ext cx="5573712" cy="503237"/>
          </a:xfrm>
          <a:prstGeom prst="snip2DiagRect">
            <a:avLst>
              <a:gd name="adj1" fmla="val 33446"/>
              <a:gd name="adj2" fmla="val 31037"/>
            </a:avLst>
          </a:prstGeom>
          <a:solidFill>
            <a:srgbClr val="3693A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solidFill>
                  <a:schemeClr val="bg1"/>
                </a:solidFill>
              </a:rPr>
              <a:t>    </a:t>
            </a:r>
            <a:r>
              <a:rPr lang="en-GB" sz="2000" b="1" dirty="0">
                <a:solidFill>
                  <a:schemeClr val="bg1"/>
                </a:solidFill>
              </a:rPr>
              <a:t>KAMU AR-GE</a:t>
            </a:r>
            <a:r>
              <a:rPr lang="tr-TR" sz="2000" b="1" dirty="0">
                <a:solidFill>
                  <a:schemeClr val="bg1"/>
                </a:solidFill>
              </a:rPr>
              <a:t> (1007)</a:t>
            </a:r>
            <a:r>
              <a:rPr lang="en-GB" sz="2000" b="1" dirty="0">
                <a:solidFill>
                  <a:schemeClr val="bg1"/>
                </a:solidFill>
              </a:rPr>
              <a:t> </a:t>
            </a:r>
            <a:r>
              <a:rPr lang="tr-TR" sz="2000" b="1" dirty="0">
                <a:solidFill>
                  <a:schemeClr val="bg1"/>
                </a:solidFill>
              </a:rPr>
              <a:t>DIŞINDAKİ </a:t>
            </a:r>
            <a:r>
              <a:rPr lang="en-GB" sz="2000" b="1" dirty="0">
                <a:solidFill>
                  <a:schemeClr val="bg1"/>
                </a:solidFill>
              </a:rPr>
              <a:t>PROJELER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D8E3E4-A724-44E8-9220-FA9A2E57E406}" type="slidenum">
              <a:rPr lang="en-US">
                <a:solidFill>
                  <a:srgbClr val="898989"/>
                </a:solidFill>
                <a:cs typeface="Arial" charset="0"/>
              </a:rPr>
              <a:pPr fontAlgn="base">
                <a:spcBef>
                  <a:spcPct val="0"/>
                </a:spcBef>
                <a:spcAft>
                  <a:spcPct val="0"/>
                </a:spcAft>
              </a:pPr>
              <a:t>4</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2"/>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Baran BİNGÖL</a:t>
              </a:r>
            </a:p>
          </p:txBody>
        </p:sp>
      </p:grpSp>
      <p:sp>
        <p:nvSpPr>
          <p:cNvPr id="9" name="Dikdörtgen 8"/>
          <p:cNvSpPr/>
          <p:nvPr/>
        </p:nvSpPr>
        <p:spPr>
          <a:xfrm>
            <a:off x="2349500" y="3573463"/>
            <a:ext cx="6246813" cy="954087"/>
          </a:xfrm>
          <a:prstGeom prst="rect">
            <a:avLst/>
          </a:prstGeom>
        </p:spPr>
        <p:txBody>
          <a:bodyPr>
            <a:spAutoFit/>
          </a:bodyPr>
          <a:lstStyle/>
          <a:p>
            <a:pPr fontAlgn="auto">
              <a:spcBef>
                <a:spcPts val="0"/>
              </a:spcBef>
              <a:spcAft>
                <a:spcPts val="0"/>
              </a:spcAft>
              <a:defRPr/>
            </a:pPr>
            <a:r>
              <a:rPr lang="tr-TR" sz="2700" dirty="0">
                <a:solidFill>
                  <a:schemeClr val="bg1">
                    <a:lumMod val="65000"/>
                  </a:schemeClr>
                </a:solidFill>
                <a:latin typeface="+mn-lt"/>
                <a:cs typeface="+mn-cs"/>
              </a:rPr>
              <a:t>Proje İzleme (Mali Rapor) ve </a:t>
            </a:r>
          </a:p>
          <a:p>
            <a:pPr fontAlgn="auto">
              <a:spcBef>
                <a:spcPts val="0"/>
              </a:spcBef>
              <a:spcAft>
                <a:spcPts val="0"/>
              </a:spcAft>
              <a:defRPr/>
            </a:pPr>
            <a:r>
              <a:rPr lang="tr-TR" sz="2700" dirty="0">
                <a:solidFill>
                  <a:schemeClr val="bg1">
                    <a:lumMod val="65000"/>
                  </a:schemeClr>
                </a:solidFill>
                <a:latin typeface="+mn-lt"/>
                <a:cs typeface="+mn-cs"/>
              </a:rPr>
              <a:t>Proje Takip Sistemi (PTS)</a:t>
            </a:r>
          </a:p>
        </p:txBody>
      </p:sp>
      <p:sp>
        <p:nvSpPr>
          <p:cNvPr id="26629"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ayt Numarası Yer Tutucusu 3"/>
          <p:cNvSpPr>
            <a:spLocks noGrp="1"/>
          </p:cNvSpPr>
          <p:nvPr>
            <p:ph type="sldNum" sz="quarter" idx="12"/>
          </p:nvPr>
        </p:nvSpPr>
        <p:spPr bwMode="auto">
          <a:xfrm>
            <a:off x="6553200" y="397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6A3974D-576C-4624-841F-9B5E37A7E15A}" type="slidenum">
              <a:rPr lang="en-US">
                <a:solidFill>
                  <a:srgbClr val="898989"/>
                </a:solidFill>
                <a:cs typeface="Arial" charset="0"/>
              </a:rPr>
              <a:pPr fontAlgn="base">
                <a:spcBef>
                  <a:spcPct val="0"/>
                </a:spcBef>
                <a:spcAft>
                  <a:spcPct val="0"/>
                </a:spcAft>
              </a:pPr>
              <a:t>40</a:t>
            </a:fld>
            <a:endParaRPr lang="en-US">
              <a:solidFill>
                <a:srgbClr val="898989"/>
              </a:solidFill>
              <a:cs typeface="Arial" charset="0"/>
            </a:endParaRPr>
          </a:p>
        </p:txBody>
      </p:sp>
      <p:grpSp>
        <p:nvGrpSpPr>
          <p:cNvPr id="64514" name="Grup 5"/>
          <p:cNvGrpSpPr>
            <a:grpSpLocks/>
          </p:cNvGrpSpPr>
          <p:nvPr/>
        </p:nvGrpSpPr>
        <p:grpSpPr bwMode="auto">
          <a:xfrm>
            <a:off x="611188" y="3860800"/>
            <a:ext cx="4794250" cy="1189038"/>
            <a:chOff x="0" y="20553"/>
            <a:chExt cx="4793729" cy="1188000"/>
          </a:xfrm>
        </p:grpSpPr>
        <p:sp>
          <p:nvSpPr>
            <p:cNvPr id="7" name="Köşeli Çift Ayraç 6"/>
            <p:cNvSpPr/>
            <p:nvPr/>
          </p:nvSpPr>
          <p:spPr>
            <a:xfrm>
              <a:off x="0" y="20553"/>
              <a:ext cx="4793729" cy="1188000"/>
            </a:xfrm>
            <a:prstGeom prst="chevron">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8" name="Köşeli Çift Ayraç 4"/>
            <p:cNvSpPr/>
            <p:nvPr/>
          </p:nvSpPr>
          <p:spPr>
            <a:xfrm>
              <a:off x="593660" y="20553"/>
              <a:ext cx="3606408" cy="1188000"/>
            </a:xfrm>
            <a:prstGeom prst="rect">
              <a:avLst/>
            </a:prstGeom>
          </p:spPr>
          <p:style>
            <a:lnRef idx="0">
              <a:scrgbClr r="0" g="0" b="0"/>
            </a:lnRef>
            <a:fillRef idx="0">
              <a:scrgbClr r="0" g="0" b="0"/>
            </a:fillRef>
            <a:effectRef idx="0">
              <a:scrgbClr r="0" g="0" b="0"/>
            </a:effectRef>
            <a:fontRef idx="minor">
              <a:schemeClr val="lt1"/>
            </a:fontRef>
          </p:style>
          <p:txBody>
            <a:bodyPr lIns="96012" tIns="32004" rIns="32004" bIns="32004" spcCol="1270" anchor="ctr"/>
            <a:lstStyle/>
            <a:p>
              <a:pPr algn="ctr" defTabSz="1066800" fontAlgn="auto">
                <a:lnSpc>
                  <a:spcPct val="90000"/>
                </a:lnSpc>
                <a:spcAft>
                  <a:spcPct val="35000"/>
                </a:spcAft>
                <a:defRPr/>
              </a:pPr>
              <a:r>
                <a:rPr lang="sv-SE" dirty="0"/>
                <a:t>Proje personel</a:t>
              </a:r>
              <a:r>
                <a:rPr lang="tr-TR" dirty="0"/>
                <a:t>i arasından </a:t>
              </a:r>
              <a:r>
                <a:rPr lang="sv-SE" dirty="0"/>
                <a:t> emekli olanlara PTİ ödemesine devam </a:t>
              </a:r>
              <a:r>
                <a:rPr lang="tr-TR" dirty="0"/>
                <a:t>   </a:t>
              </a:r>
              <a:r>
                <a:rPr lang="sv-SE" dirty="0"/>
                <a:t>edilir mi? </a:t>
              </a:r>
              <a:r>
                <a:rPr lang="tr-TR" dirty="0"/>
                <a:t> </a:t>
              </a:r>
              <a:endParaRPr lang="en-US" dirty="0"/>
            </a:p>
          </p:txBody>
        </p:sp>
      </p:grpSp>
      <p:sp>
        <p:nvSpPr>
          <p:cNvPr id="14" name="Dikdörtgen 13"/>
          <p:cNvSpPr/>
          <p:nvPr/>
        </p:nvSpPr>
        <p:spPr>
          <a:xfrm>
            <a:off x="5508104" y="3356992"/>
            <a:ext cx="3168352" cy="2088232"/>
          </a:xfrm>
          <a:prstGeom prst="rect">
            <a:avLst/>
          </a:prstGeom>
          <a:ln w="57150">
            <a:solidFill>
              <a:schemeClr val="accent5"/>
            </a:solidFill>
            <a:prstDash val="lgDash"/>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5" name="Unvan 1"/>
          <p:cNvSpPr txBox="1">
            <a:spLocks/>
          </p:cNvSpPr>
          <p:nvPr/>
        </p:nvSpPr>
        <p:spPr>
          <a:xfrm>
            <a:off x="5508625" y="3644900"/>
            <a:ext cx="3208338" cy="171608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450" b="0" dirty="0">
                <a:solidFill>
                  <a:schemeClr val="tx1"/>
                </a:solidFill>
                <a:latin typeface="+mn-lt"/>
              </a:rPr>
              <a:t>Türkiye Bilimsel ve Teknolojik Araştırma Kurumu Kurulması Hakkında Kanun’un 16. maddesinin 2. fıkrasında PTİ ödemelerine ilişkin olarak yer alan ifade </a:t>
            </a:r>
            <a:r>
              <a:rPr lang="tr-TR" sz="1450" b="0" dirty="0" smtClean="0">
                <a:solidFill>
                  <a:schemeClr val="tx1"/>
                </a:solidFill>
                <a:latin typeface="+mn-lt"/>
              </a:rPr>
              <a:t>gereğince; </a:t>
            </a:r>
          </a:p>
          <a:p>
            <a:pPr algn="ctr" fontAlgn="auto">
              <a:spcAft>
                <a:spcPts val="0"/>
              </a:spcAft>
              <a:defRPr/>
            </a:pPr>
            <a:r>
              <a:rPr lang="tr-TR" sz="1450" dirty="0" smtClean="0">
                <a:solidFill>
                  <a:schemeClr val="accent5">
                    <a:lumMod val="50000"/>
                  </a:schemeClr>
                </a:solidFill>
                <a:latin typeface="+mn-lt"/>
              </a:rPr>
              <a:t>Sadece </a:t>
            </a:r>
            <a:r>
              <a:rPr lang="tr-TR" sz="1450" dirty="0">
                <a:solidFill>
                  <a:schemeClr val="accent5">
                    <a:lumMod val="50000"/>
                  </a:schemeClr>
                </a:solidFill>
                <a:latin typeface="+mn-lt"/>
              </a:rPr>
              <a:t>kamu kurum veya kuruluşlarının kadro ve pozisyonlarında </a:t>
            </a:r>
            <a:r>
              <a:rPr lang="tr-TR" sz="1450" dirty="0" smtClean="0">
                <a:solidFill>
                  <a:schemeClr val="accent5">
                    <a:lumMod val="50000"/>
                  </a:schemeClr>
                </a:solidFill>
                <a:latin typeface="+mn-lt"/>
              </a:rPr>
              <a:t>bulunanlara  </a:t>
            </a:r>
            <a:r>
              <a:rPr lang="tr-TR" sz="1450" b="0" dirty="0">
                <a:solidFill>
                  <a:schemeClr val="tx1"/>
                </a:solidFill>
                <a:latin typeface="+mn-lt"/>
              </a:rPr>
              <a:t>PTİ ödemesi yapılabilmektedir.</a:t>
            </a:r>
          </a:p>
          <a:p>
            <a:pPr fontAlgn="auto">
              <a:spcAft>
                <a:spcPts val="0"/>
              </a:spcAft>
              <a:defRPr/>
            </a:pPr>
            <a:endParaRPr lang="en-US" sz="1500" dirty="0"/>
          </a:p>
        </p:txBody>
      </p:sp>
      <p:grpSp>
        <p:nvGrpSpPr>
          <p:cNvPr id="64517" name="Grup 15"/>
          <p:cNvGrpSpPr>
            <a:grpSpLocks/>
          </p:cNvGrpSpPr>
          <p:nvPr/>
        </p:nvGrpSpPr>
        <p:grpSpPr bwMode="auto">
          <a:xfrm>
            <a:off x="611188" y="1989138"/>
            <a:ext cx="4794250" cy="1079500"/>
            <a:chOff x="0" y="20553"/>
            <a:chExt cx="4793729" cy="1188000"/>
          </a:xfrm>
        </p:grpSpPr>
        <p:sp>
          <p:nvSpPr>
            <p:cNvPr id="17" name="Köşeli Çift Ayraç 16"/>
            <p:cNvSpPr/>
            <p:nvPr/>
          </p:nvSpPr>
          <p:spPr>
            <a:xfrm>
              <a:off x="0" y="20553"/>
              <a:ext cx="4793729" cy="1188000"/>
            </a:xfrm>
            <a:prstGeom prst="chevron">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8" name="Köşeli Çift Ayraç 4"/>
            <p:cNvSpPr/>
            <p:nvPr/>
          </p:nvSpPr>
          <p:spPr>
            <a:xfrm>
              <a:off x="593660" y="20553"/>
              <a:ext cx="3606408" cy="1188000"/>
            </a:xfrm>
            <a:prstGeom prst="rect">
              <a:avLst/>
            </a:prstGeom>
          </p:spPr>
          <p:style>
            <a:lnRef idx="0">
              <a:scrgbClr r="0" g="0" b="0"/>
            </a:lnRef>
            <a:fillRef idx="0">
              <a:scrgbClr r="0" g="0" b="0"/>
            </a:fillRef>
            <a:effectRef idx="0">
              <a:scrgbClr r="0" g="0" b="0"/>
            </a:effectRef>
            <a:fontRef idx="minor">
              <a:schemeClr val="lt1"/>
            </a:fontRef>
          </p:style>
          <p:txBody>
            <a:bodyPr lIns="96012" tIns="32004" rIns="32004" bIns="32004" spcCol="1270" anchor="ctr"/>
            <a:lstStyle/>
            <a:p>
              <a:pPr algn="ctr" defTabSz="1066800" fontAlgn="auto">
                <a:lnSpc>
                  <a:spcPct val="90000"/>
                </a:lnSpc>
                <a:spcAft>
                  <a:spcPct val="35000"/>
                </a:spcAft>
                <a:defRPr/>
              </a:pPr>
              <a:r>
                <a:rPr lang="sv-SE" dirty="0"/>
                <a:t>Bir araştırmacının projeden ayrılması halinde PTİ diğer araştırmacılar arasında paylaştırılır mı?</a:t>
              </a:r>
            </a:p>
          </p:txBody>
        </p:sp>
      </p:grpSp>
      <p:sp>
        <p:nvSpPr>
          <p:cNvPr id="19" name="Akış Çizelgesi: İç Depolama 18"/>
          <p:cNvSpPr/>
          <p:nvPr/>
        </p:nvSpPr>
        <p:spPr>
          <a:xfrm>
            <a:off x="5405288" y="2150436"/>
            <a:ext cx="3055143" cy="612648"/>
          </a:xfrm>
          <a:prstGeom prst="flowChartInternalStorage">
            <a:avLst/>
          </a:prstGeom>
          <a:solidFill>
            <a:schemeClr val="bg1"/>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solidFill>
                <a:schemeClr val="tx1"/>
              </a:solidFill>
            </a:endParaRPr>
          </a:p>
        </p:txBody>
      </p:sp>
      <p:sp>
        <p:nvSpPr>
          <p:cNvPr id="20" name="Çerçeve 19"/>
          <p:cNvSpPr/>
          <p:nvPr/>
        </p:nvSpPr>
        <p:spPr>
          <a:xfrm>
            <a:off x="5405289" y="2096720"/>
            <a:ext cx="3127151" cy="720080"/>
          </a:xfrm>
          <a:prstGeom prst="frame">
            <a:avLst/>
          </a:prstGeom>
          <a:solidFill>
            <a:schemeClr val="accent5">
              <a:lumMod val="40000"/>
              <a:lumOff val="60000"/>
            </a:schemeClr>
          </a:solidFill>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solidFill>
                <a:schemeClr val="tx1"/>
              </a:solidFill>
              <a:latin typeface="Futura Bk BT" pitchFamily="34" charset="0"/>
            </a:endParaRPr>
          </a:p>
        </p:txBody>
      </p:sp>
      <p:sp>
        <p:nvSpPr>
          <p:cNvPr id="23"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Proje Teşvik İkramiyesi (PTİ)</a:t>
            </a:r>
            <a:endParaRPr lang="en-US" sz="2800" dirty="0">
              <a:solidFill>
                <a:schemeClr val="tx1"/>
              </a:solidFill>
            </a:endParaRPr>
          </a:p>
        </p:txBody>
      </p:sp>
      <p:sp>
        <p:nvSpPr>
          <p:cNvPr id="24" name="Unvan 1"/>
          <p:cNvSpPr txBox="1">
            <a:spLocks/>
          </p:cNvSpPr>
          <p:nvPr/>
        </p:nvSpPr>
        <p:spPr>
          <a:xfrm>
            <a:off x="6061075" y="2320925"/>
            <a:ext cx="1827213" cy="56197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1600" dirty="0" smtClean="0">
                <a:solidFill>
                  <a:schemeClr val="tx1"/>
                </a:solidFill>
                <a:latin typeface="+mn-lt"/>
              </a:rPr>
              <a:t>   PAYLAŞTIRILMAZ</a:t>
            </a:r>
            <a:endParaRPr lang="en-US" sz="1600" dirty="0">
              <a:solidFill>
                <a:schemeClr val="tx1"/>
              </a:solidFill>
              <a:latin typeface="+mn-lt"/>
            </a:endParaRPr>
          </a:p>
          <a:p>
            <a:pPr algn="just" fontAlgn="auto">
              <a:spcAft>
                <a:spcPts val="0"/>
              </a:spcAft>
              <a:defRPr/>
            </a:pPr>
            <a:endParaRPr lang="tr-TR" sz="1600" dirty="0">
              <a:latin typeface="+mj-lt"/>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288" y="-42863"/>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
        <p:nvSpPr>
          <p:cNvPr id="6656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A6B62A-1C65-446E-8935-37B2D024F6A5}" type="slidenum">
              <a:rPr lang="en-US">
                <a:solidFill>
                  <a:srgbClr val="898989"/>
                </a:solidFill>
                <a:cs typeface="Arial" charset="0"/>
              </a:rPr>
              <a:pPr fontAlgn="base">
                <a:spcBef>
                  <a:spcPct val="0"/>
                </a:spcBef>
                <a:spcAft>
                  <a:spcPct val="0"/>
                </a:spcAft>
              </a:pPr>
              <a:t>41</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5"/>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5"/>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Adem POLAT</a:t>
              </a:r>
            </a:p>
          </p:txBody>
        </p:sp>
      </p:grpSp>
      <p:sp>
        <p:nvSpPr>
          <p:cNvPr id="9" name="Dikdörtgen 8"/>
          <p:cNvSpPr/>
          <p:nvPr/>
        </p:nvSpPr>
        <p:spPr>
          <a:xfrm>
            <a:off x="2430463" y="3789363"/>
            <a:ext cx="6245225" cy="522287"/>
          </a:xfrm>
          <a:prstGeom prst="rect">
            <a:avLst/>
          </a:prstGeom>
        </p:spPr>
        <p:txBody>
          <a:bodyPr>
            <a:spAutoFit/>
          </a:bodyPr>
          <a:lstStyle/>
          <a:p>
            <a:pPr fontAlgn="auto">
              <a:spcBef>
                <a:spcPts val="0"/>
              </a:spcBef>
              <a:spcAft>
                <a:spcPts val="0"/>
              </a:spcAft>
              <a:defRPr/>
            </a:pPr>
            <a:r>
              <a:rPr lang="tr-TR" sz="2800" dirty="0">
                <a:solidFill>
                  <a:schemeClr val="bg1">
                    <a:lumMod val="65000"/>
                  </a:schemeClr>
                </a:solidFill>
                <a:latin typeface="+mn-lt"/>
                <a:cs typeface="+mn-cs"/>
              </a:rPr>
              <a:t>Kurum Hissesi</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2D1098-E2E1-4FD9-B62D-FE54FA34115E}" type="slidenum">
              <a:rPr lang="en-US">
                <a:solidFill>
                  <a:srgbClr val="898989"/>
                </a:solidFill>
                <a:cs typeface="Arial" charset="0"/>
              </a:rPr>
              <a:pPr fontAlgn="base">
                <a:spcBef>
                  <a:spcPct val="0"/>
                </a:spcBef>
                <a:spcAft>
                  <a:spcPct val="0"/>
                </a:spcAft>
              </a:pPr>
              <a:t>42</a:t>
            </a:fld>
            <a:endParaRPr lang="en-US">
              <a:solidFill>
                <a:srgbClr val="898989"/>
              </a:solidFill>
              <a:cs typeface="Arial" charset="0"/>
            </a:endParaRPr>
          </a:p>
        </p:txBody>
      </p:sp>
      <p:sp>
        <p:nvSpPr>
          <p:cNvPr id="67586" name="Unvan 1"/>
          <p:cNvSpPr txBox="1">
            <a:spLocks/>
          </p:cNvSpPr>
          <p:nvPr/>
        </p:nvSpPr>
        <p:spPr bwMode="auto">
          <a:xfrm>
            <a:off x="395288" y="-12700"/>
            <a:ext cx="7777162" cy="704850"/>
          </a:xfrm>
          <a:prstGeom prst="rect">
            <a:avLst/>
          </a:prstGeom>
          <a:noFill/>
          <a:ln w="9525">
            <a:noFill/>
            <a:miter lim="800000"/>
            <a:headEnd/>
            <a:tailEnd/>
          </a:ln>
        </p:spPr>
        <p:txBody>
          <a:bodyPr anchor="ctr"/>
          <a:lstStyle/>
          <a:p>
            <a:endParaRPr lang="en-US" sz="3200" b="1">
              <a:solidFill>
                <a:schemeClr val="bg1"/>
              </a:solidFill>
              <a:latin typeface="Corbel" pitchFamily="34" charset="0"/>
            </a:endParaRPr>
          </a:p>
        </p:txBody>
      </p:sp>
      <p:sp>
        <p:nvSpPr>
          <p:cNvPr id="33"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Personel Ödemeleri</a:t>
            </a:r>
            <a:endParaRPr lang="tr-TR" sz="2600" dirty="0">
              <a:latin typeface="+mj-lt"/>
            </a:endParaRPr>
          </a:p>
        </p:txBody>
      </p:sp>
      <p:sp>
        <p:nvSpPr>
          <p:cNvPr id="34" name="Yuvarlatılmış Dikdörtgen 33"/>
          <p:cNvSpPr/>
          <p:nvPr/>
        </p:nvSpPr>
        <p:spPr>
          <a:xfrm>
            <a:off x="2843808" y="2060848"/>
            <a:ext cx="5976664" cy="2952328"/>
          </a:xfrm>
          <a:prstGeom prst="roundRect">
            <a:avLst/>
          </a:prstGeom>
          <a:solidFill>
            <a:schemeClr val="accent5">
              <a:lumMod val="40000"/>
              <a:lumOff val="60000"/>
            </a:schemeClr>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fontAlgn="auto">
              <a:spcBef>
                <a:spcPts val="0"/>
              </a:spcBef>
              <a:spcAft>
                <a:spcPts val="0"/>
              </a:spcAft>
              <a:defRPr/>
            </a:pPr>
            <a:endParaRPr lang="tr-TR" sz="1600" dirty="0">
              <a:solidFill>
                <a:schemeClr val="tx1"/>
              </a:solidFill>
            </a:endParaRPr>
          </a:p>
          <a:p>
            <a:pPr fontAlgn="auto">
              <a:spcBef>
                <a:spcPts val="0"/>
              </a:spcBef>
              <a:spcAft>
                <a:spcPts val="0"/>
              </a:spcAft>
              <a:defRPr/>
            </a:pPr>
            <a:endParaRPr lang="tr-TR" sz="1600" dirty="0">
              <a:solidFill>
                <a:schemeClr val="tx1"/>
              </a:solidFill>
            </a:endParaRPr>
          </a:p>
          <a:p>
            <a:pPr marL="285750" indent="-285750" fontAlgn="auto">
              <a:spcBef>
                <a:spcPts val="0"/>
              </a:spcBef>
              <a:spcAft>
                <a:spcPts val="0"/>
              </a:spcAft>
              <a:buFont typeface="Wingdings" pitchFamily="2" charset="2"/>
              <a:buChar char="Ø"/>
              <a:defRPr/>
            </a:pPr>
            <a:endParaRPr lang="tr-TR" dirty="0">
              <a:solidFill>
                <a:schemeClr val="tx1"/>
              </a:solidFill>
            </a:endParaRPr>
          </a:p>
          <a:p>
            <a:pPr marL="285750" indent="-285750" fontAlgn="auto">
              <a:spcBef>
                <a:spcPts val="0"/>
              </a:spcBef>
              <a:spcAft>
                <a:spcPts val="0"/>
              </a:spcAft>
              <a:buFont typeface="Wingdings" pitchFamily="2" charset="2"/>
              <a:buChar char="Ø"/>
              <a:defRPr/>
            </a:pPr>
            <a:endParaRPr lang="tr-TR" dirty="0">
              <a:solidFill>
                <a:schemeClr val="tx1"/>
              </a:solidFill>
            </a:endParaRPr>
          </a:p>
          <a:p>
            <a:pPr fontAlgn="auto">
              <a:spcBef>
                <a:spcPts val="0"/>
              </a:spcBef>
              <a:spcAft>
                <a:spcPts val="0"/>
              </a:spcAft>
              <a:defRPr/>
            </a:pPr>
            <a:r>
              <a:rPr lang="tr-TR" dirty="0">
                <a:solidFill>
                  <a:schemeClr val="tx1"/>
                </a:solidFill>
              </a:rPr>
              <a:t>Projede çalıştırılacak personelin;</a:t>
            </a:r>
          </a:p>
          <a:p>
            <a:pPr fontAlgn="auto">
              <a:spcBef>
                <a:spcPts val="0"/>
              </a:spcBef>
              <a:spcAft>
                <a:spcPts val="0"/>
              </a:spcAft>
              <a:defRPr/>
            </a:pPr>
            <a:endParaRPr lang="tr-TR" sz="700" dirty="0">
              <a:solidFill>
                <a:schemeClr val="tx1"/>
              </a:solidFill>
            </a:endParaRPr>
          </a:p>
          <a:p>
            <a:pPr marL="285750" indent="-285750" fontAlgn="auto">
              <a:spcBef>
                <a:spcPts val="0"/>
              </a:spcBef>
              <a:spcAft>
                <a:spcPts val="0"/>
              </a:spcAft>
              <a:buFont typeface="Wingdings" pitchFamily="2" charset="2"/>
              <a:buChar char="Ø"/>
              <a:defRPr/>
            </a:pPr>
            <a:r>
              <a:rPr lang="tr-TR" dirty="0">
                <a:solidFill>
                  <a:schemeClr val="tx1"/>
                </a:solidFill>
              </a:rPr>
              <a:t>Niteliği, </a:t>
            </a:r>
          </a:p>
          <a:p>
            <a:pPr marL="285750" indent="-285750" fontAlgn="auto">
              <a:spcBef>
                <a:spcPts val="0"/>
              </a:spcBef>
              <a:spcAft>
                <a:spcPts val="0"/>
              </a:spcAft>
              <a:buFont typeface="Wingdings" pitchFamily="2" charset="2"/>
              <a:buChar char="Ø"/>
              <a:defRPr/>
            </a:pPr>
            <a:r>
              <a:rPr lang="tr-TR" dirty="0">
                <a:solidFill>
                  <a:schemeClr val="tx1"/>
                </a:solidFill>
              </a:rPr>
              <a:t>Sayısı, </a:t>
            </a:r>
          </a:p>
          <a:p>
            <a:pPr marL="285750" indent="-285750" fontAlgn="auto">
              <a:spcBef>
                <a:spcPts val="0"/>
              </a:spcBef>
              <a:spcAft>
                <a:spcPts val="0"/>
              </a:spcAft>
              <a:buFont typeface="Wingdings" pitchFamily="2" charset="2"/>
              <a:buChar char="Ø"/>
              <a:defRPr/>
            </a:pPr>
            <a:r>
              <a:rPr lang="tr-TR" dirty="0">
                <a:solidFill>
                  <a:schemeClr val="tx1"/>
                </a:solidFill>
              </a:rPr>
              <a:t>Süresi, </a:t>
            </a:r>
          </a:p>
          <a:p>
            <a:pPr marL="285750" indent="-285750" fontAlgn="auto">
              <a:spcBef>
                <a:spcPts val="0"/>
              </a:spcBef>
              <a:spcAft>
                <a:spcPts val="0"/>
              </a:spcAft>
              <a:buFont typeface="Wingdings" pitchFamily="2" charset="2"/>
              <a:buChar char="Ø"/>
              <a:defRPr/>
            </a:pPr>
            <a:r>
              <a:rPr lang="tr-TR" dirty="0">
                <a:solidFill>
                  <a:schemeClr val="tx1"/>
                </a:solidFill>
              </a:rPr>
              <a:t>Ödenecek aylık ücreti </a:t>
            </a:r>
          </a:p>
          <a:p>
            <a:pPr fontAlgn="auto">
              <a:spcBef>
                <a:spcPts val="0"/>
              </a:spcBef>
              <a:spcAft>
                <a:spcPts val="0"/>
              </a:spcAft>
              <a:defRPr/>
            </a:pPr>
            <a:endParaRPr lang="tr-TR" sz="700" dirty="0">
              <a:solidFill>
                <a:schemeClr val="tx1"/>
              </a:solidFill>
            </a:endParaRPr>
          </a:p>
          <a:p>
            <a:pPr fontAlgn="auto">
              <a:spcBef>
                <a:spcPts val="0"/>
              </a:spcBef>
              <a:spcAft>
                <a:spcPts val="0"/>
              </a:spcAft>
              <a:defRPr/>
            </a:pPr>
            <a:r>
              <a:rPr lang="tr-TR" dirty="0">
                <a:solidFill>
                  <a:schemeClr val="tx1"/>
                </a:solidFill>
              </a:rPr>
              <a:t>proje bütçesinde projenin </a:t>
            </a:r>
            <a:r>
              <a:rPr lang="tr-TR" sz="1600" dirty="0">
                <a:solidFill>
                  <a:prstClr val="black"/>
                </a:solidFill>
              </a:rPr>
              <a:t>tâbi</a:t>
            </a:r>
            <a:r>
              <a:rPr lang="tr-TR" dirty="0">
                <a:solidFill>
                  <a:schemeClr val="tx1"/>
                </a:solidFill>
              </a:rPr>
              <a:t> olduğu “İdari ve Mali Esaslar” çerçevesinde belirlenmiş ve TÜBİTAK tarafından kabul edilmiş olmalı.</a:t>
            </a:r>
          </a:p>
          <a:p>
            <a:pPr marL="285750" indent="-285750" fontAlgn="auto">
              <a:spcBef>
                <a:spcPts val="0"/>
              </a:spcBef>
              <a:spcAft>
                <a:spcPts val="0"/>
              </a:spcAft>
              <a:buFont typeface="Wingdings" pitchFamily="2" charset="2"/>
              <a:buChar char="Ø"/>
              <a:defRPr/>
            </a:pPr>
            <a:endParaRPr lang="tr-TR" dirty="0">
              <a:solidFill>
                <a:schemeClr val="tx1"/>
              </a:solidFill>
            </a:endParaRPr>
          </a:p>
          <a:p>
            <a:pPr marL="285750" indent="-285750" fontAlgn="auto">
              <a:spcBef>
                <a:spcPts val="0"/>
              </a:spcBef>
              <a:spcAft>
                <a:spcPts val="0"/>
              </a:spcAft>
              <a:buFont typeface="Wingdings" pitchFamily="2" charset="2"/>
              <a:buChar char="Ø"/>
              <a:defRPr/>
            </a:pPr>
            <a:endParaRPr lang="tr-TR" dirty="0">
              <a:solidFill>
                <a:schemeClr val="tx1"/>
              </a:solidFill>
            </a:endParaRPr>
          </a:p>
          <a:p>
            <a:pPr marL="285750" indent="-285750" fontAlgn="auto">
              <a:spcBef>
                <a:spcPts val="0"/>
              </a:spcBef>
              <a:spcAft>
                <a:spcPts val="0"/>
              </a:spcAft>
              <a:buFont typeface="Wingdings" pitchFamily="2" charset="2"/>
              <a:buChar char="Ø"/>
              <a:defRPr/>
            </a:pPr>
            <a:endParaRPr lang="tr-TR" sz="1600" dirty="0">
              <a:solidFill>
                <a:schemeClr val="tx1"/>
              </a:solidFill>
            </a:endParaRPr>
          </a:p>
          <a:p>
            <a:pPr fontAlgn="auto">
              <a:spcBef>
                <a:spcPts val="0"/>
              </a:spcBef>
              <a:spcAft>
                <a:spcPts val="0"/>
              </a:spcAft>
              <a:defRPr/>
            </a:pPr>
            <a:endParaRPr lang="tr-TR" sz="1600" dirty="0"/>
          </a:p>
        </p:txBody>
      </p:sp>
      <p:sp>
        <p:nvSpPr>
          <p:cNvPr id="35" name="AutoShape 13"/>
          <p:cNvSpPr>
            <a:spLocks noChangeArrowheads="1"/>
          </p:cNvSpPr>
          <p:nvPr/>
        </p:nvSpPr>
        <p:spPr bwMode="auto">
          <a:xfrm>
            <a:off x="395536" y="2517285"/>
            <a:ext cx="2444497" cy="1877437"/>
          </a:xfrm>
          <a:prstGeom prst="rightArrowCallout">
            <a:avLst>
              <a:gd name="adj1" fmla="val 19324"/>
              <a:gd name="adj2" fmla="val 19673"/>
              <a:gd name="adj3" fmla="val 21330"/>
              <a:gd name="adj4" fmla="val 72512"/>
            </a:avLst>
          </a:prstGeom>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lgn="ctr" fontAlgn="auto">
              <a:spcBef>
                <a:spcPts val="0"/>
              </a:spcBef>
              <a:spcAft>
                <a:spcPts val="0"/>
              </a:spcAft>
              <a:defRPr/>
            </a:pPr>
            <a:endParaRPr lang="tr-TR" dirty="0"/>
          </a:p>
          <a:p>
            <a:pPr algn="ctr" fontAlgn="auto">
              <a:spcBef>
                <a:spcPts val="0"/>
              </a:spcBef>
              <a:spcAft>
                <a:spcPts val="0"/>
              </a:spcAft>
              <a:defRPr/>
            </a:pPr>
            <a:r>
              <a:rPr lang="tr-TR" sz="2000" b="1" dirty="0"/>
              <a:t>Proje personelinin istihdamı </a:t>
            </a:r>
          </a:p>
          <a:p>
            <a:pPr algn="ctr" fontAlgn="auto">
              <a:spcBef>
                <a:spcPts val="0"/>
              </a:spcBef>
              <a:spcAft>
                <a:spcPts val="0"/>
              </a:spcAft>
              <a:defRPr/>
            </a:pPr>
            <a:r>
              <a:rPr lang="tr-TR" sz="2000" b="1" dirty="0"/>
              <a:t>için </a:t>
            </a:r>
          </a:p>
          <a:p>
            <a:pPr algn="ctr" fontAlgn="auto">
              <a:spcBef>
                <a:spcPts val="0"/>
              </a:spcBef>
              <a:spcAft>
                <a:spcPts val="0"/>
              </a:spcAft>
              <a:defRPr/>
            </a:pPr>
            <a:endParaRPr lang="tr-TR" b="1"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9CDEDF-383D-46C5-8624-42B20CF66D0F}" type="slidenum">
              <a:rPr lang="en-US">
                <a:solidFill>
                  <a:srgbClr val="898989"/>
                </a:solidFill>
                <a:cs typeface="Arial" charset="0"/>
              </a:rPr>
              <a:pPr fontAlgn="base">
                <a:spcBef>
                  <a:spcPct val="0"/>
                </a:spcBef>
                <a:spcAft>
                  <a:spcPct val="0"/>
                </a:spcAft>
              </a:pPr>
              <a:t>43</a:t>
            </a:fld>
            <a:endParaRPr lang="en-US">
              <a:solidFill>
                <a:srgbClr val="898989"/>
              </a:solidFill>
              <a:cs typeface="Arial" charset="0"/>
            </a:endParaRPr>
          </a:p>
        </p:txBody>
      </p:sp>
      <p:sp>
        <p:nvSpPr>
          <p:cNvPr id="5" name="Şekil 4"/>
          <p:cNvSpPr/>
          <p:nvPr/>
        </p:nvSpPr>
        <p:spPr>
          <a:xfrm rot="4072524">
            <a:off x="1601720" y="2642156"/>
            <a:ext cx="4569351" cy="2880621"/>
          </a:xfrm>
          <a:prstGeom prst="swooshArrow">
            <a:avLst>
              <a:gd name="adj1" fmla="val 16310"/>
              <a:gd name="adj2" fmla="val 31370"/>
            </a:avLst>
          </a:prstGeom>
          <a:gradFill>
            <a:gsLst>
              <a:gs pos="0">
                <a:srgbClr val="53B9D5"/>
              </a:gs>
              <a:gs pos="80000">
                <a:schemeClr val="accent5">
                  <a:shade val="93000"/>
                  <a:satMod val="130000"/>
                </a:schemeClr>
              </a:gs>
              <a:gs pos="100000">
                <a:schemeClr val="accent5">
                  <a:shade val="94000"/>
                  <a:satMod val="135000"/>
                </a:schemeClr>
              </a:gs>
            </a:gsLst>
          </a:gradFill>
          <a:ln w="38100">
            <a:solidFill>
              <a:schemeClr val="accent5">
                <a:lumMod val="50000"/>
              </a:schemeClr>
            </a:solidFill>
          </a:ln>
        </p:spPr>
        <p:style>
          <a:lnRef idx="0">
            <a:schemeClr val="accent5"/>
          </a:lnRef>
          <a:fillRef idx="3">
            <a:schemeClr val="accent5"/>
          </a:fillRef>
          <a:effectRef idx="3">
            <a:schemeClr val="accent5"/>
          </a:effectRef>
          <a:fontRef idx="minor">
            <a:schemeClr val="lt1"/>
          </a:fontRef>
        </p:style>
      </p:sp>
      <p:sp>
        <p:nvSpPr>
          <p:cNvPr id="7" name="Oval 6"/>
          <p:cNvSpPr/>
          <p:nvPr/>
        </p:nvSpPr>
        <p:spPr>
          <a:xfrm rot="21276150">
            <a:off x="3678238" y="3255963"/>
            <a:ext cx="96837" cy="96837"/>
          </a:xfrm>
          <a:prstGeom prst="ellipse">
            <a:avLst/>
          </a:prstGeom>
        </p:spPr>
        <p:style>
          <a:lnRef idx="1">
            <a:schemeClr val="accent5"/>
          </a:lnRef>
          <a:fillRef idx="2">
            <a:schemeClr val="accent5"/>
          </a:fillRef>
          <a:effectRef idx="1">
            <a:schemeClr val="accent5"/>
          </a:effectRef>
          <a:fontRef idx="minor">
            <a:schemeClr val="dk1"/>
          </a:fontRef>
        </p:style>
      </p:sp>
      <p:sp>
        <p:nvSpPr>
          <p:cNvPr id="8" name="Oval 7"/>
          <p:cNvSpPr/>
          <p:nvPr/>
        </p:nvSpPr>
        <p:spPr>
          <a:xfrm rot="21276150">
            <a:off x="4868863" y="4591050"/>
            <a:ext cx="215900" cy="203200"/>
          </a:xfrm>
          <a:prstGeom prst="ellipse">
            <a:avLst/>
          </a:prstGeom>
        </p:spPr>
        <p:style>
          <a:lnRef idx="1">
            <a:schemeClr val="accent5"/>
          </a:lnRef>
          <a:fillRef idx="2">
            <a:schemeClr val="accent5"/>
          </a:fillRef>
          <a:effectRef idx="1">
            <a:schemeClr val="accent5"/>
          </a:effectRef>
          <a:fontRef idx="minor">
            <a:schemeClr val="dk1"/>
          </a:fontRef>
        </p:style>
      </p:sp>
      <p:sp>
        <p:nvSpPr>
          <p:cNvPr id="11" name="Dikdörtgen 10"/>
          <p:cNvSpPr/>
          <p:nvPr/>
        </p:nvSpPr>
        <p:spPr>
          <a:xfrm>
            <a:off x="2411413" y="1700213"/>
            <a:ext cx="4392612" cy="795337"/>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500" dirty="0"/>
              <a:t>Projede öngörülen nitelikteki personel, Yürütücü tarafından belirlenir ve işvereni Kurum olmak üzere belirli süreli hizmet akdi ile işe alınır.</a:t>
            </a:r>
          </a:p>
        </p:txBody>
      </p:sp>
      <p:sp>
        <p:nvSpPr>
          <p:cNvPr id="12" name="Dikdörtgen 11"/>
          <p:cNvSpPr/>
          <p:nvPr/>
        </p:nvSpPr>
        <p:spPr>
          <a:xfrm>
            <a:off x="3851275" y="2565400"/>
            <a:ext cx="4033838" cy="650875"/>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500" dirty="0"/>
              <a:t>Çalışılan ay sonunda Proje Yürütücüsü Birime personel ödemeleriyle ilgili talimat verir.</a:t>
            </a:r>
          </a:p>
        </p:txBody>
      </p:sp>
      <p:sp>
        <p:nvSpPr>
          <p:cNvPr id="13" name="Dikdörtgen 12"/>
          <p:cNvSpPr/>
          <p:nvPr/>
        </p:nvSpPr>
        <p:spPr>
          <a:xfrm>
            <a:off x="5219700" y="3284538"/>
            <a:ext cx="3576638" cy="1368425"/>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endParaRPr lang="tr-TR" sz="1500" dirty="0"/>
          </a:p>
        </p:txBody>
      </p:sp>
      <p:sp>
        <p:nvSpPr>
          <p:cNvPr id="14" name="Unvan 1"/>
          <p:cNvSpPr txBox="1">
            <a:spLocks/>
          </p:cNvSpPr>
          <p:nvPr/>
        </p:nvSpPr>
        <p:spPr>
          <a:xfrm>
            <a:off x="5243513" y="3068638"/>
            <a:ext cx="3505200" cy="1884362"/>
          </a:xfrm>
          <a:prstGeom prst="rect">
            <a:avLst/>
          </a:prstGeom>
        </p:spPr>
        <p:txBody>
          <a:bodyPr anchor="ctr">
            <a:normAutofit/>
          </a:bodyP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Bef>
                <a:spcPts val="0"/>
              </a:spcBef>
              <a:spcAft>
                <a:spcPts val="0"/>
              </a:spcAft>
              <a:defRPr/>
            </a:pPr>
            <a:r>
              <a:rPr lang="tr-TR" sz="1500" b="0" dirty="0">
                <a:solidFill>
                  <a:prstClr val="black"/>
                </a:solidFill>
                <a:latin typeface="Calibri"/>
                <a:ea typeface="+mn-ea"/>
                <a:cs typeface="+mn-cs"/>
              </a:rPr>
              <a:t>Proje bütçesinde personel için öngörülen aylık ücretler, </a:t>
            </a:r>
            <a:r>
              <a:rPr lang="tr-TR" sz="1500" b="0" dirty="0" smtClean="0">
                <a:solidFill>
                  <a:prstClr val="black"/>
                </a:solidFill>
                <a:latin typeface="Calibri"/>
                <a:ea typeface="+mn-ea"/>
                <a:cs typeface="+mn-cs"/>
              </a:rPr>
              <a:t>söz konusu talimat üzerine Muhasebe </a:t>
            </a:r>
            <a:r>
              <a:rPr lang="tr-TR" sz="1500" b="0" dirty="0">
                <a:solidFill>
                  <a:prstClr val="black"/>
                </a:solidFill>
                <a:latin typeface="Calibri"/>
                <a:ea typeface="+mn-ea"/>
                <a:cs typeface="+mn-cs"/>
              </a:rPr>
              <a:t>Yetkilisi tarafından gerekli yasal kesintiler </a:t>
            </a:r>
            <a:r>
              <a:rPr lang="tr-TR" sz="1500" b="0" dirty="0" smtClean="0">
                <a:solidFill>
                  <a:prstClr val="black"/>
                </a:solidFill>
                <a:latin typeface="Calibri"/>
                <a:ea typeface="+mn-ea"/>
                <a:cs typeface="+mn-cs"/>
              </a:rPr>
              <a:t>yapılarak </a:t>
            </a:r>
            <a:r>
              <a:rPr lang="tr-TR" sz="1500" b="0" dirty="0">
                <a:solidFill>
                  <a:prstClr val="black"/>
                </a:solidFill>
                <a:latin typeface="Calibri"/>
              </a:rPr>
              <a:t>ilgili kişinin hesabına</a:t>
            </a:r>
            <a:r>
              <a:rPr lang="tr-TR" sz="1500" b="0" dirty="0" smtClean="0">
                <a:solidFill>
                  <a:prstClr val="black"/>
                </a:solidFill>
                <a:latin typeface="Calibri"/>
                <a:ea typeface="+mn-ea"/>
                <a:cs typeface="+mn-cs"/>
              </a:rPr>
              <a:t> </a:t>
            </a:r>
            <a:r>
              <a:rPr lang="tr-TR" sz="1500" b="0" dirty="0">
                <a:solidFill>
                  <a:prstClr val="black"/>
                </a:solidFill>
                <a:latin typeface="Calibri"/>
                <a:ea typeface="+mn-ea"/>
                <a:cs typeface="+mn-cs"/>
              </a:rPr>
              <a:t>gönderilir.</a:t>
            </a:r>
          </a:p>
        </p:txBody>
      </p:sp>
      <p:sp>
        <p:nvSpPr>
          <p:cNvPr id="16" name="Oval 15"/>
          <p:cNvSpPr/>
          <p:nvPr/>
        </p:nvSpPr>
        <p:spPr>
          <a:xfrm rot="21276150">
            <a:off x="2322513" y="2587625"/>
            <a:ext cx="73025" cy="46038"/>
          </a:xfrm>
          <a:prstGeom prst="ellipse">
            <a:avLst/>
          </a:prstGeom>
        </p:spPr>
        <p:style>
          <a:lnRef idx="1">
            <a:schemeClr val="accent5"/>
          </a:lnRef>
          <a:fillRef idx="2">
            <a:schemeClr val="accent5"/>
          </a:fillRef>
          <a:effectRef idx="1">
            <a:schemeClr val="accent5"/>
          </a:effectRef>
          <a:fontRef idx="minor">
            <a:schemeClr val="dk1"/>
          </a:fontRef>
        </p:style>
      </p:sp>
      <p:sp>
        <p:nvSpPr>
          <p:cNvPr id="20" name="Altıgen 19"/>
          <p:cNvSpPr/>
          <p:nvPr/>
        </p:nvSpPr>
        <p:spPr>
          <a:xfrm>
            <a:off x="684213" y="4149725"/>
            <a:ext cx="3095625" cy="2208213"/>
          </a:xfrm>
          <a:prstGeom prst="hexagon">
            <a:avLst/>
          </a:prstGeom>
          <a:solidFill>
            <a:srgbClr val="3792AB"/>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1" name="Altıgen 20"/>
          <p:cNvSpPr/>
          <p:nvPr/>
        </p:nvSpPr>
        <p:spPr>
          <a:xfrm>
            <a:off x="925513" y="3500438"/>
            <a:ext cx="477837" cy="314325"/>
          </a:xfrm>
          <a:prstGeom prst="hexagon">
            <a:avLst/>
          </a:prstGeom>
          <a:solidFill>
            <a:srgbClr val="3792AB"/>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2" name="Altıgen 21"/>
          <p:cNvSpPr/>
          <p:nvPr/>
        </p:nvSpPr>
        <p:spPr>
          <a:xfrm>
            <a:off x="798513" y="2781300"/>
            <a:ext cx="388937" cy="276225"/>
          </a:xfrm>
          <a:prstGeom prst="hexagon">
            <a:avLst/>
          </a:prstGeom>
          <a:solidFill>
            <a:srgbClr val="3792AB"/>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3" name="Altıgen 22"/>
          <p:cNvSpPr/>
          <p:nvPr/>
        </p:nvSpPr>
        <p:spPr>
          <a:xfrm>
            <a:off x="2195513" y="1757363"/>
            <a:ext cx="147637" cy="87312"/>
          </a:xfrm>
          <a:prstGeom prst="hexagon">
            <a:avLst/>
          </a:prstGeom>
          <a:solidFill>
            <a:srgbClr val="3792AB"/>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5" name="Altıgen 24"/>
          <p:cNvSpPr/>
          <p:nvPr/>
        </p:nvSpPr>
        <p:spPr>
          <a:xfrm>
            <a:off x="1116013" y="2314575"/>
            <a:ext cx="288925" cy="177800"/>
          </a:xfrm>
          <a:prstGeom prst="hexagon">
            <a:avLst/>
          </a:prstGeom>
          <a:solidFill>
            <a:srgbClr val="3792AB"/>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6" name="Altıgen 25"/>
          <p:cNvSpPr/>
          <p:nvPr/>
        </p:nvSpPr>
        <p:spPr>
          <a:xfrm>
            <a:off x="1619250" y="1916113"/>
            <a:ext cx="207963" cy="138112"/>
          </a:xfrm>
          <a:prstGeom prst="hexagon">
            <a:avLst/>
          </a:prstGeom>
          <a:solidFill>
            <a:srgbClr val="3792AB"/>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7" name="Unvan 1"/>
          <p:cNvSpPr txBox="1">
            <a:spLocks/>
          </p:cNvSpPr>
          <p:nvPr/>
        </p:nvSpPr>
        <p:spPr>
          <a:xfrm>
            <a:off x="896938" y="4200525"/>
            <a:ext cx="2738437" cy="23241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400" b="0" dirty="0" smtClean="0">
                <a:latin typeface="+mn-lt"/>
              </a:rPr>
              <a:t>25/08/1971 Tarihli Kamu </a:t>
            </a:r>
          </a:p>
          <a:p>
            <a:pPr algn="ctr" fontAlgn="auto">
              <a:spcAft>
                <a:spcPts val="0"/>
              </a:spcAft>
              <a:defRPr/>
            </a:pPr>
            <a:r>
              <a:rPr lang="tr-TR" sz="1400" b="0" dirty="0" smtClean="0">
                <a:latin typeface="+mn-lt"/>
              </a:rPr>
              <a:t>Kurum ve Kuruluşlarının Daimi Kadrolarına İlk Defa İşçi Olarak Alınacaklar Hakkında Uygulanacak Sınav Yönetmeliği'nin </a:t>
            </a:r>
            <a:br>
              <a:rPr lang="tr-TR" sz="1400" b="0" dirty="0" smtClean="0">
                <a:latin typeface="+mn-lt"/>
              </a:rPr>
            </a:br>
            <a:r>
              <a:rPr lang="tr-TR" sz="1400" b="0" dirty="0" smtClean="0">
                <a:latin typeface="+mn-lt"/>
              </a:rPr>
              <a:t>11/09/2006 Tarihli Yönetmelikle değişen 1’nci </a:t>
            </a:r>
            <a:r>
              <a:rPr lang="tr-TR" sz="1400" b="0" dirty="0">
                <a:latin typeface="+mn-lt"/>
              </a:rPr>
              <a:t>m</a:t>
            </a:r>
            <a:r>
              <a:rPr lang="tr-TR" sz="1400" b="0" dirty="0" smtClean="0">
                <a:latin typeface="+mn-lt"/>
              </a:rPr>
              <a:t>addesi gereği </a:t>
            </a:r>
            <a:r>
              <a:rPr lang="tr-TR" sz="1400" i="1" dirty="0" smtClean="0">
                <a:latin typeface="+mn-lt"/>
              </a:rPr>
              <a:t>bu personelin İŞKUR aracılığı ile   alınması şartı yoktur</a:t>
            </a:r>
            <a:r>
              <a:rPr lang="tr-TR" sz="1400" b="0" dirty="0" smtClean="0">
                <a:latin typeface="+mn-lt"/>
              </a:rPr>
              <a:t>.</a:t>
            </a:r>
            <a:r>
              <a:rPr lang="tr-TR" sz="1400" dirty="0" smtClean="0">
                <a:solidFill>
                  <a:srgbClr val="0000FF"/>
                </a:solidFill>
                <a:latin typeface="+mn-lt"/>
              </a:rPr>
              <a:t/>
            </a:r>
            <a:br>
              <a:rPr lang="tr-TR" sz="1400" dirty="0" smtClean="0">
                <a:solidFill>
                  <a:srgbClr val="0000FF"/>
                </a:solidFill>
                <a:latin typeface="+mn-lt"/>
              </a:rPr>
            </a:br>
            <a:endParaRPr lang="en-US" sz="1400" dirty="0">
              <a:latin typeface="+mn-lt"/>
            </a:endParaRPr>
          </a:p>
        </p:txBody>
      </p:sp>
      <p:sp>
        <p:nvSpPr>
          <p:cNvPr id="19"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Personel Ödemeleri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7999A2-00B9-4D3B-9F03-B70DF3569CC4}" type="slidenum">
              <a:rPr lang="en-US">
                <a:solidFill>
                  <a:srgbClr val="898989"/>
                </a:solidFill>
                <a:cs typeface="Arial" charset="0"/>
              </a:rPr>
              <a:pPr fontAlgn="base">
                <a:spcBef>
                  <a:spcPct val="0"/>
                </a:spcBef>
                <a:spcAft>
                  <a:spcPct val="0"/>
                </a:spcAft>
              </a:pPr>
              <a:t>44</a:t>
            </a:fld>
            <a:endParaRPr lang="en-US">
              <a:solidFill>
                <a:srgbClr val="898989"/>
              </a:solidFill>
              <a:cs typeface="Arial" charset="0"/>
            </a:endParaRPr>
          </a:p>
        </p:txBody>
      </p:sp>
      <p:sp>
        <p:nvSpPr>
          <p:cNvPr id="5" name="Dikdörtgen 4"/>
          <p:cNvSpPr/>
          <p:nvPr/>
        </p:nvSpPr>
        <p:spPr>
          <a:xfrm>
            <a:off x="755650" y="1557338"/>
            <a:ext cx="6337300" cy="2808287"/>
          </a:xfrm>
          <a:prstGeom prst="rect">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6" name="Dikdörtgen 5"/>
          <p:cNvSpPr/>
          <p:nvPr/>
        </p:nvSpPr>
        <p:spPr>
          <a:xfrm>
            <a:off x="1619250" y="4437063"/>
            <a:ext cx="5657850" cy="1584325"/>
          </a:xfrm>
          <a:prstGeom prst="rect">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graphicFrame>
        <p:nvGraphicFramePr>
          <p:cNvPr id="7" name="İçerik Yer Tutucusu 4"/>
          <p:cNvGraphicFramePr>
            <a:graphicFrameLocks noGrp="1"/>
          </p:cNvGraphicFramePr>
          <p:nvPr>
            <p:ph idx="1"/>
          </p:nvPr>
        </p:nvGraphicFramePr>
        <p:xfrm>
          <a:off x="251520" y="1556792"/>
          <a:ext cx="7314009"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1989138" y="2997200"/>
            <a:ext cx="4095750" cy="863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Yuvarlatılmış Dikdörtgen 8"/>
          <p:cNvSpPr/>
          <p:nvPr/>
        </p:nvSpPr>
        <p:spPr>
          <a:xfrm>
            <a:off x="2668985" y="3140967"/>
            <a:ext cx="3358293" cy="936104"/>
          </a:xfrm>
          <a:prstGeom prst="roundRect">
            <a:avLst/>
          </a:prstGeom>
          <a:solidFill>
            <a:schemeClr val="accent5">
              <a:lumMod val="40000"/>
              <a:lumOff val="60000"/>
            </a:schemeClr>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fontAlgn="auto">
              <a:spcBef>
                <a:spcPts val="0"/>
              </a:spcBef>
              <a:spcAft>
                <a:spcPts val="0"/>
              </a:spcAft>
              <a:defRPr/>
            </a:pPr>
            <a:endParaRPr lang="tr-TR" sz="1600" dirty="0">
              <a:solidFill>
                <a:schemeClr val="tx1"/>
              </a:solidFill>
            </a:endParaRPr>
          </a:p>
          <a:p>
            <a:pPr fontAlgn="auto">
              <a:spcBef>
                <a:spcPts val="0"/>
              </a:spcBef>
              <a:spcAft>
                <a:spcPts val="0"/>
              </a:spcAft>
              <a:defRPr/>
            </a:pPr>
            <a:endParaRPr lang="tr-TR" sz="1600" dirty="0">
              <a:solidFill>
                <a:schemeClr val="tx1"/>
              </a:solidFill>
            </a:endParaRPr>
          </a:p>
          <a:p>
            <a:pPr marL="285750" indent="-285750" fontAlgn="auto">
              <a:spcBef>
                <a:spcPts val="0"/>
              </a:spcBef>
              <a:spcAft>
                <a:spcPts val="0"/>
              </a:spcAft>
              <a:buFont typeface="Wingdings" pitchFamily="2" charset="2"/>
              <a:buChar char="Ø"/>
              <a:defRPr/>
            </a:pPr>
            <a:endParaRPr lang="tr-TR" dirty="0">
              <a:solidFill>
                <a:schemeClr val="tx1"/>
              </a:solidFill>
            </a:endParaRPr>
          </a:p>
          <a:p>
            <a:pPr fontAlgn="auto">
              <a:spcBef>
                <a:spcPts val="0"/>
              </a:spcBef>
              <a:spcAft>
                <a:spcPts val="0"/>
              </a:spcAft>
              <a:defRPr/>
            </a:pPr>
            <a:r>
              <a:rPr lang="tr-TR" sz="1600" dirty="0">
                <a:solidFill>
                  <a:schemeClr val="tx1"/>
                </a:solidFill>
              </a:rPr>
              <a:t>Ücret zammının 2014 yılının hangi ayında başlatılacağı belirlenirken projenin başlama ayı esas alınır.</a:t>
            </a:r>
          </a:p>
          <a:p>
            <a:pPr marL="285750" indent="-285750" fontAlgn="auto">
              <a:spcBef>
                <a:spcPts val="0"/>
              </a:spcBef>
              <a:spcAft>
                <a:spcPts val="0"/>
              </a:spcAft>
              <a:buFont typeface="Wingdings" pitchFamily="2" charset="2"/>
              <a:buChar char="Ø"/>
              <a:defRPr/>
            </a:pPr>
            <a:endParaRPr lang="tr-TR" dirty="0">
              <a:solidFill>
                <a:schemeClr val="tx1"/>
              </a:solidFill>
            </a:endParaRPr>
          </a:p>
          <a:p>
            <a:pPr marL="285750" indent="-285750" fontAlgn="auto">
              <a:spcBef>
                <a:spcPts val="0"/>
              </a:spcBef>
              <a:spcAft>
                <a:spcPts val="0"/>
              </a:spcAft>
              <a:buFont typeface="Wingdings" pitchFamily="2" charset="2"/>
              <a:buChar char="Ø"/>
              <a:defRPr/>
            </a:pPr>
            <a:endParaRPr lang="tr-TR" sz="1600" dirty="0">
              <a:solidFill>
                <a:schemeClr val="tx1"/>
              </a:solidFill>
            </a:endParaRPr>
          </a:p>
          <a:p>
            <a:pPr fontAlgn="auto">
              <a:spcBef>
                <a:spcPts val="0"/>
              </a:spcBef>
              <a:spcAft>
                <a:spcPts val="0"/>
              </a:spcAft>
              <a:defRPr/>
            </a:pPr>
            <a:endParaRPr lang="tr-TR" sz="1600" dirty="0"/>
          </a:p>
        </p:txBody>
      </p:sp>
      <p:sp>
        <p:nvSpPr>
          <p:cNvPr id="10" name="Beşgen 9"/>
          <p:cNvSpPr/>
          <p:nvPr/>
        </p:nvSpPr>
        <p:spPr>
          <a:xfrm>
            <a:off x="6084888" y="3357563"/>
            <a:ext cx="1223962" cy="503237"/>
          </a:xfrm>
          <a:prstGeom prst="homePlate">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sz="1400" b="1" dirty="0"/>
              <a:t>Örneğin;</a:t>
            </a:r>
            <a:endParaRPr lang="en-US" sz="1400" b="1" dirty="0"/>
          </a:p>
        </p:txBody>
      </p:sp>
      <p:sp>
        <p:nvSpPr>
          <p:cNvPr id="11" name="Oval 10"/>
          <p:cNvSpPr/>
          <p:nvPr/>
        </p:nvSpPr>
        <p:spPr>
          <a:xfrm>
            <a:off x="7277100" y="2852738"/>
            <a:ext cx="1616075" cy="1439862"/>
          </a:xfrm>
          <a:prstGeom prst="ellipse">
            <a:avLst/>
          </a:prstGeom>
          <a:ln>
            <a:prstDash val="sysDash"/>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2" name="İçerik Yer Tutucusu 2"/>
          <p:cNvSpPr txBox="1">
            <a:spLocks/>
          </p:cNvSpPr>
          <p:nvPr/>
        </p:nvSpPr>
        <p:spPr>
          <a:xfrm>
            <a:off x="7235825" y="3071813"/>
            <a:ext cx="1704975" cy="114935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tr-TR" sz="1400" dirty="0">
                <a:latin typeface="+mn-lt"/>
              </a:rPr>
              <a:t>Mart </a:t>
            </a:r>
            <a:r>
              <a:rPr lang="tr-TR" sz="1400" dirty="0" smtClean="0">
                <a:latin typeface="+mn-lt"/>
              </a:rPr>
              <a:t>2013’te </a:t>
            </a:r>
            <a:r>
              <a:rPr lang="tr-TR" sz="1400" dirty="0">
                <a:latin typeface="+mn-lt"/>
              </a:rPr>
              <a:t>başlayan </a:t>
            </a:r>
            <a:r>
              <a:rPr lang="tr-TR" sz="1400" dirty="0" smtClean="0">
                <a:latin typeface="+mn-lt"/>
              </a:rPr>
              <a:t>projenin ücret </a:t>
            </a:r>
            <a:r>
              <a:rPr lang="tr-TR" sz="1400" dirty="0">
                <a:latin typeface="+mn-lt"/>
              </a:rPr>
              <a:t>zammı Mart </a:t>
            </a:r>
            <a:r>
              <a:rPr lang="tr-TR" sz="1400" dirty="0" smtClean="0">
                <a:latin typeface="+mn-lt"/>
              </a:rPr>
              <a:t>2014’ten </a:t>
            </a:r>
            <a:r>
              <a:rPr lang="tr-TR" sz="1400" dirty="0">
                <a:latin typeface="+mn-lt"/>
              </a:rPr>
              <a:t>itibaren </a:t>
            </a:r>
            <a:r>
              <a:rPr lang="tr-TR" sz="1400" dirty="0" smtClean="0">
                <a:latin typeface="+mn-lt"/>
              </a:rPr>
              <a:t>yansıtılır.</a:t>
            </a:r>
            <a:endParaRPr lang="en-US" sz="1400" dirty="0">
              <a:latin typeface="+mn-lt"/>
            </a:endParaRPr>
          </a:p>
        </p:txBody>
      </p:sp>
      <p:sp>
        <p:nvSpPr>
          <p:cNvPr id="13" name="Dalga 12"/>
          <p:cNvSpPr/>
          <p:nvPr/>
        </p:nvSpPr>
        <p:spPr>
          <a:xfrm>
            <a:off x="2587625" y="2438400"/>
            <a:ext cx="3521075" cy="703263"/>
          </a:xfrm>
          <a:prstGeom prst="wave">
            <a:avLst>
              <a:gd name="adj1" fmla="val 5118"/>
              <a:gd name="adj2" fmla="val 0"/>
            </a:avLst>
          </a:prstGeom>
          <a:ln w="28575">
            <a:solidFill>
              <a:srgbClr val="3CA2BE"/>
            </a:solidFill>
          </a:ln>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solidFill>
                <a:schemeClr val="tx1"/>
              </a:solidFill>
              <a:latin typeface="Futura Bk BT" pitchFamily="34" charset="0"/>
            </a:endParaRPr>
          </a:p>
        </p:txBody>
      </p:sp>
      <p:grpSp>
        <p:nvGrpSpPr>
          <p:cNvPr id="69645" name="Grup 13"/>
          <p:cNvGrpSpPr>
            <a:grpSpLocks/>
          </p:cNvGrpSpPr>
          <p:nvPr/>
        </p:nvGrpSpPr>
        <p:grpSpPr bwMode="auto">
          <a:xfrm>
            <a:off x="1258888" y="2413000"/>
            <a:ext cx="4881562" cy="1160463"/>
            <a:chOff x="2808320" y="3088077"/>
            <a:chExt cx="4881585" cy="1160402"/>
          </a:xfrm>
        </p:grpSpPr>
        <p:sp>
          <p:nvSpPr>
            <p:cNvPr id="15" name="Dikdörtgen 14"/>
            <p:cNvSpPr/>
            <p:nvPr/>
          </p:nvSpPr>
          <p:spPr>
            <a:xfrm>
              <a:off x="2808320" y="3384924"/>
              <a:ext cx="4095769" cy="8635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4103726" y="3088077"/>
              <a:ext cx="3586179" cy="8635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3792" tIns="0" rIns="113792" bIns="113792" spcCol="1270" anchor="ctr"/>
            <a:lstStyle/>
            <a:p>
              <a:pPr algn="ctr" defTabSz="711200" fontAlgn="auto">
                <a:spcAft>
                  <a:spcPts val="0"/>
                </a:spcAft>
                <a:defRPr/>
              </a:pPr>
              <a:r>
                <a:rPr lang="tr-TR" sz="1600" b="1" dirty="0"/>
                <a:t>1003 ve 1007 projeleri için;</a:t>
              </a:r>
            </a:p>
            <a:p>
              <a:pPr algn="ctr" defTabSz="711200" fontAlgn="auto">
                <a:spcAft>
                  <a:spcPts val="0"/>
                </a:spcAft>
                <a:defRPr/>
              </a:pPr>
              <a:r>
                <a:rPr lang="tr-TR" sz="1600" b="1" dirty="0"/>
                <a:t>2014 yılı için belirlenen zam oranı: %6,9</a:t>
              </a:r>
            </a:p>
          </p:txBody>
        </p:sp>
      </p:grpSp>
      <p:sp>
        <p:nvSpPr>
          <p:cNvPr id="17"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Personel Ödemeleri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1547664" y="1611113"/>
          <a:ext cx="6012160" cy="362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065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AB0120-A4C3-4A73-9C10-B7A3A058FD1E}" type="slidenum">
              <a:rPr lang="en-US">
                <a:solidFill>
                  <a:srgbClr val="898989"/>
                </a:solidFill>
                <a:cs typeface="Arial" charset="0"/>
              </a:rPr>
              <a:pPr fontAlgn="base">
                <a:spcBef>
                  <a:spcPct val="0"/>
                </a:spcBef>
                <a:spcAft>
                  <a:spcPct val="0"/>
                </a:spcAft>
              </a:pPr>
              <a:t>45</a:t>
            </a:fld>
            <a:endParaRPr lang="en-US">
              <a:solidFill>
                <a:srgbClr val="898989"/>
              </a:solidFill>
              <a:cs typeface="Arial" charset="0"/>
            </a:endParaRPr>
          </a:p>
        </p:txBody>
      </p:sp>
      <p:sp>
        <p:nvSpPr>
          <p:cNvPr id="6" name="Dikdörtgen 5"/>
          <p:cNvSpPr/>
          <p:nvPr/>
        </p:nvSpPr>
        <p:spPr>
          <a:xfrm>
            <a:off x="1943100" y="1898650"/>
            <a:ext cx="5256213" cy="738188"/>
          </a:xfrm>
          <a:prstGeom prst="rect">
            <a:avLst/>
          </a:prstGeom>
        </p:spPr>
        <p:style>
          <a:lnRef idx="1">
            <a:schemeClr val="accent5"/>
          </a:lnRef>
          <a:fillRef idx="2">
            <a:schemeClr val="accent5"/>
          </a:fillRef>
          <a:effectRef idx="1">
            <a:schemeClr val="accent5"/>
          </a:effectRef>
          <a:fontRef idx="minor">
            <a:schemeClr val="dk1"/>
          </a:fontRef>
        </p:style>
      </p:sp>
      <p:sp>
        <p:nvSpPr>
          <p:cNvPr id="8" name="Unvan 1"/>
          <p:cNvSpPr txBox="1">
            <a:spLocks/>
          </p:cNvSpPr>
          <p:nvPr/>
        </p:nvSpPr>
        <p:spPr>
          <a:xfrm>
            <a:off x="1692275" y="1844675"/>
            <a:ext cx="5722938" cy="919163"/>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altLang="tr-TR" sz="1600" b="0" dirty="0" smtClean="0">
                <a:solidFill>
                  <a:schemeClr val="tx1"/>
                </a:solidFill>
                <a:latin typeface="+mn-lt"/>
              </a:rPr>
              <a:t>Projede kabul edilen personelin sayı ve niteliğinde değişiklik </a:t>
            </a:r>
            <a:r>
              <a:rPr lang="tr-TR" altLang="tr-TR" sz="1600" dirty="0" smtClean="0">
                <a:solidFill>
                  <a:schemeClr val="accent5">
                    <a:lumMod val="50000"/>
                  </a:schemeClr>
                </a:solidFill>
                <a:latin typeface="+mn-lt"/>
              </a:rPr>
              <a:t>yapılmaması</a:t>
            </a:r>
            <a:r>
              <a:rPr lang="tr-TR" altLang="tr-TR" sz="1600" b="0" dirty="0" smtClean="0">
                <a:solidFill>
                  <a:schemeClr val="tx1"/>
                </a:solidFill>
                <a:latin typeface="+mn-lt"/>
              </a:rPr>
              <a:t> kaydıyla</a:t>
            </a:r>
            <a:endParaRPr lang="en-US" sz="1600" b="0" dirty="0">
              <a:solidFill>
                <a:schemeClr val="tx1"/>
              </a:solidFill>
              <a:latin typeface="+mn-lt"/>
            </a:endParaRPr>
          </a:p>
        </p:txBody>
      </p:sp>
      <p:sp>
        <p:nvSpPr>
          <p:cNvPr id="10" name="Çapraz Köşesi Kesik Dikdörtgen 9"/>
          <p:cNvSpPr/>
          <p:nvPr/>
        </p:nvSpPr>
        <p:spPr>
          <a:xfrm flipH="1">
            <a:off x="2843213" y="1268413"/>
            <a:ext cx="3529012" cy="487362"/>
          </a:xfrm>
          <a:prstGeom prst="snip2DiagRect">
            <a:avLst>
              <a:gd name="adj1" fmla="val 33446"/>
              <a:gd name="adj2" fmla="val 31037"/>
            </a:avLst>
          </a:prstGeom>
          <a:solidFill>
            <a:srgbClr val="3693A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solidFill>
                  <a:schemeClr val="bg1"/>
                </a:solidFill>
              </a:rPr>
              <a:t>PERSONEL DEĞİŞİKLİĞİ</a:t>
            </a:r>
            <a:endParaRPr lang="en-GB" sz="2000" b="1" dirty="0">
              <a:solidFill>
                <a:schemeClr val="bg1"/>
              </a:solidFill>
            </a:endParaRPr>
          </a:p>
        </p:txBody>
      </p:sp>
      <p:sp>
        <p:nvSpPr>
          <p:cNvPr id="11" name="Dikdörtgen 10"/>
          <p:cNvSpPr/>
          <p:nvPr/>
        </p:nvSpPr>
        <p:spPr>
          <a:xfrm>
            <a:off x="438573" y="5506903"/>
            <a:ext cx="8377386" cy="645149"/>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600" b="1" dirty="0">
              <a:solidFill>
                <a:schemeClr val="accent3"/>
              </a:solidFill>
            </a:endParaRPr>
          </a:p>
        </p:txBody>
      </p:sp>
      <p:sp>
        <p:nvSpPr>
          <p:cNvPr id="12" name="Patlama 1 11"/>
          <p:cNvSpPr/>
          <p:nvPr/>
        </p:nvSpPr>
        <p:spPr>
          <a:xfrm>
            <a:off x="8604250" y="5237163"/>
            <a:ext cx="431800" cy="466725"/>
          </a:xfrm>
          <a:prstGeom prst="irregularSeal1">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3" name="İçerik Yer Tutucusu 2"/>
          <p:cNvSpPr txBox="1">
            <a:spLocks/>
          </p:cNvSpPr>
          <p:nvPr/>
        </p:nvSpPr>
        <p:spPr>
          <a:xfrm>
            <a:off x="323850" y="5524500"/>
            <a:ext cx="8569325" cy="641350"/>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tr-TR" sz="1700" b="1" dirty="0">
                <a:solidFill>
                  <a:schemeClr val="bg1"/>
                </a:solidFill>
                <a:latin typeface="+mn-lt"/>
              </a:rPr>
              <a:t>Projeye alınan yeni kişilere yapılacak aylık ödemeler,  değiştirilen kişiler için projede öngörülen ödeneğin üzerinde olamaz</a:t>
            </a:r>
            <a:r>
              <a:rPr lang="tr-TR" sz="1700" b="1" dirty="0" smtClean="0">
                <a:solidFill>
                  <a:schemeClr val="bg1"/>
                </a:solidFill>
                <a:latin typeface="+mn-lt"/>
              </a:rPr>
              <a:t>.</a:t>
            </a:r>
            <a:endParaRPr lang="tr-TR" sz="1700" b="1" dirty="0">
              <a:solidFill>
                <a:schemeClr val="bg1"/>
              </a:solidFill>
              <a:latin typeface="+mn-lt"/>
            </a:endParaRPr>
          </a:p>
        </p:txBody>
      </p:sp>
      <p:sp>
        <p:nvSpPr>
          <p:cNvPr id="15"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Personel Ödemeleri</a:t>
            </a:r>
            <a:endParaRPr lang="tr-TR" sz="2600" dirty="0">
              <a:latin typeface="+mj-lt"/>
            </a:endParaRPr>
          </a:p>
        </p:txBody>
      </p:sp>
      <p:sp>
        <p:nvSpPr>
          <p:cNvPr id="16" name="Unvan 1"/>
          <p:cNvSpPr txBox="1">
            <a:spLocks/>
          </p:cNvSpPr>
          <p:nvPr/>
        </p:nvSpPr>
        <p:spPr>
          <a:xfrm>
            <a:off x="1908175" y="2781300"/>
            <a:ext cx="5521325" cy="24479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Bef>
                <a:spcPts val="0"/>
              </a:spcBef>
              <a:spcAft>
                <a:spcPts val="0"/>
              </a:spcAft>
              <a:defRPr/>
            </a:pPr>
            <a:r>
              <a:rPr lang="tr-TR" altLang="tr-TR" sz="1600" i="1" kern="0" dirty="0" smtClean="0">
                <a:solidFill>
                  <a:sysClr val="windowText" lastClr="000000"/>
                </a:solidFill>
                <a:latin typeface="+mn-lt"/>
              </a:rPr>
              <a:t>Kamu Ar-Ge projeleri için;</a:t>
            </a:r>
          </a:p>
          <a:p>
            <a:pPr fontAlgn="auto">
              <a:spcBef>
                <a:spcPts val="0"/>
              </a:spcBef>
              <a:spcAft>
                <a:spcPts val="0"/>
              </a:spcAft>
              <a:defRPr/>
            </a:pPr>
            <a:r>
              <a:rPr lang="tr-TR" altLang="tr-TR" sz="1600" b="0" kern="0" dirty="0" smtClean="0">
                <a:solidFill>
                  <a:sysClr val="windowText" lastClr="000000"/>
                </a:solidFill>
                <a:latin typeface="+mn-lt"/>
              </a:rPr>
              <a:t>Proje </a:t>
            </a:r>
            <a:r>
              <a:rPr lang="tr-TR" altLang="tr-TR" sz="1600" b="0" kern="0" dirty="0">
                <a:solidFill>
                  <a:sysClr val="windowText" lastClr="000000"/>
                </a:solidFill>
                <a:latin typeface="+mn-lt"/>
              </a:rPr>
              <a:t>Yürütücüsünün uygun görmesi halinde proje personelinde değişiklik yapılabilir. </a:t>
            </a:r>
          </a:p>
          <a:p>
            <a:pPr fontAlgn="auto">
              <a:spcBef>
                <a:spcPts val="0"/>
              </a:spcBef>
              <a:spcAft>
                <a:spcPts val="0"/>
              </a:spcAft>
              <a:defRPr/>
            </a:pPr>
            <a:r>
              <a:rPr lang="tr-TR" altLang="tr-TR" sz="1600" b="0" kern="0" dirty="0">
                <a:solidFill>
                  <a:sysClr val="windowText" lastClr="000000"/>
                </a:solidFill>
                <a:latin typeface="+mn-lt"/>
              </a:rPr>
              <a:t>Bu değişiklik Yürütücü tarafından, gereği için Birime;  bilgi için ise gelişme raporlarında TÜBİTAK’a bildirilir. </a:t>
            </a:r>
            <a:endParaRPr lang="tr-TR" altLang="tr-TR" sz="1600" b="0" kern="0" dirty="0" smtClean="0">
              <a:solidFill>
                <a:sysClr val="windowText" lastClr="000000"/>
              </a:solidFill>
              <a:latin typeface="+mn-lt"/>
            </a:endParaRPr>
          </a:p>
          <a:p>
            <a:pPr fontAlgn="auto">
              <a:spcBef>
                <a:spcPts val="0"/>
              </a:spcBef>
              <a:spcAft>
                <a:spcPts val="0"/>
              </a:spcAft>
              <a:defRPr/>
            </a:pPr>
            <a:endParaRPr lang="tr-TR" sz="1600" b="0" kern="0" dirty="0">
              <a:solidFill>
                <a:sysClr val="windowText" lastClr="000000"/>
              </a:solidFill>
              <a:latin typeface="+mn-lt"/>
            </a:endParaRPr>
          </a:p>
          <a:p>
            <a:pPr fontAlgn="auto">
              <a:spcBef>
                <a:spcPts val="0"/>
              </a:spcBef>
              <a:spcAft>
                <a:spcPts val="0"/>
              </a:spcAft>
              <a:defRPr/>
            </a:pPr>
            <a:r>
              <a:rPr lang="tr-TR" altLang="tr-TR" sz="1600" i="1" kern="0" dirty="0" smtClean="0">
                <a:solidFill>
                  <a:sysClr val="windowText" lastClr="000000"/>
                </a:solidFill>
              </a:rPr>
              <a:t>Diğer </a:t>
            </a:r>
            <a:r>
              <a:rPr lang="tr-TR" altLang="tr-TR" sz="1600" i="1" kern="0" dirty="0">
                <a:solidFill>
                  <a:sysClr val="windowText" lastClr="000000"/>
                </a:solidFill>
              </a:rPr>
              <a:t>projeleri için</a:t>
            </a:r>
            <a:r>
              <a:rPr lang="tr-TR" altLang="tr-TR" sz="1600" i="1" kern="0" dirty="0" smtClean="0">
                <a:solidFill>
                  <a:sysClr val="windowText" lastClr="000000"/>
                </a:solidFill>
              </a:rPr>
              <a:t>;</a:t>
            </a:r>
          </a:p>
          <a:p>
            <a:pPr fontAlgn="auto">
              <a:spcBef>
                <a:spcPts val="0"/>
              </a:spcBef>
              <a:spcAft>
                <a:spcPts val="0"/>
              </a:spcAft>
              <a:defRPr/>
            </a:pPr>
            <a:r>
              <a:rPr lang="tr-TR" altLang="tr-TR" sz="1600" b="0" kern="0" dirty="0" smtClean="0">
                <a:solidFill>
                  <a:sysClr val="windowText" lastClr="000000"/>
                </a:solidFill>
                <a:latin typeface="Calibri" pitchFamily="34" charset="0"/>
              </a:rPr>
              <a:t>PTS üzerinden Grup onayı ile yapılır.</a:t>
            </a:r>
            <a:endParaRPr lang="tr-TR" altLang="tr-TR" sz="1600" b="0" kern="0" dirty="0">
              <a:solidFill>
                <a:sysClr val="windowText" lastClr="000000"/>
              </a:solidFill>
              <a:latin typeface="Calibri" pitchFamily="34" charset="0"/>
            </a:endParaRPr>
          </a:p>
          <a:p>
            <a:pPr fontAlgn="auto">
              <a:spcBef>
                <a:spcPts val="0"/>
              </a:spcBef>
              <a:spcAft>
                <a:spcPts val="0"/>
              </a:spcAft>
              <a:defRPr/>
            </a:pPr>
            <a:endParaRPr lang="en-US" sz="1600" b="0" kern="0" dirty="0">
              <a:solidFill>
                <a:sysClr val="windowText" lastClr="000000"/>
              </a:solidFill>
              <a:latin typeface="+mn-lt"/>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288" y="-42863"/>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
        <p:nvSpPr>
          <p:cNvPr id="7168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6EB54-E182-442D-8ADB-8FECE5C10A78}" type="slidenum">
              <a:rPr lang="en-US">
                <a:solidFill>
                  <a:srgbClr val="898989"/>
                </a:solidFill>
                <a:cs typeface="Arial" charset="0"/>
              </a:rPr>
              <a:pPr fontAlgn="base">
                <a:spcBef>
                  <a:spcPct val="0"/>
                </a:spcBef>
                <a:spcAft>
                  <a:spcPct val="0"/>
                </a:spcAft>
              </a:pPr>
              <a:t>46</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5"/>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5"/>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Adem POLAT</a:t>
              </a:r>
            </a:p>
          </p:txBody>
        </p:sp>
      </p:grpSp>
      <p:sp>
        <p:nvSpPr>
          <p:cNvPr id="9" name="Dikdörtgen 8"/>
          <p:cNvSpPr/>
          <p:nvPr/>
        </p:nvSpPr>
        <p:spPr>
          <a:xfrm>
            <a:off x="2430463" y="3789363"/>
            <a:ext cx="6245225" cy="522287"/>
          </a:xfrm>
          <a:prstGeom prst="rect">
            <a:avLst/>
          </a:prstGeom>
        </p:spPr>
        <p:txBody>
          <a:bodyPr>
            <a:spAutoFit/>
          </a:bodyPr>
          <a:lstStyle/>
          <a:p>
            <a:pPr fontAlgn="auto">
              <a:spcBef>
                <a:spcPts val="0"/>
              </a:spcBef>
              <a:spcAft>
                <a:spcPts val="0"/>
              </a:spcAft>
              <a:defRPr/>
            </a:pPr>
            <a:r>
              <a:rPr lang="tr-TR" sz="2800" dirty="0">
                <a:solidFill>
                  <a:schemeClr val="bg1">
                    <a:lumMod val="65000"/>
                  </a:schemeClr>
                </a:solidFill>
                <a:latin typeface="+mn-lt"/>
                <a:cs typeface="+mn-cs"/>
              </a:rPr>
              <a:t>Kurum Hissesi</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683569" y="1556792"/>
          <a:ext cx="7344816" cy="444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3 Metin kutusu"/>
          <p:cNvSpPr txBox="1"/>
          <p:nvPr/>
        </p:nvSpPr>
        <p:spPr>
          <a:xfrm>
            <a:off x="2411413" y="1851025"/>
            <a:ext cx="3960812" cy="354013"/>
          </a:xfrm>
          <a:prstGeom prst="rect">
            <a:avLst/>
          </a:prstGeom>
          <a:noFill/>
        </p:spPr>
        <p:txBody>
          <a:bodyPr>
            <a:spAutoFit/>
          </a:bodyPr>
          <a:lstStyle/>
          <a:p>
            <a:pPr algn="ctr" fontAlgn="auto">
              <a:spcBef>
                <a:spcPts val="0"/>
              </a:spcBef>
              <a:spcAft>
                <a:spcPts val="0"/>
              </a:spcAft>
              <a:defRPr/>
            </a:pPr>
            <a:r>
              <a:rPr lang="tr-TR" sz="1700" b="1" dirty="0">
                <a:solidFill>
                  <a:schemeClr val="accent5">
                    <a:lumMod val="50000"/>
                  </a:schemeClr>
                </a:solidFill>
                <a:latin typeface="+mn-lt"/>
                <a:cs typeface="+mn-cs"/>
              </a:rPr>
              <a:t>Burs ödemeleri için ön koşul; </a:t>
            </a:r>
            <a:endParaRPr lang="tr-TR" sz="1700" b="1" dirty="0">
              <a:solidFill>
                <a:schemeClr val="accent5">
                  <a:lumMod val="50000"/>
                </a:schemeClr>
              </a:solidFill>
              <a:latin typeface="Futura Lt BT" pitchFamily="34" charset="0"/>
              <a:cs typeface="+mn-cs"/>
            </a:endParaRPr>
          </a:p>
        </p:txBody>
      </p:sp>
      <p:sp>
        <p:nvSpPr>
          <p:cNvPr id="72707" name="İçerik Yer Tutucusu 2"/>
          <p:cNvSpPr txBox="1">
            <a:spLocks/>
          </p:cNvSpPr>
          <p:nvPr/>
        </p:nvSpPr>
        <p:spPr bwMode="auto">
          <a:xfrm>
            <a:off x="6769100" y="5589588"/>
            <a:ext cx="1158875" cy="293687"/>
          </a:xfrm>
          <a:prstGeom prst="rect">
            <a:avLst/>
          </a:prstGeom>
          <a:noFill/>
          <a:ln w="9525">
            <a:noFill/>
            <a:miter lim="800000"/>
            <a:headEnd/>
            <a:tailEnd/>
          </a:ln>
        </p:spPr>
        <p:txBody>
          <a:bodyPr/>
          <a:lstStyle/>
          <a:p>
            <a:pPr algn="ctr">
              <a:spcBef>
                <a:spcPct val="20000"/>
              </a:spcBef>
              <a:buFont typeface="Arial" charset="0"/>
              <a:buNone/>
            </a:pPr>
            <a:endParaRPr lang="tr-TR" sz="1200" b="1">
              <a:solidFill>
                <a:schemeClr val="bg1"/>
              </a:solidFill>
              <a:latin typeface="Corbel" pitchFamily="34" charset="0"/>
            </a:endParaRPr>
          </a:p>
        </p:txBody>
      </p:sp>
      <p:sp>
        <p:nvSpPr>
          <p:cNvPr id="17" name="Dikdörtgen 16"/>
          <p:cNvSpPr/>
          <p:nvPr/>
        </p:nvSpPr>
        <p:spPr>
          <a:xfrm>
            <a:off x="611188" y="5805488"/>
            <a:ext cx="7561262" cy="550862"/>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endParaRPr>
          </a:p>
        </p:txBody>
      </p:sp>
      <p:sp>
        <p:nvSpPr>
          <p:cNvPr id="19" name="İçerik Yer Tutucusu 2"/>
          <p:cNvSpPr txBox="1">
            <a:spLocks/>
          </p:cNvSpPr>
          <p:nvPr/>
        </p:nvSpPr>
        <p:spPr>
          <a:xfrm>
            <a:off x="684213" y="5902325"/>
            <a:ext cx="7416800" cy="412750"/>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tr-TR" sz="1800" b="1" dirty="0" smtClean="0">
                <a:solidFill>
                  <a:schemeClr val="accent5">
                    <a:lumMod val="50000"/>
                  </a:schemeClr>
                </a:solidFill>
                <a:latin typeface="+mn-lt"/>
              </a:rPr>
              <a:t>Proje </a:t>
            </a:r>
            <a:r>
              <a:rPr lang="tr-TR" sz="1800" b="1" dirty="0">
                <a:solidFill>
                  <a:schemeClr val="accent5">
                    <a:lumMod val="50000"/>
                  </a:schemeClr>
                </a:solidFill>
                <a:latin typeface="+mn-lt"/>
              </a:rPr>
              <a:t>bütçesinde belirlenmiş ve TÜBİTAK tarafından kabul edilmiş </a:t>
            </a:r>
            <a:r>
              <a:rPr lang="tr-TR" sz="1800" b="1" dirty="0" smtClean="0">
                <a:solidFill>
                  <a:schemeClr val="accent5">
                    <a:lumMod val="50000"/>
                  </a:schemeClr>
                </a:solidFill>
                <a:latin typeface="+mn-lt"/>
              </a:rPr>
              <a:t>olmalı </a:t>
            </a:r>
            <a:endParaRPr lang="tr-TR" sz="1800" b="1" dirty="0">
              <a:solidFill>
                <a:schemeClr val="accent5">
                  <a:lumMod val="50000"/>
                </a:schemeClr>
              </a:solidFill>
              <a:latin typeface="+mn-lt"/>
            </a:endParaRPr>
          </a:p>
          <a:p>
            <a:pPr marL="0" indent="0" algn="ctr" fontAlgn="auto">
              <a:spcAft>
                <a:spcPts val="0"/>
              </a:spcAft>
              <a:buFont typeface="Arial" pitchFamily="34" charset="0"/>
              <a:buNone/>
              <a:defRPr/>
            </a:pPr>
            <a:endParaRPr lang="tr-TR" sz="1800" b="1" dirty="0">
              <a:solidFill>
                <a:schemeClr val="accent5">
                  <a:lumMod val="50000"/>
                </a:schemeClr>
              </a:solidFill>
              <a:latin typeface="+mn-lt"/>
            </a:endParaRPr>
          </a:p>
        </p:txBody>
      </p:sp>
      <p:sp>
        <p:nvSpPr>
          <p:cNvPr id="72710"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0CA52A-8326-4444-BF7F-FFBF6B76253A}" type="slidenum">
              <a:rPr lang="en-US">
                <a:solidFill>
                  <a:srgbClr val="898989"/>
                </a:solidFill>
                <a:cs typeface="Arial" charset="0"/>
              </a:rPr>
              <a:pPr fontAlgn="base">
                <a:spcBef>
                  <a:spcPct val="0"/>
                </a:spcBef>
                <a:spcAft>
                  <a:spcPct val="0"/>
                </a:spcAft>
              </a:pPr>
              <a:t>47</a:t>
            </a:fld>
            <a:endParaRPr lang="en-US">
              <a:solidFill>
                <a:srgbClr val="898989"/>
              </a:solidFill>
              <a:cs typeface="Arial" charset="0"/>
            </a:endParaRPr>
          </a:p>
        </p:txBody>
      </p:sp>
      <p:sp>
        <p:nvSpPr>
          <p:cNvPr id="14"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
        <p:nvSpPr>
          <p:cNvPr id="3" name="Dikdörtgen 2"/>
          <p:cNvSpPr/>
          <p:nvPr/>
        </p:nvSpPr>
        <p:spPr>
          <a:xfrm>
            <a:off x="1691680" y="4365104"/>
            <a:ext cx="1296144" cy="1296144"/>
          </a:xfrm>
          <a:prstGeom prst="rect">
            <a:avLst/>
          </a:prstGeom>
          <a:ln>
            <a:noFill/>
          </a:ln>
          <a:effectLst>
            <a:glow rad="63500">
              <a:schemeClr val="accent5">
                <a:satMod val="175000"/>
                <a:alpha val="40000"/>
              </a:schemeClr>
            </a:glow>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1" name="3 Metin kutusu"/>
          <p:cNvSpPr txBox="1"/>
          <p:nvPr/>
        </p:nvSpPr>
        <p:spPr>
          <a:xfrm>
            <a:off x="1692275" y="4437063"/>
            <a:ext cx="1295400" cy="1154112"/>
          </a:xfrm>
          <a:prstGeom prst="rect">
            <a:avLst/>
          </a:prstGeom>
          <a:noFill/>
          <a:ln>
            <a:noFill/>
          </a:ln>
          <a:effectLst/>
        </p:spPr>
        <p:txBody>
          <a:bodyPr>
            <a:spAutoFit/>
          </a:bodyPr>
          <a:lstStyle/>
          <a:p>
            <a:pPr fontAlgn="auto">
              <a:spcBef>
                <a:spcPts val="0"/>
              </a:spcBef>
              <a:spcAft>
                <a:spcPts val="0"/>
              </a:spcAft>
              <a:defRPr/>
            </a:pPr>
            <a:r>
              <a:rPr lang="tr-TR" sz="1400" dirty="0">
                <a:latin typeface="+mn-lt"/>
                <a:cs typeface="+mn-cs"/>
              </a:rPr>
              <a:t>Lisans,</a:t>
            </a:r>
          </a:p>
          <a:p>
            <a:pPr fontAlgn="auto">
              <a:spcBef>
                <a:spcPts val="0"/>
              </a:spcBef>
              <a:spcAft>
                <a:spcPts val="0"/>
              </a:spcAft>
              <a:defRPr/>
            </a:pPr>
            <a:r>
              <a:rPr lang="tr-TR" sz="1400" dirty="0">
                <a:latin typeface="+mn-lt"/>
                <a:cs typeface="+mn-cs"/>
              </a:rPr>
              <a:t>Yüksek Lisans,</a:t>
            </a:r>
          </a:p>
          <a:p>
            <a:pPr fontAlgn="auto">
              <a:spcBef>
                <a:spcPts val="0"/>
              </a:spcBef>
              <a:spcAft>
                <a:spcPts val="0"/>
              </a:spcAft>
              <a:defRPr/>
            </a:pPr>
            <a:r>
              <a:rPr lang="tr-TR" sz="1400" dirty="0">
                <a:latin typeface="+mn-lt"/>
                <a:cs typeface="+mn-cs"/>
              </a:rPr>
              <a:t>Doktora,</a:t>
            </a:r>
          </a:p>
          <a:p>
            <a:pPr fontAlgn="auto">
              <a:spcBef>
                <a:spcPts val="0"/>
              </a:spcBef>
              <a:spcAft>
                <a:spcPts val="0"/>
              </a:spcAft>
              <a:defRPr/>
            </a:pPr>
            <a:r>
              <a:rPr lang="tr-TR" sz="1350" dirty="0">
                <a:latin typeface="+mn-lt"/>
                <a:cs typeface="+mn-cs"/>
              </a:rPr>
              <a:t>Doktora Sonrası Araştırmacı</a:t>
            </a:r>
          </a:p>
        </p:txBody>
      </p:sp>
      <p:grpSp>
        <p:nvGrpSpPr>
          <p:cNvPr id="18" name="Grup 17"/>
          <p:cNvGrpSpPr/>
          <p:nvPr/>
        </p:nvGrpSpPr>
        <p:grpSpPr>
          <a:xfrm rot="5400000">
            <a:off x="2157330" y="4187486"/>
            <a:ext cx="371495" cy="294683"/>
            <a:chOff x="3246983" y="381239"/>
            <a:chExt cx="742990" cy="445350"/>
          </a:xfrm>
          <a:scene3d>
            <a:camera prst="orthographicFront"/>
            <a:lightRig rig="chilly" dir="t"/>
          </a:scene3d>
        </p:grpSpPr>
        <p:sp>
          <p:nvSpPr>
            <p:cNvPr id="20" name="Sağ Ok 19"/>
            <p:cNvSpPr/>
            <p:nvPr/>
          </p:nvSpPr>
          <p:spPr>
            <a:xfrm rot="21593087">
              <a:off x="3246983" y="381239"/>
              <a:ext cx="742990" cy="445350"/>
            </a:xfrm>
            <a:prstGeom prst="rightArrow">
              <a:avLst>
                <a:gd name="adj1" fmla="val 60000"/>
                <a:gd name="adj2" fmla="val 50000"/>
              </a:avLst>
            </a:prstGeom>
            <a:ln/>
            <a:sp3d z="-70000" extrusionH="1700" prstMaterial="translucentPowder">
              <a:bevelT w="25400" h="6350" prst="softRound"/>
              <a:bevelB w="0" h="0" prst="convex"/>
            </a:sp3d>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21" name="Sağ Ok 4"/>
            <p:cNvSpPr/>
            <p:nvPr/>
          </p:nvSpPr>
          <p:spPr>
            <a:xfrm rot="21593087">
              <a:off x="3246983" y="470443"/>
              <a:ext cx="609385" cy="267210"/>
            </a:xfrm>
            <a:prstGeom prst="rect">
              <a:avLst/>
            </a:prstGeom>
            <a:sp3d z="-70000"/>
          </p:spPr>
          <p:style>
            <a:lnRef idx="0">
              <a:scrgbClr r="0" g="0" b="0"/>
            </a:lnRef>
            <a:fillRef idx="0">
              <a:scrgbClr r="0" g="0" b="0"/>
            </a:fillRef>
            <a:effectRef idx="0">
              <a:scrgbClr r="0" g="0" b="0"/>
            </a:effectRef>
            <a:fontRef idx="minor">
              <a:schemeClr val="dk1">
                <a:hueOff val="0"/>
                <a:satOff val="0"/>
                <a:lumOff val="0"/>
                <a:alphaOff val="0"/>
              </a:schemeClr>
            </a:fontRef>
          </p:style>
          <p:txBody>
            <a:bodyPr lIns="0" tIns="0" rIns="0" bIns="0" spcCol="1270" anchor="ctr"/>
            <a:lstStyle/>
            <a:p>
              <a:pPr algn="ctr" defTabSz="844550" fontAlgn="auto">
                <a:lnSpc>
                  <a:spcPct val="90000"/>
                </a:lnSpc>
                <a:spcAft>
                  <a:spcPct val="35000"/>
                </a:spcAft>
                <a:defRPr/>
              </a:pPr>
              <a:endParaRPr lang="en-US" sz="1900"/>
            </a:p>
          </p:txBody>
        </p:sp>
      </p:gr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4D388-09B1-45FC-B93E-08D6E2D626CB}" type="slidenum">
              <a:rPr lang="en-US">
                <a:solidFill>
                  <a:srgbClr val="898989"/>
                </a:solidFill>
                <a:cs typeface="Arial" charset="0"/>
              </a:rPr>
              <a:pPr fontAlgn="base">
                <a:spcBef>
                  <a:spcPct val="0"/>
                </a:spcBef>
                <a:spcAft>
                  <a:spcPct val="0"/>
                </a:spcAft>
              </a:pPr>
              <a:t>48</a:t>
            </a:fld>
            <a:endParaRPr lang="en-US">
              <a:solidFill>
                <a:srgbClr val="898989"/>
              </a:solidFill>
              <a:cs typeface="Arial" charset="0"/>
            </a:endParaRPr>
          </a:p>
        </p:txBody>
      </p:sp>
      <p:sp>
        <p:nvSpPr>
          <p:cNvPr id="15"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graphicFrame>
        <p:nvGraphicFramePr>
          <p:cNvPr id="5" name="6 Diyagram"/>
          <p:cNvGraphicFramePr/>
          <p:nvPr/>
        </p:nvGraphicFramePr>
        <p:xfrm>
          <a:off x="827584" y="1772816"/>
          <a:ext cx="741682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şağı Ok Belirtme Çizgisi 5"/>
          <p:cNvSpPr/>
          <p:nvPr/>
        </p:nvSpPr>
        <p:spPr>
          <a:xfrm>
            <a:off x="1763688" y="1970931"/>
            <a:ext cx="1728192" cy="576064"/>
          </a:xfrm>
          <a:prstGeom prst="downArrowCallout">
            <a:avLst>
              <a:gd name="adj1" fmla="val 0"/>
              <a:gd name="adj2" fmla="val 18386"/>
              <a:gd name="adj3" fmla="val 25000"/>
              <a:gd name="adj4" fmla="val 64977"/>
            </a:avLst>
          </a:prstGeom>
          <a:solidFill>
            <a:srgbClr val="2B7589"/>
          </a:solidFill>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59" name="Rectangle 2"/>
          <p:cNvSpPr>
            <a:spLocks noChangeArrowheads="1"/>
          </p:cNvSpPr>
          <p:nvPr/>
        </p:nvSpPr>
        <p:spPr bwMode="auto">
          <a:xfrm>
            <a:off x="1808163" y="1881188"/>
            <a:ext cx="1684337" cy="468312"/>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solidFill>
                  <a:schemeClr val="bg1"/>
                </a:solidFill>
                <a:latin typeface="Calibri" pitchFamily="34" charset="0"/>
              </a:rPr>
              <a:t>LİSANS </a:t>
            </a:r>
            <a:endParaRPr lang="en-GB" altLang="tr-TR" b="1">
              <a:solidFill>
                <a:schemeClr val="bg1"/>
              </a:solidFill>
              <a:latin typeface="Calibri" pitchFamily="34" charset="0"/>
            </a:endParaRPr>
          </a:p>
        </p:txBody>
      </p:sp>
      <p:sp>
        <p:nvSpPr>
          <p:cNvPr id="8" name="Dikdörtgen 7"/>
          <p:cNvSpPr/>
          <p:nvPr/>
        </p:nvSpPr>
        <p:spPr>
          <a:xfrm>
            <a:off x="1547813" y="2619375"/>
            <a:ext cx="2232025" cy="360363"/>
          </a:xfrm>
          <a:prstGeom prst="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61" name="Rectangle 2"/>
          <p:cNvSpPr>
            <a:spLocks noChangeArrowheads="1"/>
          </p:cNvSpPr>
          <p:nvPr/>
        </p:nvSpPr>
        <p:spPr bwMode="auto">
          <a:xfrm>
            <a:off x="1808163" y="2528888"/>
            <a:ext cx="1684337" cy="468312"/>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500 TL/Ay </a:t>
            </a:r>
            <a:endParaRPr lang="en-GB" altLang="tr-TR" b="1">
              <a:latin typeface="Calibri" pitchFamily="34" charset="0"/>
            </a:endParaRPr>
          </a:p>
        </p:txBody>
      </p:sp>
      <p:sp>
        <p:nvSpPr>
          <p:cNvPr id="10" name="Aşağı Ok Belirtme Çizgisi 9"/>
          <p:cNvSpPr/>
          <p:nvPr/>
        </p:nvSpPr>
        <p:spPr>
          <a:xfrm>
            <a:off x="5616116" y="1920280"/>
            <a:ext cx="1728192" cy="576064"/>
          </a:xfrm>
          <a:prstGeom prst="downArrowCallout">
            <a:avLst>
              <a:gd name="adj1" fmla="val 0"/>
              <a:gd name="adj2" fmla="val 18386"/>
              <a:gd name="adj3" fmla="val 25000"/>
              <a:gd name="adj4" fmla="val 64977"/>
            </a:avLst>
          </a:prstGeom>
          <a:solidFill>
            <a:srgbClr val="2B7589"/>
          </a:solidFill>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65" name="Rectangle 2"/>
          <p:cNvSpPr>
            <a:spLocks noChangeArrowheads="1"/>
          </p:cNvSpPr>
          <p:nvPr/>
        </p:nvSpPr>
        <p:spPr bwMode="auto">
          <a:xfrm>
            <a:off x="5457825" y="1830388"/>
            <a:ext cx="2044700" cy="468312"/>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solidFill>
                  <a:schemeClr val="bg1"/>
                </a:solidFill>
                <a:latin typeface="Calibri" pitchFamily="34" charset="0"/>
              </a:rPr>
              <a:t>YÜKSEK LİSANS </a:t>
            </a:r>
            <a:endParaRPr lang="en-GB" altLang="tr-TR" b="1">
              <a:solidFill>
                <a:schemeClr val="bg1"/>
              </a:solidFill>
              <a:latin typeface="Calibri" pitchFamily="34" charset="0"/>
            </a:endParaRPr>
          </a:p>
        </p:txBody>
      </p:sp>
      <p:sp>
        <p:nvSpPr>
          <p:cNvPr id="12" name="Aşağı Ok Belirtme Çizgisi 11"/>
          <p:cNvSpPr/>
          <p:nvPr/>
        </p:nvSpPr>
        <p:spPr>
          <a:xfrm>
            <a:off x="5040313" y="2528888"/>
            <a:ext cx="1439862" cy="481012"/>
          </a:xfrm>
          <a:prstGeom prst="downArrowCallout">
            <a:avLst/>
          </a:prstGeom>
          <a:gradFill>
            <a:gsLst>
              <a:gs pos="0">
                <a:schemeClr val="accent5">
                  <a:lumMod val="40000"/>
                  <a:lumOff val="6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3" name="Aşağı Ok Belirtme Çizgisi 12"/>
          <p:cNvSpPr/>
          <p:nvPr/>
        </p:nvSpPr>
        <p:spPr>
          <a:xfrm>
            <a:off x="6480175" y="2528888"/>
            <a:ext cx="1584325" cy="481012"/>
          </a:xfrm>
          <a:prstGeom prst="downArrowCallout">
            <a:avLst/>
          </a:prstGeom>
          <a:gradFill>
            <a:gsLst>
              <a:gs pos="0">
                <a:schemeClr val="accent5">
                  <a:lumMod val="40000"/>
                  <a:lumOff val="6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68" name="Rectangle 2"/>
          <p:cNvSpPr>
            <a:spLocks noChangeArrowheads="1"/>
          </p:cNvSpPr>
          <p:nvPr/>
        </p:nvSpPr>
        <p:spPr bwMode="auto">
          <a:xfrm>
            <a:off x="4945063" y="2408238"/>
            <a:ext cx="1684337" cy="468312"/>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Çalışıyorsa</a:t>
            </a:r>
            <a:r>
              <a:rPr lang="tr-TR" altLang="tr-TR" sz="2200" b="1">
                <a:latin typeface="Calibri" pitchFamily="34" charset="0"/>
              </a:rPr>
              <a:t> </a:t>
            </a:r>
            <a:endParaRPr lang="en-GB" altLang="tr-TR" sz="2200" b="1">
              <a:latin typeface="Calibri" pitchFamily="34" charset="0"/>
            </a:endParaRPr>
          </a:p>
        </p:txBody>
      </p:sp>
      <p:sp>
        <p:nvSpPr>
          <p:cNvPr id="74769" name="Rectangle 2"/>
          <p:cNvSpPr>
            <a:spLocks noChangeArrowheads="1"/>
          </p:cNvSpPr>
          <p:nvPr/>
        </p:nvSpPr>
        <p:spPr bwMode="auto">
          <a:xfrm>
            <a:off x="6443663" y="2498725"/>
            <a:ext cx="1657350" cy="3778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Çalışmıyorsa</a:t>
            </a:r>
            <a:r>
              <a:rPr lang="tr-TR" altLang="tr-TR" sz="2200" b="1">
                <a:latin typeface="Calibri" pitchFamily="34" charset="0"/>
              </a:rPr>
              <a:t> </a:t>
            </a:r>
            <a:endParaRPr lang="en-GB" altLang="tr-TR" sz="2200" b="1">
              <a:latin typeface="Calibri" pitchFamily="34" charset="0"/>
            </a:endParaRPr>
          </a:p>
        </p:txBody>
      </p:sp>
      <p:sp>
        <p:nvSpPr>
          <p:cNvPr id="17" name="Dikdörtgen 16"/>
          <p:cNvSpPr/>
          <p:nvPr/>
        </p:nvSpPr>
        <p:spPr>
          <a:xfrm>
            <a:off x="5111750" y="2889250"/>
            <a:ext cx="1260475" cy="377825"/>
          </a:xfrm>
          <a:prstGeom prst="rect">
            <a:avLst/>
          </a:prstGeom>
          <a:gradFill>
            <a:gsLst>
              <a:gs pos="0">
                <a:schemeClr val="accent5">
                  <a:lumMod val="40000"/>
                  <a:lumOff val="6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71" name="Rectangle 2"/>
          <p:cNvSpPr>
            <a:spLocks noChangeArrowheads="1"/>
          </p:cNvSpPr>
          <p:nvPr/>
        </p:nvSpPr>
        <p:spPr bwMode="auto">
          <a:xfrm>
            <a:off x="4868863" y="2817813"/>
            <a:ext cx="1682750" cy="4667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 400 TL/Ay </a:t>
            </a:r>
            <a:endParaRPr lang="en-GB" altLang="tr-TR" b="1">
              <a:latin typeface="Calibri" pitchFamily="34" charset="0"/>
            </a:endParaRPr>
          </a:p>
        </p:txBody>
      </p:sp>
      <p:sp>
        <p:nvSpPr>
          <p:cNvPr id="19" name="Dikdörtgen 18"/>
          <p:cNvSpPr/>
          <p:nvPr/>
        </p:nvSpPr>
        <p:spPr>
          <a:xfrm>
            <a:off x="6651625" y="2889250"/>
            <a:ext cx="1260475" cy="377825"/>
          </a:xfrm>
          <a:prstGeom prst="rect">
            <a:avLst/>
          </a:prstGeom>
          <a:gradFill>
            <a:gsLst>
              <a:gs pos="0">
                <a:schemeClr val="accent5">
                  <a:lumMod val="40000"/>
                  <a:lumOff val="6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73" name="Rectangle 2"/>
          <p:cNvSpPr>
            <a:spLocks noChangeArrowheads="1"/>
          </p:cNvSpPr>
          <p:nvPr/>
        </p:nvSpPr>
        <p:spPr bwMode="auto">
          <a:xfrm>
            <a:off x="6408738" y="2817813"/>
            <a:ext cx="1682750" cy="4667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 1500 TL/Ay </a:t>
            </a:r>
            <a:endParaRPr lang="en-GB" altLang="tr-TR" b="1">
              <a:latin typeface="Calibri" pitchFamily="34" charset="0"/>
            </a:endParaRPr>
          </a:p>
        </p:txBody>
      </p:sp>
      <p:sp>
        <p:nvSpPr>
          <p:cNvPr id="21" name="Aşağı Ok Belirtme Çizgisi 20"/>
          <p:cNvSpPr/>
          <p:nvPr/>
        </p:nvSpPr>
        <p:spPr>
          <a:xfrm>
            <a:off x="1719325" y="4743053"/>
            <a:ext cx="1728192" cy="576064"/>
          </a:xfrm>
          <a:prstGeom prst="downArrowCallout">
            <a:avLst>
              <a:gd name="adj1" fmla="val 0"/>
              <a:gd name="adj2" fmla="val 18386"/>
              <a:gd name="adj3" fmla="val 25000"/>
              <a:gd name="adj4" fmla="val 64977"/>
            </a:avLst>
          </a:prstGeom>
          <a:solidFill>
            <a:srgbClr val="2B7589"/>
          </a:solidFill>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77" name="Rectangle 2"/>
          <p:cNvSpPr>
            <a:spLocks noChangeArrowheads="1"/>
          </p:cNvSpPr>
          <p:nvPr/>
        </p:nvSpPr>
        <p:spPr bwMode="auto">
          <a:xfrm>
            <a:off x="1562100" y="4652963"/>
            <a:ext cx="2043113" cy="468312"/>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solidFill>
                  <a:schemeClr val="bg1"/>
                </a:solidFill>
                <a:latin typeface="Calibri" pitchFamily="34" charset="0"/>
              </a:rPr>
              <a:t>DOKTORA</a:t>
            </a:r>
            <a:r>
              <a:rPr lang="tr-TR" altLang="tr-TR" sz="2000" b="1">
                <a:latin typeface="Calibri" pitchFamily="34" charset="0"/>
              </a:rPr>
              <a:t> </a:t>
            </a:r>
            <a:endParaRPr lang="en-GB" altLang="tr-TR" sz="2000" b="1">
              <a:latin typeface="Calibri" pitchFamily="34" charset="0"/>
            </a:endParaRPr>
          </a:p>
        </p:txBody>
      </p:sp>
      <p:sp>
        <p:nvSpPr>
          <p:cNvPr id="23" name="Aşağı Ok Belirtme Çizgisi 22"/>
          <p:cNvSpPr/>
          <p:nvPr/>
        </p:nvSpPr>
        <p:spPr>
          <a:xfrm>
            <a:off x="1143000" y="5351463"/>
            <a:ext cx="1439863" cy="481012"/>
          </a:xfrm>
          <a:prstGeom prst="downArrowCallou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4" name="Aşağı Ok Belirtme Çizgisi 23"/>
          <p:cNvSpPr/>
          <p:nvPr/>
        </p:nvSpPr>
        <p:spPr>
          <a:xfrm>
            <a:off x="2582863" y="5351463"/>
            <a:ext cx="1584325" cy="481012"/>
          </a:xfrm>
          <a:prstGeom prst="downArrowCallou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80" name="Rectangle 2"/>
          <p:cNvSpPr>
            <a:spLocks noChangeArrowheads="1"/>
          </p:cNvSpPr>
          <p:nvPr/>
        </p:nvSpPr>
        <p:spPr bwMode="auto">
          <a:xfrm>
            <a:off x="1047750" y="5230813"/>
            <a:ext cx="1684338" cy="468312"/>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Çalışıyorsa</a:t>
            </a:r>
            <a:r>
              <a:rPr lang="tr-TR" altLang="tr-TR" sz="2200" b="1">
                <a:latin typeface="Calibri" pitchFamily="34" charset="0"/>
              </a:rPr>
              <a:t> </a:t>
            </a:r>
            <a:endParaRPr lang="en-GB" altLang="tr-TR" sz="2200" b="1">
              <a:latin typeface="Calibri" pitchFamily="34" charset="0"/>
            </a:endParaRPr>
          </a:p>
        </p:txBody>
      </p:sp>
      <p:sp>
        <p:nvSpPr>
          <p:cNvPr id="74781" name="Rectangle 2"/>
          <p:cNvSpPr>
            <a:spLocks noChangeArrowheads="1"/>
          </p:cNvSpPr>
          <p:nvPr/>
        </p:nvSpPr>
        <p:spPr bwMode="auto">
          <a:xfrm>
            <a:off x="2547938" y="5321300"/>
            <a:ext cx="1655762" cy="3778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Çalışmıyorsa</a:t>
            </a:r>
            <a:r>
              <a:rPr lang="tr-TR" altLang="tr-TR" sz="2200" b="1">
                <a:latin typeface="Calibri" pitchFamily="34" charset="0"/>
              </a:rPr>
              <a:t> </a:t>
            </a:r>
            <a:endParaRPr lang="en-GB" altLang="tr-TR" sz="2200" b="1">
              <a:latin typeface="Calibri" pitchFamily="34" charset="0"/>
            </a:endParaRPr>
          </a:p>
        </p:txBody>
      </p:sp>
      <p:sp>
        <p:nvSpPr>
          <p:cNvPr id="27" name="Dikdörtgen 26"/>
          <p:cNvSpPr/>
          <p:nvPr/>
        </p:nvSpPr>
        <p:spPr>
          <a:xfrm>
            <a:off x="1216025" y="5697538"/>
            <a:ext cx="1258888" cy="377825"/>
          </a:xfrm>
          <a:prstGeom prst="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83" name="Rectangle 2"/>
          <p:cNvSpPr>
            <a:spLocks noChangeArrowheads="1"/>
          </p:cNvSpPr>
          <p:nvPr/>
        </p:nvSpPr>
        <p:spPr bwMode="auto">
          <a:xfrm>
            <a:off x="971550" y="5626100"/>
            <a:ext cx="1684338" cy="4667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 500 TL/Ay </a:t>
            </a:r>
            <a:endParaRPr lang="en-GB" altLang="tr-TR" b="1">
              <a:latin typeface="Calibri" pitchFamily="34" charset="0"/>
            </a:endParaRPr>
          </a:p>
        </p:txBody>
      </p:sp>
      <p:sp>
        <p:nvSpPr>
          <p:cNvPr id="29" name="Dikdörtgen 28"/>
          <p:cNvSpPr/>
          <p:nvPr/>
        </p:nvSpPr>
        <p:spPr>
          <a:xfrm>
            <a:off x="2754313" y="5697538"/>
            <a:ext cx="1260475" cy="377825"/>
          </a:xfrm>
          <a:prstGeom prst="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85" name="Rectangle 2"/>
          <p:cNvSpPr>
            <a:spLocks noChangeArrowheads="1"/>
          </p:cNvSpPr>
          <p:nvPr/>
        </p:nvSpPr>
        <p:spPr bwMode="auto">
          <a:xfrm>
            <a:off x="2511425" y="5626100"/>
            <a:ext cx="1684338" cy="4667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 1800 TL/Ay </a:t>
            </a:r>
            <a:endParaRPr lang="en-GB" altLang="tr-TR" b="1">
              <a:latin typeface="Calibri" pitchFamily="34" charset="0"/>
            </a:endParaRPr>
          </a:p>
        </p:txBody>
      </p:sp>
      <p:sp>
        <p:nvSpPr>
          <p:cNvPr id="31" name="Aşağı Ok Belirtme Çizgisi 30"/>
          <p:cNvSpPr/>
          <p:nvPr/>
        </p:nvSpPr>
        <p:spPr>
          <a:xfrm>
            <a:off x="5638297" y="4725144"/>
            <a:ext cx="2066052" cy="882005"/>
          </a:xfrm>
          <a:prstGeom prst="downArrowCallout">
            <a:avLst>
              <a:gd name="adj1" fmla="val 0"/>
              <a:gd name="adj2" fmla="val 18386"/>
              <a:gd name="adj3" fmla="val 25000"/>
              <a:gd name="adj4" fmla="val 64977"/>
            </a:avLst>
          </a:prstGeom>
          <a:solidFill>
            <a:srgbClr val="2B7589"/>
          </a:solidFill>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89" name="Rectangle 2"/>
          <p:cNvSpPr>
            <a:spLocks noChangeArrowheads="1"/>
          </p:cNvSpPr>
          <p:nvPr/>
        </p:nvSpPr>
        <p:spPr bwMode="auto">
          <a:xfrm>
            <a:off x="5400675" y="4886325"/>
            <a:ext cx="2555875" cy="468313"/>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sz="1700" b="1">
                <a:solidFill>
                  <a:schemeClr val="bg1"/>
                </a:solidFill>
                <a:latin typeface="Calibri" pitchFamily="34" charset="0"/>
              </a:rPr>
              <a:t>DOKTORA SONRASI ARAŞTIRMACI </a:t>
            </a:r>
            <a:endParaRPr lang="en-GB" altLang="tr-TR" sz="1700" b="1">
              <a:solidFill>
                <a:schemeClr val="bg1"/>
              </a:solidFill>
              <a:latin typeface="Calibri" pitchFamily="34" charset="0"/>
            </a:endParaRPr>
          </a:p>
        </p:txBody>
      </p:sp>
      <p:sp>
        <p:nvSpPr>
          <p:cNvPr id="33" name="Dikdörtgen 32"/>
          <p:cNvSpPr/>
          <p:nvPr/>
        </p:nvSpPr>
        <p:spPr>
          <a:xfrm>
            <a:off x="5543550" y="5624513"/>
            <a:ext cx="2232025" cy="360362"/>
          </a:xfrm>
          <a:prstGeom prst="rect">
            <a:avLst/>
          </a:prstGeom>
        </p:spPr>
        <p:style>
          <a:lnRef idx="1">
            <a:schemeClr val="accent1"/>
          </a:lnRef>
          <a:fillRef idx="2">
            <a:schemeClr val="accent1"/>
          </a:fillRef>
          <a:effectRef idx="1">
            <a:schemeClr val="accent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4791" name="Rectangle 2"/>
          <p:cNvSpPr>
            <a:spLocks noChangeArrowheads="1"/>
          </p:cNvSpPr>
          <p:nvPr/>
        </p:nvSpPr>
        <p:spPr bwMode="auto">
          <a:xfrm>
            <a:off x="5803900" y="5535613"/>
            <a:ext cx="1684338" cy="466725"/>
          </a:xfrm>
          <a:prstGeom prst="rect">
            <a:avLst/>
          </a:prstGeom>
          <a:noFill/>
          <a:ln w="9525">
            <a:noFill/>
            <a:miter lim="800000"/>
            <a:headEnd/>
            <a:tailEnd/>
          </a:ln>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a:latin typeface="Calibri" pitchFamily="34" charset="0"/>
              </a:rPr>
              <a:t>2250 TL/Ay </a:t>
            </a:r>
            <a:endParaRPr lang="en-GB" altLang="tr-TR" b="1">
              <a:latin typeface="Calibri" pitchFamily="34" charset="0"/>
            </a:endParaRPr>
          </a:p>
        </p:txBody>
      </p:sp>
      <p:pic>
        <p:nvPicPr>
          <p:cNvPr id="35" name="Picture 12"/>
          <p:cNvPicPr>
            <a:picLocks noChangeAspect="1" noChangeArrowheads="1"/>
          </p:cNvPicPr>
          <p:nvPr/>
        </p:nvPicPr>
        <p:blipFill>
          <a:blip r:embed="rId7">
            <a:extLst/>
          </a:blip>
          <a:stretch>
            <a:fillRect/>
          </a:stretch>
        </p:blipFill>
        <p:spPr bwMode="auto">
          <a:xfrm>
            <a:off x="3851920" y="884656"/>
            <a:ext cx="1364135" cy="888160"/>
          </a:xfrm>
          <a:prstGeom prst="rect">
            <a:avLst/>
          </a:prstGeom>
          <a:solidFill>
            <a:srgbClr val="FFFFFF">
              <a:shade val="85000"/>
            </a:srgbClr>
          </a:solidFill>
          <a:ln w="9525"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3A2DC1-69B9-4719-9FDD-96757F0DB407}" type="slidenum">
              <a:rPr lang="en-US">
                <a:solidFill>
                  <a:srgbClr val="898989"/>
                </a:solidFill>
                <a:cs typeface="Arial" charset="0"/>
              </a:rPr>
              <a:pPr fontAlgn="base">
                <a:spcBef>
                  <a:spcPct val="0"/>
                </a:spcBef>
                <a:spcAft>
                  <a:spcPct val="0"/>
                </a:spcAft>
              </a:pPr>
              <a:t>49</a:t>
            </a:fld>
            <a:endParaRPr lang="en-US">
              <a:solidFill>
                <a:srgbClr val="898989"/>
              </a:solidFill>
              <a:cs typeface="Arial" charset="0"/>
            </a:endParaRPr>
          </a:p>
        </p:txBody>
      </p:sp>
      <p:graphicFrame>
        <p:nvGraphicFramePr>
          <p:cNvPr id="5" name="İçerik Yer Tutucusu 5"/>
          <p:cNvGraphicFramePr>
            <a:graphicFrameLocks noGrp="1"/>
          </p:cNvGraphicFramePr>
          <p:nvPr>
            <p:ph idx="1"/>
          </p:nvPr>
        </p:nvGraphicFramePr>
        <p:xfrm>
          <a:off x="755576" y="1628577"/>
          <a:ext cx="7632848" cy="424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2765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46CCA3-5B1E-4B3E-8288-1C94B734EAAF}" type="slidenum">
              <a:rPr lang="en-US">
                <a:solidFill>
                  <a:srgbClr val="898989"/>
                </a:solidFill>
                <a:cs typeface="Arial" charset="0"/>
              </a:rPr>
              <a:pPr fontAlgn="base">
                <a:spcBef>
                  <a:spcPct val="0"/>
                </a:spcBef>
                <a:spcAft>
                  <a:spcPct val="0"/>
                </a:spcAft>
              </a:pPr>
              <a:t>5</a:t>
            </a:fld>
            <a:endParaRPr lang="en-US">
              <a:solidFill>
                <a:srgbClr val="898989"/>
              </a:solidFill>
              <a:cs typeface="Arial" charset="0"/>
            </a:endParaRPr>
          </a:p>
        </p:txBody>
      </p:sp>
      <p:sp>
        <p:nvSpPr>
          <p:cNvPr id="7" name="Oval 6"/>
          <p:cNvSpPr/>
          <p:nvPr/>
        </p:nvSpPr>
        <p:spPr>
          <a:xfrm>
            <a:off x="6810375" y="2085975"/>
            <a:ext cx="1511300" cy="151130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7"/>
          <p:cNvSpPr/>
          <p:nvPr/>
        </p:nvSpPr>
        <p:spPr>
          <a:xfrm>
            <a:off x="6861175" y="2136775"/>
            <a:ext cx="1409700" cy="1411288"/>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17178" tIns="216872" rIns="216374" bIns="216871" spcCol="1270" anchor="ctr"/>
          <a:lstStyle/>
          <a:p>
            <a:pPr algn="ctr" defTabSz="533400" fontAlgn="auto">
              <a:lnSpc>
                <a:spcPct val="90000"/>
              </a:lnSpc>
              <a:spcAft>
                <a:spcPct val="35000"/>
              </a:spcAft>
              <a:defRPr/>
            </a:pPr>
            <a:r>
              <a:rPr lang="tr-TR" sz="1200" dirty="0"/>
              <a:t>Sözleşme kopyası PTS üzerinden Proje Yürütücüsüne gönderilir</a:t>
            </a:r>
          </a:p>
        </p:txBody>
      </p:sp>
      <p:sp>
        <p:nvSpPr>
          <p:cNvPr id="9" name="Teardrop 8"/>
          <p:cNvSpPr/>
          <p:nvPr/>
        </p:nvSpPr>
        <p:spPr>
          <a:xfrm rot="2700000">
            <a:off x="5247482" y="2085181"/>
            <a:ext cx="1511300" cy="1512887"/>
          </a:xfrm>
          <a:prstGeom prst="teardrop">
            <a:avLst>
              <a:gd name="adj" fmla="val 100000"/>
            </a:avLst>
          </a:pr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10" name="Freeform 9"/>
          <p:cNvSpPr/>
          <p:nvPr/>
        </p:nvSpPr>
        <p:spPr>
          <a:xfrm>
            <a:off x="5299075" y="2136775"/>
            <a:ext cx="1411288" cy="1411288"/>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1170380"/>
              <a:satOff val="-1460"/>
              <a:lumOff val="3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1454" tIns="221952" rIns="222258" bIns="221951" spcCol="1270" anchor="ctr"/>
          <a:lstStyle/>
          <a:p>
            <a:pPr algn="ctr" defTabSz="711200" fontAlgn="auto">
              <a:lnSpc>
                <a:spcPct val="90000"/>
              </a:lnSpc>
              <a:spcAft>
                <a:spcPct val="35000"/>
              </a:spcAft>
              <a:defRPr/>
            </a:pPr>
            <a:r>
              <a:rPr lang="tr-TR" sz="1600" dirty="0"/>
              <a:t>Proje Sözleşmesi imzalanır</a:t>
            </a:r>
          </a:p>
        </p:txBody>
      </p:sp>
      <p:sp>
        <p:nvSpPr>
          <p:cNvPr id="11" name="Teardrop 10"/>
          <p:cNvSpPr/>
          <p:nvPr/>
        </p:nvSpPr>
        <p:spPr>
          <a:xfrm rot="2700000">
            <a:off x="3686175" y="2085975"/>
            <a:ext cx="1511300" cy="1511300"/>
          </a:xfrm>
          <a:prstGeom prst="teardrop">
            <a:avLst>
              <a:gd name="adj" fmla="val 1000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2" name="Freeform 11"/>
          <p:cNvSpPr/>
          <p:nvPr/>
        </p:nvSpPr>
        <p:spPr>
          <a:xfrm>
            <a:off x="3736975" y="2136775"/>
            <a:ext cx="1411288" cy="1411288"/>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1454" tIns="221952" rIns="222258" bIns="221951" spcCol="1270" anchor="ctr"/>
          <a:lstStyle/>
          <a:p>
            <a:pPr algn="ctr" defTabSz="711200" fontAlgn="auto">
              <a:lnSpc>
                <a:spcPct val="90000"/>
              </a:lnSpc>
              <a:spcAft>
                <a:spcPct val="35000"/>
              </a:spcAft>
              <a:defRPr/>
            </a:pPr>
            <a:r>
              <a:rPr lang="tr-TR" sz="1600" dirty="0"/>
              <a:t>Kabulü</a:t>
            </a:r>
            <a:endParaRPr lang="tr-TR" sz="1100" dirty="0"/>
          </a:p>
        </p:txBody>
      </p:sp>
      <p:sp>
        <p:nvSpPr>
          <p:cNvPr id="13" name="Teardrop 12"/>
          <p:cNvSpPr/>
          <p:nvPr/>
        </p:nvSpPr>
        <p:spPr>
          <a:xfrm rot="2700000">
            <a:off x="2124075" y="2085975"/>
            <a:ext cx="1511300" cy="1511300"/>
          </a:xfrm>
          <a:prstGeom prst="teardrop">
            <a:avLst>
              <a:gd name="adj" fmla="val 100000"/>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14" name="Freeform 13"/>
          <p:cNvSpPr/>
          <p:nvPr/>
        </p:nvSpPr>
        <p:spPr>
          <a:xfrm>
            <a:off x="2173288" y="2136775"/>
            <a:ext cx="1411287" cy="1411288"/>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3511139"/>
              <a:satOff val="-4379"/>
              <a:lumOff val="10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Değerlendirilmesi</a:t>
            </a:r>
            <a:endParaRPr lang="tr-TR" sz="1050" dirty="0"/>
          </a:p>
        </p:txBody>
      </p:sp>
      <p:sp>
        <p:nvSpPr>
          <p:cNvPr id="15" name="Teardrop 14"/>
          <p:cNvSpPr/>
          <p:nvPr/>
        </p:nvSpPr>
        <p:spPr>
          <a:xfrm rot="2700000">
            <a:off x="515938" y="2085975"/>
            <a:ext cx="1511300" cy="1511300"/>
          </a:xfrm>
          <a:prstGeom prst="teardrop">
            <a:avLst>
              <a:gd name="adj" fmla="val 10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Freeform 15"/>
          <p:cNvSpPr/>
          <p:nvPr/>
        </p:nvSpPr>
        <p:spPr>
          <a:xfrm>
            <a:off x="519113" y="2133600"/>
            <a:ext cx="1411287" cy="1409700"/>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Proje Başvurusu</a:t>
            </a:r>
          </a:p>
        </p:txBody>
      </p:sp>
      <p:sp>
        <p:nvSpPr>
          <p:cNvPr id="18" name="17 Yukarı Bükülü Ok"/>
          <p:cNvSpPr/>
          <p:nvPr/>
        </p:nvSpPr>
        <p:spPr>
          <a:xfrm>
            <a:off x="1620838" y="3454400"/>
            <a:ext cx="2592387" cy="431800"/>
          </a:xfrm>
          <a:prstGeom prst="curvedUpArrow">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19" name="19 Aşağı Ok"/>
          <p:cNvSpPr/>
          <p:nvPr/>
        </p:nvSpPr>
        <p:spPr>
          <a:xfrm>
            <a:off x="7453426" y="3597728"/>
            <a:ext cx="216024" cy="648072"/>
          </a:xfrm>
          <a:prstGeom prst="downArrow">
            <a:avLst/>
          </a:prstGeom>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 name="Oval 2"/>
          <p:cNvSpPr/>
          <p:nvPr/>
        </p:nvSpPr>
        <p:spPr>
          <a:xfrm>
            <a:off x="1612900" y="3957638"/>
            <a:ext cx="2744788" cy="1079500"/>
          </a:xfrm>
          <a:prstGeom prst="ellipse">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1" name="Metin kutusu 2"/>
          <p:cNvSpPr txBox="1">
            <a:spLocks noChangeArrowheads="1"/>
          </p:cNvSpPr>
          <p:nvPr/>
        </p:nvSpPr>
        <p:spPr bwMode="auto">
          <a:xfrm>
            <a:off x="1476375" y="4102100"/>
            <a:ext cx="2881313" cy="830263"/>
          </a:xfrm>
          <a:prstGeom prst="rect">
            <a:avLst/>
          </a:prstGeom>
          <a:noFill/>
          <a:ln>
            <a:noFill/>
          </a:ln>
          <a:extLst/>
        </p:spPr>
        <p:txBody>
          <a:bodyPr>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algn="ctr" eaLnBrk="1" fontAlgn="auto" hangingPunct="1">
              <a:spcBef>
                <a:spcPts val="0"/>
              </a:spcBef>
              <a:spcAft>
                <a:spcPts val="0"/>
              </a:spcAft>
              <a:buFont typeface="Arial" pitchFamily="34" charset="0"/>
              <a:buNone/>
              <a:defRPr/>
            </a:pPr>
            <a:r>
              <a:rPr lang="tr-TR" altLang="tr-TR" sz="1600" dirty="0" smtClean="0">
                <a:latin typeface="+mn-lt"/>
                <a:cs typeface="+mn-cs"/>
              </a:rPr>
              <a:t>TÜBİTAK tarafından</a:t>
            </a:r>
          </a:p>
          <a:p>
            <a:pPr algn="ctr" eaLnBrk="1" fontAlgn="auto" hangingPunct="1">
              <a:spcBef>
                <a:spcPts val="0"/>
              </a:spcBef>
              <a:spcAft>
                <a:spcPts val="0"/>
              </a:spcAft>
              <a:buFont typeface="Arial" pitchFamily="34" charset="0"/>
              <a:buNone/>
              <a:defRPr/>
            </a:pPr>
            <a:r>
              <a:rPr lang="tr-TR" altLang="tr-TR" sz="1600" dirty="0" smtClean="0">
                <a:latin typeface="+mn-lt"/>
                <a:cs typeface="+mn-cs"/>
              </a:rPr>
              <a:t>belirlenen esas ve usullere göre yapılır</a:t>
            </a:r>
            <a:endParaRPr lang="tr-TR" altLang="tr-TR" sz="1600" dirty="0">
              <a:latin typeface="+mn-lt"/>
              <a:cs typeface="+mn-cs"/>
            </a:endParaRPr>
          </a:p>
        </p:txBody>
      </p:sp>
      <p:sp>
        <p:nvSpPr>
          <p:cNvPr id="22" name="Çapraz Köşesi Kesik Dikdörtgen 21"/>
          <p:cNvSpPr/>
          <p:nvPr/>
        </p:nvSpPr>
        <p:spPr>
          <a:xfrm>
            <a:off x="6516688" y="4292600"/>
            <a:ext cx="2089150" cy="1749425"/>
          </a:xfrm>
          <a:prstGeom prst="snip2DiagRect">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3" name="İçerik Yer Tutucusu 2"/>
          <p:cNvSpPr txBox="1">
            <a:spLocks/>
          </p:cNvSpPr>
          <p:nvPr/>
        </p:nvSpPr>
        <p:spPr>
          <a:xfrm>
            <a:off x="6084888" y="4365625"/>
            <a:ext cx="2447925" cy="1655763"/>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sz="1400" dirty="0">
                <a:latin typeface="+mn-lt"/>
              </a:rPr>
              <a:t>Sözleşme, PTİ Ödeme</a:t>
            </a:r>
          </a:p>
          <a:p>
            <a:pPr marL="457200" lvl="1" indent="0" algn="ctr" fontAlgn="auto">
              <a:spcAft>
                <a:spcPts val="0"/>
              </a:spcAft>
              <a:buFont typeface="Arial" pitchFamily="34" charset="0"/>
              <a:buNone/>
              <a:defRPr/>
            </a:pPr>
            <a:r>
              <a:rPr lang="tr-TR" sz="1400" dirty="0">
                <a:latin typeface="+mn-lt"/>
              </a:rPr>
              <a:t>Planı Tablosu ve Proje</a:t>
            </a:r>
          </a:p>
          <a:p>
            <a:pPr marL="457200" lvl="1" indent="0" algn="ctr" fontAlgn="auto">
              <a:spcAft>
                <a:spcPts val="0"/>
              </a:spcAft>
              <a:buFont typeface="Arial" pitchFamily="34" charset="0"/>
              <a:buNone/>
              <a:defRPr/>
            </a:pPr>
            <a:r>
              <a:rPr lang="tr-TR" sz="1400" dirty="0">
                <a:latin typeface="+mn-lt"/>
              </a:rPr>
              <a:t>Bütçe Tablosu </a:t>
            </a:r>
            <a:r>
              <a:rPr lang="tr-TR" sz="1400" dirty="0" smtClean="0">
                <a:latin typeface="+mn-lt"/>
              </a:rPr>
              <a:t>PTS ’ye</a:t>
            </a:r>
            <a:endParaRPr lang="tr-TR" sz="1400" dirty="0">
              <a:latin typeface="+mn-lt"/>
            </a:endParaRPr>
          </a:p>
          <a:p>
            <a:pPr marL="457200" lvl="1" indent="0" algn="ctr" fontAlgn="auto">
              <a:spcAft>
                <a:spcPts val="0"/>
              </a:spcAft>
              <a:buFont typeface="Arial" pitchFamily="34" charset="0"/>
              <a:buNone/>
              <a:defRPr/>
            </a:pPr>
            <a:r>
              <a:rPr lang="tr-TR" sz="1400" dirty="0">
                <a:latin typeface="+mn-lt"/>
              </a:rPr>
              <a:t>yüklenir ve </a:t>
            </a:r>
          </a:p>
          <a:p>
            <a:pPr marL="457200" lvl="1" indent="0" algn="ctr" fontAlgn="auto">
              <a:spcAft>
                <a:spcPts val="0"/>
              </a:spcAft>
              <a:buFont typeface="Arial" pitchFamily="34" charset="0"/>
              <a:buNone/>
              <a:defRPr/>
            </a:pPr>
            <a:r>
              <a:rPr lang="tr-TR" sz="1400" dirty="0" smtClean="0">
                <a:latin typeface="+mn-lt"/>
              </a:rPr>
              <a:t>Proje yürütücüsüne           e-posta </a:t>
            </a:r>
            <a:r>
              <a:rPr lang="tr-TR" sz="1400" dirty="0">
                <a:latin typeface="+mn-lt"/>
              </a:rPr>
              <a:t>gider</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683D16-12CA-4531-B19C-F72E81315EF3}" type="slidenum">
              <a:rPr lang="en-US">
                <a:solidFill>
                  <a:srgbClr val="898989"/>
                </a:solidFill>
                <a:cs typeface="Arial" charset="0"/>
              </a:rPr>
              <a:pPr fontAlgn="base">
                <a:spcBef>
                  <a:spcPct val="0"/>
                </a:spcBef>
                <a:spcAft>
                  <a:spcPct val="0"/>
                </a:spcAft>
              </a:pPr>
              <a:t>50</a:t>
            </a:fld>
            <a:endParaRPr lang="en-US">
              <a:solidFill>
                <a:srgbClr val="898989"/>
              </a:solidFill>
              <a:cs typeface="Arial" charset="0"/>
            </a:endParaRPr>
          </a:p>
        </p:txBody>
      </p:sp>
      <p:sp>
        <p:nvSpPr>
          <p:cNvPr id="5"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pic>
        <p:nvPicPr>
          <p:cNvPr id="7" name="Resim 6"/>
          <p:cNvPicPr>
            <a:picLocks noChangeAspect="1"/>
          </p:cNvPicPr>
          <p:nvPr/>
        </p:nvPicPr>
        <p:blipFill>
          <a:blip r:embed="rId2"/>
          <a:stretch>
            <a:fillRect/>
          </a:stretch>
        </p:blipFill>
        <p:spPr>
          <a:xfrm>
            <a:off x="2195513" y="1484313"/>
            <a:ext cx="4619625" cy="5057775"/>
          </a:xfrm>
          <a:prstGeom prst="rect">
            <a:avLst/>
          </a:prstGeom>
          <a:ln w="19050">
            <a:solidFill>
              <a:schemeClr val="accent5"/>
            </a:solidFill>
          </a:ln>
        </p:spPr>
      </p:pic>
      <p:sp>
        <p:nvSpPr>
          <p:cNvPr id="8" name="Çapraz Köşesi Kesik Dikdörtgen 7"/>
          <p:cNvSpPr/>
          <p:nvPr/>
        </p:nvSpPr>
        <p:spPr>
          <a:xfrm flipH="1">
            <a:off x="1116013" y="908050"/>
            <a:ext cx="6742112" cy="504825"/>
          </a:xfrm>
          <a:prstGeom prst="snip2DiagRect">
            <a:avLst>
              <a:gd name="adj1" fmla="val 33446"/>
              <a:gd name="adj2" fmla="val 31037"/>
            </a:avLst>
          </a:prstGeom>
          <a:solidFill>
            <a:srgbClr val="3693A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endParaRPr lang="en-GB" sz="2200" b="1" dirty="0">
              <a:solidFill>
                <a:schemeClr val="bg1"/>
              </a:solidFill>
            </a:endParaRPr>
          </a:p>
        </p:txBody>
      </p:sp>
      <p:sp>
        <p:nvSpPr>
          <p:cNvPr id="76805" name="Rectangle 2"/>
          <p:cNvSpPr>
            <a:spLocks noChangeArrowheads="1"/>
          </p:cNvSpPr>
          <p:nvPr/>
        </p:nvSpPr>
        <p:spPr bwMode="auto">
          <a:xfrm>
            <a:off x="1258888" y="1006475"/>
            <a:ext cx="6511925" cy="368300"/>
          </a:xfrm>
          <a:prstGeom prst="rect">
            <a:avLst/>
          </a:prstGeom>
          <a:noFill/>
          <a:ln w="9525">
            <a:noFill/>
            <a:miter lim="800000"/>
            <a:headEnd/>
            <a:tailEnd/>
          </a:ln>
        </p:spPr>
        <p:txBody>
          <a:bodyPr wrap="none">
            <a:spAutoFit/>
          </a:bodyPr>
          <a:lstStyle/>
          <a:p>
            <a:r>
              <a:rPr lang="tr-TR">
                <a:solidFill>
                  <a:schemeClr val="bg1"/>
                </a:solidFill>
                <a:latin typeface="Calibri" pitchFamily="34" charset="0"/>
              </a:rPr>
              <a:t>tts.tubitak.gov.tr           Mali Form ve Belgeler  </a:t>
            </a:r>
            <a:r>
              <a:rPr lang="tr-TR" b="1">
                <a:solidFill>
                  <a:schemeClr val="bg1"/>
                </a:solidFill>
                <a:latin typeface="Calibri" pitchFamily="34" charset="0"/>
              </a:rPr>
              <a:t>   </a:t>
            </a:r>
            <a:r>
              <a:rPr lang="tr-TR">
                <a:solidFill>
                  <a:schemeClr val="bg1"/>
                </a:solidFill>
                <a:latin typeface="Calibri" pitchFamily="34" charset="0"/>
              </a:rPr>
              <a:t>       Ödeme Formları</a:t>
            </a:r>
          </a:p>
        </p:txBody>
      </p:sp>
      <p:cxnSp>
        <p:nvCxnSpPr>
          <p:cNvPr id="16" name="Düz Ok Bağlayıcısı 15"/>
          <p:cNvCxnSpPr/>
          <p:nvPr/>
        </p:nvCxnSpPr>
        <p:spPr>
          <a:xfrm>
            <a:off x="2987675" y="1190625"/>
            <a:ext cx="431800" cy="0"/>
          </a:xfrm>
          <a:prstGeom prst="straightConnector1">
            <a:avLst/>
          </a:prstGeom>
          <a:ln w="57150" cmpd="dbl">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a:off x="5580063" y="1190625"/>
            <a:ext cx="431800" cy="0"/>
          </a:xfrm>
          <a:prstGeom prst="straightConnector1">
            <a:avLst/>
          </a:prstGeom>
          <a:ln w="57150" cmpd="dbl">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652C8-DE77-4802-85F0-2A25475D5E72}" type="slidenum">
              <a:rPr lang="en-US">
                <a:solidFill>
                  <a:srgbClr val="898989"/>
                </a:solidFill>
                <a:cs typeface="Arial" charset="0"/>
              </a:rPr>
              <a:pPr fontAlgn="base">
                <a:spcBef>
                  <a:spcPct val="0"/>
                </a:spcBef>
                <a:spcAft>
                  <a:spcPct val="0"/>
                </a:spcAft>
              </a:pPr>
              <a:t>51</a:t>
            </a:fld>
            <a:endParaRPr lang="en-US">
              <a:solidFill>
                <a:srgbClr val="898989"/>
              </a:solidFill>
              <a:cs typeface="Arial" charset="0"/>
            </a:endParaRPr>
          </a:p>
        </p:txBody>
      </p:sp>
      <p:sp>
        <p:nvSpPr>
          <p:cNvPr id="9" name="Dikdörtgen 8"/>
          <p:cNvSpPr/>
          <p:nvPr/>
        </p:nvSpPr>
        <p:spPr>
          <a:xfrm>
            <a:off x="2238684" y="2408220"/>
            <a:ext cx="6322815" cy="1596844"/>
          </a:xfrm>
          <a:prstGeom prst="rect">
            <a:avLst/>
          </a:prstGeom>
          <a:solidFill>
            <a:srgbClr val="338BA3"/>
          </a:solidFill>
          <a:ln>
            <a:solidFill>
              <a:srgbClr val="215968"/>
            </a:solidFill>
          </a:ln>
        </p:spPr>
        <p:style>
          <a:lnRef idx="0">
            <a:schemeClr val="accent4"/>
          </a:lnRef>
          <a:fillRef idx="3">
            <a:schemeClr val="accent4"/>
          </a:fillRef>
          <a:effectRef idx="3">
            <a:schemeClr val="accent4"/>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0" name="Rectangle 2"/>
          <p:cNvSpPr>
            <a:spLocks noChangeArrowheads="1"/>
          </p:cNvSpPr>
          <p:nvPr/>
        </p:nvSpPr>
        <p:spPr bwMode="auto">
          <a:xfrm>
            <a:off x="2454275" y="2420938"/>
            <a:ext cx="6149975" cy="1525587"/>
          </a:xfrm>
          <a:prstGeom prst="rect">
            <a:avLst/>
          </a:prstGeom>
          <a:noFill/>
          <a:ln>
            <a:noFill/>
          </a:ln>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9pPr>
          </a:lstStyle>
          <a:p>
            <a:pPr eaLnBrk="1" fontAlgn="auto" hangingPunct="1">
              <a:spcBef>
                <a:spcPts val="0"/>
              </a:spcBef>
              <a:spcAft>
                <a:spcPts val="0"/>
              </a:spcAft>
              <a:defRPr/>
            </a:pPr>
            <a:r>
              <a:rPr lang="tr-TR" sz="1700" dirty="0">
                <a:latin typeface="+mn-lt"/>
                <a:cs typeface="Arial" panose="020B0604020202020204" pitchFamily="34" charset="0"/>
              </a:rPr>
              <a:t>Yüksek lisans ve doktora öğrencilerine verilecek </a:t>
            </a:r>
            <a:r>
              <a:rPr lang="tr-TR" sz="1700" dirty="0" smtClean="0">
                <a:latin typeface="+mn-lt"/>
                <a:cs typeface="Arial" panose="020B0604020202020204" pitchFamily="34" charset="0"/>
              </a:rPr>
              <a:t>bursun </a:t>
            </a:r>
            <a:r>
              <a:rPr lang="tr-TR" sz="1700" dirty="0">
                <a:latin typeface="+mn-lt"/>
                <a:cs typeface="Arial" panose="020B0604020202020204" pitchFamily="34" charset="0"/>
              </a:rPr>
              <a:t>süresinin</a:t>
            </a:r>
            <a:r>
              <a:rPr lang="tr-TR" sz="1700" dirty="0" smtClean="0">
                <a:latin typeface="+mn-lt"/>
                <a:cs typeface="Arial" panose="020B0604020202020204" pitchFamily="34" charset="0"/>
              </a:rPr>
              <a:t>,  </a:t>
            </a:r>
            <a:r>
              <a:rPr lang="tr-TR" sz="1700" dirty="0">
                <a:latin typeface="+mn-lt"/>
                <a:cs typeface="Arial" panose="020B0604020202020204" pitchFamily="34" charset="0"/>
              </a:rPr>
              <a:t>bu kişilerin eğitimini tamamlaması için tanınan süreyi </a:t>
            </a:r>
            <a:r>
              <a:rPr lang="tr-TR" sz="1700" dirty="0" smtClean="0">
                <a:latin typeface="+mn-lt"/>
                <a:cs typeface="Arial" panose="020B0604020202020204" pitchFamily="34" charset="0"/>
              </a:rPr>
              <a:t>aşmamış </a:t>
            </a:r>
            <a:r>
              <a:rPr lang="tr-TR" sz="1700" dirty="0">
                <a:latin typeface="+mn-lt"/>
                <a:cs typeface="Arial" panose="020B0604020202020204" pitchFamily="34" charset="0"/>
              </a:rPr>
              <a:t>olması </a:t>
            </a:r>
            <a:r>
              <a:rPr lang="tr-TR" sz="1700" dirty="0" smtClean="0">
                <a:latin typeface="+mn-lt"/>
                <a:cs typeface="Arial" panose="020B0604020202020204" pitchFamily="34" charset="0"/>
              </a:rPr>
              <a:t>gerekli. </a:t>
            </a:r>
          </a:p>
          <a:p>
            <a:pPr eaLnBrk="1" fontAlgn="auto" hangingPunct="1">
              <a:spcBef>
                <a:spcPts val="0"/>
              </a:spcBef>
              <a:spcAft>
                <a:spcPts val="0"/>
              </a:spcAft>
              <a:defRPr/>
            </a:pPr>
            <a:endParaRPr lang="tr-TR" sz="600" dirty="0" smtClean="0">
              <a:latin typeface="+mn-lt"/>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tr-TR" sz="1700" dirty="0" smtClean="0">
                <a:latin typeface="+mn-lt"/>
                <a:cs typeface="Arial" panose="020B0604020202020204" pitchFamily="34" charset="0"/>
              </a:rPr>
              <a:t>Yüksek lisans için; </a:t>
            </a:r>
            <a:r>
              <a:rPr lang="tr-TR" sz="1700" dirty="0">
                <a:latin typeface="+mn-lt"/>
                <a:cs typeface="Arial" panose="020B0604020202020204" pitchFamily="34" charset="0"/>
              </a:rPr>
              <a:t>3 </a:t>
            </a:r>
            <a:r>
              <a:rPr lang="tr-TR" sz="1700" dirty="0" smtClean="0">
                <a:latin typeface="+mn-lt"/>
                <a:cs typeface="Arial" panose="020B0604020202020204" pitchFamily="34" charset="0"/>
              </a:rPr>
              <a:t>yıl </a:t>
            </a:r>
          </a:p>
          <a:p>
            <a:pPr marL="285750" indent="-285750" eaLnBrk="1" fontAlgn="auto" hangingPunct="1">
              <a:spcBef>
                <a:spcPts val="0"/>
              </a:spcBef>
              <a:spcAft>
                <a:spcPts val="0"/>
              </a:spcAft>
              <a:buFont typeface="Wingdings" panose="05000000000000000000" pitchFamily="2" charset="2"/>
              <a:buChar char="Ø"/>
              <a:defRPr/>
            </a:pPr>
            <a:r>
              <a:rPr lang="tr-TR" sz="1700" dirty="0" smtClean="0">
                <a:latin typeface="+mn-lt"/>
                <a:cs typeface="Arial" panose="020B0604020202020204" pitchFamily="34" charset="0"/>
              </a:rPr>
              <a:t>Doktora için; </a:t>
            </a:r>
            <a:r>
              <a:rPr lang="tr-TR" sz="1700" dirty="0">
                <a:latin typeface="+mn-lt"/>
                <a:cs typeface="Arial" panose="020B0604020202020204" pitchFamily="34" charset="0"/>
              </a:rPr>
              <a:t>6 </a:t>
            </a:r>
            <a:r>
              <a:rPr lang="tr-TR" sz="1700" dirty="0" smtClean="0">
                <a:latin typeface="+mn-lt"/>
                <a:cs typeface="Arial" panose="020B0604020202020204" pitchFamily="34" charset="0"/>
              </a:rPr>
              <a:t>yıl</a:t>
            </a:r>
            <a:endParaRPr lang="tr-TR" sz="1700" dirty="0">
              <a:latin typeface="+mn-lt"/>
              <a:cs typeface="Arial" panose="020B0604020202020204" pitchFamily="34" charset="0"/>
            </a:endParaRPr>
          </a:p>
        </p:txBody>
      </p:sp>
      <p:sp>
        <p:nvSpPr>
          <p:cNvPr id="13"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pic>
        <p:nvPicPr>
          <p:cNvPr id="7" name="Picture 2"/>
          <p:cNvPicPr>
            <a:picLocks noGrp="1" noChangeAspect="1" noChangeArrowheads="1"/>
          </p:cNvPicPr>
          <p:nvPr>
            <p:ph idx="1"/>
          </p:nvPr>
        </p:nvPicPr>
        <p:blipFill>
          <a:blip r:embed="rId2"/>
          <a:srcRect/>
          <a:stretch>
            <a:fillRect/>
          </a:stretch>
        </p:blipFill>
        <p:spPr>
          <a:xfrm>
            <a:off x="611188" y="2420938"/>
            <a:ext cx="1606550" cy="1584325"/>
          </a:xfrm>
          <a:ln w="28575">
            <a:solidFill>
              <a:schemeClr val="accent5"/>
            </a:solidFill>
          </a:ln>
          <a:extLst/>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9EAC668-7A29-470C-A683-AB22589D8119}" type="slidenum">
              <a:rPr lang="en-US">
                <a:solidFill>
                  <a:srgbClr val="898989"/>
                </a:solidFill>
                <a:cs typeface="Arial" charset="0"/>
              </a:rPr>
              <a:pPr fontAlgn="base">
                <a:spcBef>
                  <a:spcPct val="0"/>
                </a:spcBef>
                <a:spcAft>
                  <a:spcPct val="0"/>
                </a:spcAft>
              </a:pPr>
              <a:t>52</a:t>
            </a:fld>
            <a:endParaRPr lang="en-US">
              <a:solidFill>
                <a:srgbClr val="898989"/>
              </a:solidFill>
              <a:cs typeface="Arial" charset="0"/>
            </a:endParaRPr>
          </a:p>
        </p:txBody>
      </p:sp>
      <p:graphicFrame>
        <p:nvGraphicFramePr>
          <p:cNvPr id="31" name="İçerik Yer Tutucusu 3"/>
          <p:cNvGraphicFramePr>
            <a:graphicFrameLocks/>
          </p:cNvGraphicFramePr>
          <p:nvPr/>
        </p:nvGraphicFramePr>
        <p:xfrm>
          <a:off x="539552" y="1916832"/>
          <a:ext cx="8352928"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
        <p:nvSpPr>
          <p:cNvPr id="9" name="Çapraz Köşesi Kesik Dikdörtgen 8"/>
          <p:cNvSpPr/>
          <p:nvPr/>
        </p:nvSpPr>
        <p:spPr>
          <a:xfrm flipH="1">
            <a:off x="2700338" y="1125538"/>
            <a:ext cx="3743325" cy="574675"/>
          </a:xfrm>
          <a:prstGeom prst="snip2DiagRect">
            <a:avLst>
              <a:gd name="adj1" fmla="val 33446"/>
              <a:gd name="adj2" fmla="val 31037"/>
            </a:avLst>
          </a:prstGeom>
          <a:solidFill>
            <a:srgbClr val="3693A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2200" b="1" dirty="0">
                <a:solidFill>
                  <a:schemeClr val="bg1"/>
                </a:solidFill>
              </a:rPr>
              <a:t>BURSİYER DEĞİŞİKLİĞİ</a:t>
            </a:r>
            <a:endParaRPr lang="en-GB" sz="2200" b="1" dirty="0">
              <a:solidFill>
                <a:schemeClr val="bg1"/>
              </a:solidFill>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ABD104-6BFD-408C-9E89-54371B5F2BEF}" type="slidenum">
              <a:rPr lang="en-US">
                <a:solidFill>
                  <a:srgbClr val="898989"/>
                </a:solidFill>
                <a:cs typeface="Arial" charset="0"/>
              </a:rPr>
              <a:pPr fontAlgn="base">
                <a:spcBef>
                  <a:spcPct val="0"/>
                </a:spcBef>
                <a:spcAft>
                  <a:spcPct val="0"/>
                </a:spcAft>
              </a:pPr>
              <a:t>53</a:t>
            </a:fld>
            <a:endParaRPr lang="en-US">
              <a:solidFill>
                <a:srgbClr val="898989"/>
              </a:solidFill>
              <a:cs typeface="Arial" charset="0"/>
            </a:endParaRPr>
          </a:p>
        </p:txBody>
      </p:sp>
      <p:sp>
        <p:nvSpPr>
          <p:cNvPr id="17" name="Dikdörtgen 16"/>
          <p:cNvSpPr/>
          <p:nvPr/>
        </p:nvSpPr>
        <p:spPr>
          <a:xfrm>
            <a:off x="1042988" y="2198688"/>
            <a:ext cx="3241675" cy="3101975"/>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600" dirty="0"/>
          </a:p>
        </p:txBody>
      </p:sp>
      <p:sp>
        <p:nvSpPr>
          <p:cNvPr id="25" name="Dikdörtgen 24"/>
          <p:cNvSpPr/>
          <p:nvPr/>
        </p:nvSpPr>
        <p:spPr>
          <a:xfrm>
            <a:off x="4787900" y="2209800"/>
            <a:ext cx="3240088" cy="3090863"/>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endParaRPr lang="tr-TR" sz="1600" dirty="0"/>
          </a:p>
        </p:txBody>
      </p:sp>
      <p:sp>
        <p:nvSpPr>
          <p:cNvPr id="30" name="Dikdörtgen 29"/>
          <p:cNvSpPr/>
          <p:nvPr/>
        </p:nvSpPr>
        <p:spPr>
          <a:xfrm>
            <a:off x="611560" y="5517232"/>
            <a:ext cx="3960440" cy="792088"/>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1450" b="1" dirty="0"/>
              <a:t>Proje bütçesinin burs faslında yer alan toplam bursiyer ödeneği ve TÜBİTAK tarafından belirlenen üst limitler aşılmamak şartıyla</a:t>
            </a:r>
          </a:p>
        </p:txBody>
      </p:sp>
      <p:sp>
        <p:nvSpPr>
          <p:cNvPr id="35" name="Sağ Ok 34"/>
          <p:cNvSpPr/>
          <p:nvPr/>
        </p:nvSpPr>
        <p:spPr>
          <a:xfrm rot="5400000">
            <a:off x="2471737" y="5145088"/>
            <a:ext cx="347663" cy="395288"/>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6" name="Unvan 1"/>
          <p:cNvSpPr txBox="1">
            <a:spLocks/>
          </p:cNvSpPr>
          <p:nvPr/>
        </p:nvSpPr>
        <p:spPr>
          <a:xfrm>
            <a:off x="1258888" y="3255963"/>
            <a:ext cx="2952750" cy="5334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smtClean="0">
                <a:solidFill>
                  <a:schemeClr val="accent5">
                    <a:lumMod val="50000"/>
                  </a:schemeClr>
                </a:solidFill>
                <a:latin typeface="+mn-lt"/>
              </a:rPr>
              <a:t>Bursiyer </a:t>
            </a:r>
            <a:r>
              <a:rPr lang="tr-TR" sz="1500" i="1" dirty="0">
                <a:solidFill>
                  <a:schemeClr val="accent5">
                    <a:lumMod val="50000"/>
                  </a:schemeClr>
                </a:solidFill>
                <a:latin typeface="+mn-lt"/>
              </a:rPr>
              <a:t>sayısında, aylık burs miktarında, burs süresinde ve </a:t>
            </a:r>
            <a:r>
              <a:rPr lang="tr-TR" sz="1500" i="1" dirty="0" smtClean="0">
                <a:solidFill>
                  <a:schemeClr val="accent5">
                    <a:lumMod val="50000"/>
                  </a:schemeClr>
                </a:solidFill>
                <a:latin typeface="+mn-lt"/>
              </a:rPr>
              <a:t>niteliğinde </a:t>
            </a:r>
            <a:r>
              <a:rPr lang="tr-TR" sz="1500" i="1" dirty="0">
                <a:solidFill>
                  <a:schemeClr val="accent5">
                    <a:lumMod val="50000"/>
                  </a:schemeClr>
                </a:solidFill>
                <a:latin typeface="+mn-lt"/>
              </a:rPr>
              <a:t>yapılacak </a:t>
            </a:r>
            <a:r>
              <a:rPr lang="tr-TR" sz="1500" i="1" dirty="0" smtClean="0">
                <a:solidFill>
                  <a:schemeClr val="accent5">
                    <a:lumMod val="50000"/>
                  </a:schemeClr>
                </a:solidFill>
                <a:latin typeface="+mn-lt"/>
              </a:rPr>
              <a:t>değişiklikler;</a:t>
            </a:r>
            <a:endParaRPr lang="tr-TR" sz="1500" i="1" dirty="0">
              <a:solidFill>
                <a:schemeClr val="accent5">
                  <a:lumMod val="50000"/>
                </a:schemeClr>
              </a:solidFill>
              <a:latin typeface="+mn-lt"/>
            </a:endParaRPr>
          </a:p>
        </p:txBody>
      </p:sp>
      <p:sp>
        <p:nvSpPr>
          <p:cNvPr id="21" name="Unvan 1"/>
          <p:cNvSpPr txBox="1">
            <a:spLocks/>
          </p:cNvSpPr>
          <p:nvPr/>
        </p:nvSpPr>
        <p:spPr>
          <a:xfrm>
            <a:off x="1508125" y="3068638"/>
            <a:ext cx="2547938" cy="197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300" b="0" dirty="0">
              <a:solidFill>
                <a:schemeClr val="tx1"/>
              </a:solidFill>
              <a:latin typeface="+mn-lt"/>
            </a:endParaRPr>
          </a:p>
        </p:txBody>
      </p:sp>
      <p:sp>
        <p:nvSpPr>
          <p:cNvPr id="22" name="Unvan 1"/>
          <p:cNvSpPr txBox="1">
            <a:spLocks/>
          </p:cNvSpPr>
          <p:nvPr/>
        </p:nvSpPr>
        <p:spPr>
          <a:xfrm>
            <a:off x="1403350" y="2924175"/>
            <a:ext cx="2547938" cy="5048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600" b="0" dirty="0">
              <a:solidFill>
                <a:schemeClr val="tx1"/>
              </a:solidFill>
              <a:latin typeface="+mn-lt"/>
            </a:endParaRPr>
          </a:p>
        </p:txBody>
      </p:sp>
      <p:sp>
        <p:nvSpPr>
          <p:cNvPr id="24" name="Unvan 1"/>
          <p:cNvSpPr txBox="1">
            <a:spLocks/>
          </p:cNvSpPr>
          <p:nvPr/>
        </p:nvSpPr>
        <p:spPr>
          <a:xfrm>
            <a:off x="1403350" y="3644900"/>
            <a:ext cx="2547938" cy="10128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a:solidFill>
                  <a:schemeClr val="tx1"/>
                </a:solidFill>
                <a:latin typeface="+mn-lt"/>
              </a:rPr>
              <a:t>Proje Yürütücüsü Kuruluş tarafından yapılır. </a:t>
            </a:r>
          </a:p>
        </p:txBody>
      </p:sp>
      <p:sp>
        <p:nvSpPr>
          <p:cNvPr id="27" name="Unvan 1"/>
          <p:cNvSpPr txBox="1">
            <a:spLocks/>
          </p:cNvSpPr>
          <p:nvPr/>
        </p:nvSpPr>
        <p:spPr>
          <a:xfrm>
            <a:off x="5003800" y="3141663"/>
            <a:ext cx="2881313" cy="5334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smtClean="0">
                <a:solidFill>
                  <a:schemeClr val="accent5">
                    <a:lumMod val="50000"/>
                  </a:schemeClr>
                </a:solidFill>
                <a:latin typeface="+mn-lt"/>
              </a:rPr>
              <a:t>Bursiyer </a:t>
            </a:r>
            <a:r>
              <a:rPr lang="tr-TR" sz="1500" i="1" dirty="0">
                <a:solidFill>
                  <a:schemeClr val="accent5">
                    <a:lumMod val="50000"/>
                  </a:schemeClr>
                </a:solidFill>
                <a:latin typeface="+mn-lt"/>
              </a:rPr>
              <a:t>adında ve/veya niteliğinde </a:t>
            </a:r>
            <a:r>
              <a:rPr lang="tr-TR" sz="1500" i="1" dirty="0" smtClean="0">
                <a:solidFill>
                  <a:schemeClr val="accent5">
                    <a:lumMod val="50000"/>
                  </a:schemeClr>
                </a:solidFill>
                <a:latin typeface="+mn-lt"/>
              </a:rPr>
              <a:t>yapılacak değişiklikler; </a:t>
            </a:r>
            <a:endParaRPr lang="tr-TR" sz="1500" i="1" dirty="0">
              <a:solidFill>
                <a:schemeClr val="accent5">
                  <a:lumMod val="50000"/>
                </a:schemeClr>
              </a:solidFill>
              <a:latin typeface="+mn-lt"/>
            </a:endParaRPr>
          </a:p>
        </p:txBody>
      </p:sp>
      <p:sp>
        <p:nvSpPr>
          <p:cNvPr id="28" name="Unvan 1"/>
          <p:cNvSpPr txBox="1">
            <a:spLocks/>
          </p:cNvSpPr>
          <p:nvPr/>
        </p:nvSpPr>
        <p:spPr>
          <a:xfrm>
            <a:off x="5219700" y="3502025"/>
            <a:ext cx="2547938" cy="5032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a:solidFill>
                  <a:schemeClr val="tx1"/>
                </a:solidFill>
                <a:latin typeface="+mn-lt"/>
              </a:rPr>
              <a:t>Grup </a:t>
            </a:r>
            <a:r>
              <a:rPr lang="tr-TR" sz="1600" b="0" dirty="0" smtClean="0">
                <a:solidFill>
                  <a:schemeClr val="tx1"/>
                </a:solidFill>
                <a:latin typeface="+mn-lt"/>
              </a:rPr>
              <a:t>onayı gerektirir.</a:t>
            </a:r>
            <a:endParaRPr lang="tr-TR" sz="1600" b="0" dirty="0">
              <a:solidFill>
                <a:schemeClr val="tx1"/>
              </a:solidFill>
              <a:latin typeface="+mn-lt"/>
            </a:endParaRPr>
          </a:p>
        </p:txBody>
      </p:sp>
      <p:sp>
        <p:nvSpPr>
          <p:cNvPr id="26" name="Çapraz Köşesi Kesik Dikdörtgen 25"/>
          <p:cNvSpPr/>
          <p:nvPr/>
        </p:nvSpPr>
        <p:spPr>
          <a:xfrm flipH="1">
            <a:off x="431800" y="1052513"/>
            <a:ext cx="8316913" cy="576262"/>
          </a:xfrm>
          <a:prstGeom prst="snip2DiagRect">
            <a:avLst>
              <a:gd name="adj1" fmla="val 33446"/>
              <a:gd name="adj2" fmla="val 31037"/>
            </a:avLst>
          </a:prstGeom>
          <a:solidFill>
            <a:srgbClr val="32879E"/>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1850" b="1" dirty="0">
                <a:solidFill>
                  <a:schemeClr val="bg1"/>
                </a:solidFill>
                <a:latin typeface="+mj-lt"/>
              </a:rPr>
              <a:t>Projede </a:t>
            </a:r>
            <a:r>
              <a:rPr lang="tr-TR" sz="1850" b="1" dirty="0">
                <a:solidFill>
                  <a:schemeClr val="bg1"/>
                </a:solidFill>
              </a:rPr>
              <a:t>bursiyer ile ilgili</a:t>
            </a:r>
            <a:r>
              <a:rPr lang="tr-TR" sz="1850" b="1" dirty="0">
                <a:solidFill>
                  <a:schemeClr val="bg1"/>
                </a:solidFill>
                <a:latin typeface="+mj-lt"/>
              </a:rPr>
              <a:t> öngörülmüş olan hususlarda değişiklik yapılabilir mi? </a:t>
            </a:r>
            <a:endParaRPr lang="en-GB" sz="1850" b="1" dirty="0">
              <a:solidFill>
                <a:schemeClr val="bg1"/>
              </a:solidFill>
              <a:latin typeface="+mj-lt"/>
            </a:endParaRPr>
          </a:p>
        </p:txBody>
      </p:sp>
      <p:sp>
        <p:nvSpPr>
          <p:cNvPr id="3" name="Yuvarlatılmış Dikdörtgen 2"/>
          <p:cNvSpPr/>
          <p:nvPr/>
        </p:nvSpPr>
        <p:spPr>
          <a:xfrm>
            <a:off x="1331913" y="1773238"/>
            <a:ext cx="2663825" cy="474662"/>
          </a:xfrm>
          <a:prstGeom prst="roundRect">
            <a:avLst/>
          </a:prstGeom>
          <a:gradFill>
            <a:gsLst>
              <a:gs pos="0">
                <a:srgbClr val="257F97"/>
              </a:gs>
              <a:gs pos="80000">
                <a:schemeClr val="accent5">
                  <a:shade val="93000"/>
                  <a:satMod val="130000"/>
                </a:schemeClr>
              </a:gs>
              <a:gs pos="100000">
                <a:schemeClr val="accent5">
                  <a:shade val="94000"/>
                  <a:satMod val="135000"/>
                </a:schemeClr>
              </a:gs>
            </a:gsLst>
          </a:gradFill>
          <a:ln>
            <a:solidFill>
              <a:schemeClr val="accent5">
                <a:lumMod val="20000"/>
                <a:lumOff val="80000"/>
              </a:schemeClr>
            </a:solidFill>
          </a:ln>
        </p:spPr>
        <p:style>
          <a:lnRef idx="1">
            <a:schemeClr val="accent5"/>
          </a:lnRef>
          <a:fillRef idx="3">
            <a:schemeClr val="accent5"/>
          </a:fillRef>
          <a:effectRef idx="2">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sz="1600" b="1" dirty="0">
                <a:latin typeface="+mj-lt"/>
              </a:rPr>
              <a:t>Kamu Ar-Ge Projeleri için;</a:t>
            </a:r>
            <a:endParaRPr lang="en-US" sz="1600" b="1" dirty="0">
              <a:latin typeface="+mj-lt"/>
            </a:endParaRPr>
          </a:p>
        </p:txBody>
      </p:sp>
      <p:sp>
        <p:nvSpPr>
          <p:cNvPr id="29" name="Yuvarlatılmış Dikdörtgen 28"/>
          <p:cNvSpPr/>
          <p:nvPr/>
        </p:nvSpPr>
        <p:spPr>
          <a:xfrm>
            <a:off x="5076825" y="1773238"/>
            <a:ext cx="2663825" cy="474662"/>
          </a:xfrm>
          <a:prstGeom prst="roundRect">
            <a:avLst/>
          </a:prstGeom>
          <a:gradFill>
            <a:gsLst>
              <a:gs pos="0">
                <a:srgbClr val="257F97"/>
              </a:gs>
              <a:gs pos="80000">
                <a:schemeClr val="accent5">
                  <a:shade val="93000"/>
                  <a:satMod val="130000"/>
                </a:schemeClr>
              </a:gs>
              <a:gs pos="100000">
                <a:schemeClr val="accent5">
                  <a:shade val="94000"/>
                  <a:satMod val="135000"/>
                </a:schemeClr>
              </a:gs>
            </a:gsLst>
          </a:gradFill>
          <a:ln>
            <a:solidFill>
              <a:schemeClr val="accent5">
                <a:lumMod val="20000"/>
                <a:lumOff val="80000"/>
              </a:schemeClr>
            </a:solidFill>
          </a:ln>
        </p:spPr>
        <p:style>
          <a:lnRef idx="1">
            <a:schemeClr val="accent5"/>
          </a:lnRef>
          <a:fillRef idx="3">
            <a:schemeClr val="accent5"/>
          </a:fillRef>
          <a:effectRef idx="2">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latin typeface="+mj-lt"/>
              </a:rPr>
              <a:t>Diğer Projeler için;</a:t>
            </a:r>
            <a:endParaRPr lang="en-US" b="1" dirty="0">
              <a:latin typeface="+mj-lt"/>
            </a:endParaRPr>
          </a:p>
        </p:txBody>
      </p:sp>
      <p:sp>
        <p:nvSpPr>
          <p:cNvPr id="19" name="Dikdörtgen 18"/>
          <p:cNvSpPr/>
          <p:nvPr/>
        </p:nvSpPr>
        <p:spPr>
          <a:xfrm>
            <a:off x="4644008" y="5517232"/>
            <a:ext cx="3960440" cy="792088"/>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1450" b="1" dirty="0"/>
              <a:t>Proje sözleşmesinin imzalanmasından sonra, proje bütçesinin burs faslında yer alan toplam ödeneğin aynı kalması şartıyla</a:t>
            </a:r>
          </a:p>
        </p:txBody>
      </p:sp>
      <p:sp>
        <p:nvSpPr>
          <p:cNvPr id="20" name="Unvan 1"/>
          <p:cNvSpPr txBox="1">
            <a:spLocks/>
          </p:cNvSpPr>
          <p:nvPr/>
        </p:nvSpPr>
        <p:spPr>
          <a:xfrm>
            <a:off x="4932363" y="4005263"/>
            <a:ext cx="2952750" cy="5334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a:solidFill>
                  <a:schemeClr val="accent5">
                    <a:lumMod val="50000"/>
                  </a:schemeClr>
                </a:solidFill>
                <a:latin typeface="+mn-lt"/>
              </a:rPr>
              <a:t>Bursiyer sayısında ve burs miktarında yapılacak </a:t>
            </a:r>
            <a:r>
              <a:rPr lang="tr-TR" sz="1500" i="1" dirty="0" smtClean="0">
                <a:solidFill>
                  <a:schemeClr val="accent5">
                    <a:lumMod val="50000"/>
                  </a:schemeClr>
                </a:solidFill>
                <a:latin typeface="+mn-lt"/>
              </a:rPr>
              <a:t>değişiklikler; </a:t>
            </a:r>
            <a:endParaRPr lang="tr-TR" sz="1500" i="1" dirty="0">
              <a:solidFill>
                <a:schemeClr val="accent5">
                  <a:lumMod val="50000"/>
                </a:schemeClr>
              </a:solidFill>
              <a:latin typeface="+mn-lt"/>
            </a:endParaRPr>
          </a:p>
        </p:txBody>
      </p:sp>
      <p:sp>
        <p:nvSpPr>
          <p:cNvPr id="31" name="Unvan 1"/>
          <p:cNvSpPr txBox="1">
            <a:spLocks/>
          </p:cNvSpPr>
          <p:nvPr/>
        </p:nvSpPr>
        <p:spPr>
          <a:xfrm>
            <a:off x="5148263" y="4510088"/>
            <a:ext cx="2547937" cy="503237"/>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a:solidFill>
                  <a:schemeClr val="tx1"/>
                </a:solidFill>
                <a:latin typeface="+mn-lt"/>
              </a:rPr>
              <a:t>Grup Yürütme </a:t>
            </a:r>
            <a:r>
              <a:rPr lang="tr-TR" sz="1600" b="0" dirty="0" smtClean="0">
                <a:solidFill>
                  <a:schemeClr val="tx1"/>
                </a:solidFill>
                <a:latin typeface="+mn-lt"/>
              </a:rPr>
              <a:t>Komitesi kararı gerektirir.</a:t>
            </a:r>
            <a:endParaRPr lang="tr-TR" sz="1600" b="0" dirty="0">
              <a:solidFill>
                <a:schemeClr val="tx1"/>
              </a:solidFill>
              <a:latin typeface="+mn-lt"/>
            </a:endParaRPr>
          </a:p>
        </p:txBody>
      </p:sp>
      <p:sp>
        <p:nvSpPr>
          <p:cNvPr id="32" name="Sağ Ok 31"/>
          <p:cNvSpPr/>
          <p:nvPr/>
        </p:nvSpPr>
        <p:spPr>
          <a:xfrm rot="5400000">
            <a:off x="6252370" y="5133181"/>
            <a:ext cx="347662" cy="396875"/>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3" name="Yuvarlatılmış Dikdörtgen 32"/>
          <p:cNvSpPr/>
          <p:nvPr/>
        </p:nvSpPr>
        <p:spPr>
          <a:xfrm>
            <a:off x="4862513" y="2344738"/>
            <a:ext cx="3094037" cy="712787"/>
          </a:xfrm>
          <a:prstGeom prst="roundRect">
            <a:avLst/>
          </a:prstGeom>
          <a:ln w="6350"/>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sz="1400" dirty="0">
              <a:latin typeface="+mj-lt"/>
            </a:endParaRPr>
          </a:p>
        </p:txBody>
      </p:sp>
      <p:sp>
        <p:nvSpPr>
          <p:cNvPr id="34" name="Unvan 1"/>
          <p:cNvSpPr txBox="1">
            <a:spLocks/>
          </p:cNvSpPr>
          <p:nvPr/>
        </p:nvSpPr>
        <p:spPr>
          <a:xfrm>
            <a:off x="4859338" y="2266950"/>
            <a:ext cx="3097212" cy="9461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400" b="0" dirty="0" smtClean="0">
              <a:solidFill>
                <a:schemeClr val="tx1"/>
              </a:solidFill>
              <a:latin typeface="+mn-lt"/>
            </a:endParaRPr>
          </a:p>
          <a:p>
            <a:pPr algn="ctr" fontAlgn="auto">
              <a:spcAft>
                <a:spcPts val="0"/>
              </a:spcAft>
              <a:defRPr/>
            </a:pPr>
            <a:r>
              <a:rPr lang="tr-TR" sz="1400" b="0" dirty="0" smtClean="0">
                <a:solidFill>
                  <a:schemeClr val="tx1"/>
                </a:solidFill>
                <a:latin typeface="+mn-lt"/>
              </a:rPr>
              <a:t>Projede </a:t>
            </a:r>
            <a:r>
              <a:rPr lang="tr-TR" sz="1400" b="0" dirty="0">
                <a:solidFill>
                  <a:schemeClr val="tx1"/>
                </a:solidFill>
                <a:latin typeface="+mn-lt"/>
              </a:rPr>
              <a:t>yer alan </a:t>
            </a:r>
            <a:r>
              <a:rPr lang="tr-TR" sz="1400" b="0" dirty="0" smtClean="0">
                <a:solidFill>
                  <a:schemeClr val="tx1"/>
                </a:solidFill>
                <a:latin typeface="+mn-lt"/>
              </a:rPr>
              <a:t>bursiyerlere ilişkin </a:t>
            </a:r>
            <a:r>
              <a:rPr lang="tr-TR" sz="1400" b="0" dirty="0">
                <a:solidFill>
                  <a:schemeClr val="tx1"/>
                </a:solidFill>
                <a:latin typeface="+mn-lt"/>
              </a:rPr>
              <a:t>bilgilerin </a:t>
            </a:r>
            <a:r>
              <a:rPr lang="tr-TR" sz="1400" b="0" dirty="0" smtClean="0">
                <a:solidFill>
                  <a:schemeClr val="tx1"/>
                </a:solidFill>
                <a:latin typeface="+mn-lt"/>
              </a:rPr>
              <a:t>ve yapılacak değişikliklerin </a:t>
            </a:r>
            <a:r>
              <a:rPr lang="tr-TR" sz="1400" b="0" dirty="0">
                <a:solidFill>
                  <a:schemeClr val="tx1"/>
                </a:solidFill>
                <a:latin typeface="+mn-lt"/>
              </a:rPr>
              <a:t>ilgili Gruba bildirilmesi zorunludur. </a:t>
            </a:r>
          </a:p>
          <a:p>
            <a:pPr algn="ctr" fontAlgn="auto">
              <a:spcAft>
                <a:spcPts val="0"/>
              </a:spcAft>
              <a:defRPr/>
            </a:pPr>
            <a:endParaRPr lang="tr-TR" sz="1600" b="0" dirty="0">
              <a:solidFill>
                <a:schemeClr val="tx1"/>
              </a:solidFill>
              <a:latin typeface="+mn-lt"/>
            </a:endParaRPr>
          </a:p>
        </p:txBody>
      </p:sp>
      <p:sp>
        <p:nvSpPr>
          <p:cNvPr id="38" name="Yuvarlatılmış Dikdörtgen 37"/>
          <p:cNvSpPr/>
          <p:nvPr/>
        </p:nvSpPr>
        <p:spPr>
          <a:xfrm>
            <a:off x="1119188" y="2354263"/>
            <a:ext cx="3092450" cy="712787"/>
          </a:xfrm>
          <a:prstGeom prst="roundRect">
            <a:avLst/>
          </a:prstGeom>
          <a:ln w="6350"/>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sz="1400" dirty="0">
              <a:latin typeface="+mj-lt"/>
            </a:endParaRPr>
          </a:p>
        </p:txBody>
      </p:sp>
      <p:sp>
        <p:nvSpPr>
          <p:cNvPr id="39" name="Unvan 1"/>
          <p:cNvSpPr txBox="1">
            <a:spLocks/>
          </p:cNvSpPr>
          <p:nvPr/>
        </p:nvSpPr>
        <p:spPr>
          <a:xfrm>
            <a:off x="1116013" y="2276475"/>
            <a:ext cx="3095625" cy="9461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400" b="0" dirty="0" smtClean="0">
              <a:solidFill>
                <a:schemeClr val="tx1"/>
              </a:solidFill>
              <a:latin typeface="+mn-lt"/>
            </a:endParaRPr>
          </a:p>
          <a:p>
            <a:pPr algn="ctr" fontAlgn="auto">
              <a:spcAft>
                <a:spcPts val="0"/>
              </a:spcAft>
              <a:defRPr/>
            </a:pPr>
            <a:r>
              <a:rPr lang="tr-TR" sz="1400" b="0" dirty="0">
                <a:solidFill>
                  <a:schemeClr val="tx1"/>
                </a:solidFill>
              </a:rPr>
              <a:t>D</a:t>
            </a:r>
            <a:r>
              <a:rPr lang="tr-TR" sz="1400" b="0" dirty="0" smtClean="0">
                <a:solidFill>
                  <a:schemeClr val="tx1"/>
                </a:solidFill>
              </a:rPr>
              <a:t>eğişikliklere </a:t>
            </a:r>
            <a:r>
              <a:rPr lang="tr-TR" sz="1400" b="0" dirty="0">
                <a:solidFill>
                  <a:schemeClr val="tx1"/>
                </a:solidFill>
              </a:rPr>
              <a:t>ilişkin bilgiye Gelişme Raporunda yer verilir.</a:t>
            </a:r>
          </a:p>
          <a:p>
            <a:pPr algn="ctr" fontAlgn="auto">
              <a:spcAft>
                <a:spcPts val="0"/>
              </a:spcAft>
              <a:defRPr/>
            </a:pPr>
            <a:endParaRPr lang="tr-TR" sz="1600" b="0" dirty="0">
              <a:solidFill>
                <a:schemeClr val="tx1"/>
              </a:solidFill>
              <a:latin typeface="+mn-lt"/>
            </a:endParaRPr>
          </a:p>
        </p:txBody>
      </p:sp>
      <p:sp>
        <p:nvSpPr>
          <p:cNvPr id="40"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Başlık 1"/>
          <p:cNvSpPr txBox="1">
            <a:spLocks/>
          </p:cNvSpPr>
          <p:nvPr/>
        </p:nvSpPr>
        <p:spPr bwMode="auto">
          <a:xfrm>
            <a:off x="2409825" y="2735263"/>
            <a:ext cx="2376488" cy="909637"/>
          </a:xfrm>
          <a:prstGeom prst="rect">
            <a:avLst/>
          </a:prstGeom>
          <a:noFill/>
          <a:ln w="9525">
            <a:noFill/>
            <a:miter lim="800000"/>
            <a:headEnd/>
            <a:tailEnd/>
          </a:ln>
        </p:spPr>
        <p:txBody>
          <a:bodyPr anchor="ctr"/>
          <a:lstStyle/>
          <a:p>
            <a:endParaRPr lang="tr-TR" sz="1600"/>
          </a:p>
        </p:txBody>
      </p:sp>
      <p:sp>
        <p:nvSpPr>
          <p:cNvPr id="14" name="Başlık 1"/>
          <p:cNvSpPr txBox="1">
            <a:spLocks/>
          </p:cNvSpPr>
          <p:nvPr/>
        </p:nvSpPr>
        <p:spPr>
          <a:xfrm>
            <a:off x="3249613" y="2708275"/>
            <a:ext cx="5538787" cy="827088"/>
          </a:xfrm>
          <a:prstGeom prst="rect">
            <a:avLst/>
          </a:prstGeom>
          <a:ln w="190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altLang="tr-TR" sz="1700" b="0" dirty="0">
                <a:solidFill>
                  <a:schemeClr val="tx1"/>
                </a:solidFill>
                <a:latin typeface="+mn-lt"/>
                <a:cs typeface="Arial" panose="020B0604020202020204" pitchFamily="34" charset="0"/>
              </a:rPr>
              <a:t>Birden fazla </a:t>
            </a:r>
            <a:r>
              <a:rPr lang="tr-TR" altLang="tr-TR" sz="1700" b="0" dirty="0" smtClean="0">
                <a:solidFill>
                  <a:schemeClr val="tx1"/>
                </a:solidFill>
                <a:latin typeface="+mn-lt"/>
                <a:cs typeface="Arial" panose="020B0604020202020204" pitchFamily="34" charset="0"/>
              </a:rPr>
              <a:t>projede </a:t>
            </a:r>
            <a:r>
              <a:rPr lang="tr-TR" altLang="tr-TR" sz="1700" b="0" dirty="0">
                <a:solidFill>
                  <a:schemeClr val="tx1"/>
                </a:solidFill>
                <a:latin typeface="+mn-lt"/>
                <a:cs typeface="Arial" panose="020B0604020202020204" pitchFamily="34" charset="0"/>
              </a:rPr>
              <a:t>yer </a:t>
            </a:r>
            <a:r>
              <a:rPr lang="tr-TR" altLang="tr-TR" sz="1700" b="0" dirty="0" smtClean="0">
                <a:solidFill>
                  <a:schemeClr val="tx1"/>
                </a:solidFill>
                <a:latin typeface="+mn-lt"/>
                <a:cs typeface="Arial" panose="020B0604020202020204" pitchFamily="34" charset="0"/>
              </a:rPr>
              <a:t>alıyorsa s</a:t>
            </a:r>
            <a:r>
              <a:rPr lang="sv-SE" altLang="tr-TR" sz="1700" b="0" dirty="0" smtClean="0">
                <a:solidFill>
                  <a:schemeClr val="tx1"/>
                </a:solidFill>
                <a:latin typeface="+mn-lt"/>
                <a:cs typeface="Arial" panose="020B0604020202020204" pitchFamily="34" charset="0"/>
              </a:rPr>
              <a:t>adece </a:t>
            </a:r>
            <a:r>
              <a:rPr lang="tr-TR" altLang="tr-TR" sz="1700" b="0" dirty="0" smtClean="0">
                <a:solidFill>
                  <a:schemeClr val="tx1"/>
                </a:solidFill>
                <a:latin typeface="+mn-lt"/>
                <a:cs typeface="Arial" panose="020B0604020202020204" pitchFamily="34" charset="0"/>
              </a:rPr>
              <a:t>tek </a:t>
            </a:r>
            <a:r>
              <a:rPr lang="sv-SE" altLang="tr-TR" sz="1700" b="0" dirty="0" smtClean="0">
                <a:solidFill>
                  <a:schemeClr val="tx1"/>
                </a:solidFill>
                <a:latin typeface="+mn-lt"/>
                <a:cs typeface="Arial" panose="020B0604020202020204" pitchFamily="34" charset="0"/>
              </a:rPr>
              <a:t>bir projeden burs ödemesi </a:t>
            </a:r>
            <a:r>
              <a:rPr lang="tr-TR" altLang="tr-TR" sz="1700" b="0" dirty="0" smtClean="0">
                <a:solidFill>
                  <a:schemeClr val="tx1"/>
                </a:solidFill>
                <a:latin typeface="+mn-lt"/>
                <a:cs typeface="Arial" panose="020B0604020202020204" pitchFamily="34" charset="0"/>
              </a:rPr>
              <a:t>yapılır.</a:t>
            </a:r>
            <a:endParaRPr lang="tr-TR" sz="1700" b="0" dirty="0">
              <a:solidFill>
                <a:schemeClr val="tx1"/>
              </a:solidFill>
              <a:latin typeface="+mn-lt"/>
              <a:cs typeface="Arial" pitchFamily="34" charset="0"/>
            </a:endParaRPr>
          </a:p>
        </p:txBody>
      </p:sp>
      <p:sp>
        <p:nvSpPr>
          <p:cNvPr id="81923" name="Başlık 1"/>
          <p:cNvSpPr txBox="1">
            <a:spLocks/>
          </p:cNvSpPr>
          <p:nvPr/>
        </p:nvSpPr>
        <p:spPr bwMode="auto">
          <a:xfrm>
            <a:off x="2409825" y="1773238"/>
            <a:ext cx="2376488" cy="909637"/>
          </a:xfrm>
          <a:prstGeom prst="rect">
            <a:avLst/>
          </a:prstGeom>
          <a:noFill/>
          <a:ln w="9525">
            <a:noFill/>
            <a:miter lim="800000"/>
            <a:headEnd/>
            <a:tailEnd/>
          </a:ln>
        </p:spPr>
        <p:txBody>
          <a:bodyPr anchor="ctr"/>
          <a:lstStyle/>
          <a:p>
            <a:endParaRPr lang="tr-TR" sz="1600"/>
          </a:p>
        </p:txBody>
      </p:sp>
      <p:sp>
        <p:nvSpPr>
          <p:cNvPr id="21" name="Dikdörtgen 20"/>
          <p:cNvSpPr/>
          <p:nvPr/>
        </p:nvSpPr>
        <p:spPr>
          <a:xfrm>
            <a:off x="3244850" y="1989138"/>
            <a:ext cx="5543550" cy="611187"/>
          </a:xfrm>
          <a:prstGeom prst="rect">
            <a:avLst/>
          </a:prstGeom>
          <a:ln w="190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700" b="1" dirty="0">
              <a:cs typeface="Arial" pitchFamily="34" charset="0"/>
            </a:endParaRPr>
          </a:p>
        </p:txBody>
      </p:sp>
      <p:sp>
        <p:nvSpPr>
          <p:cNvPr id="22" name="Başlık 1"/>
          <p:cNvSpPr txBox="1">
            <a:spLocks/>
          </p:cNvSpPr>
          <p:nvPr/>
        </p:nvSpPr>
        <p:spPr>
          <a:xfrm>
            <a:off x="3244850" y="1844675"/>
            <a:ext cx="5543550" cy="9096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altLang="tr-TR" sz="1700" b="0" dirty="0" smtClean="0">
                <a:solidFill>
                  <a:schemeClr val="tx1"/>
                </a:solidFill>
                <a:latin typeface="+mn-lt"/>
                <a:cs typeface="Arial" panose="020B0604020202020204" pitchFamily="34" charset="0"/>
              </a:rPr>
              <a:t>Aynı </a:t>
            </a:r>
            <a:r>
              <a:rPr lang="tr-TR" altLang="tr-TR" sz="1700" b="0" dirty="0">
                <a:solidFill>
                  <a:schemeClr val="tx1"/>
                </a:solidFill>
                <a:latin typeface="+mn-lt"/>
                <a:cs typeface="Arial" panose="020B0604020202020204" pitchFamily="34" charset="0"/>
              </a:rPr>
              <a:t>anda </a:t>
            </a:r>
            <a:r>
              <a:rPr lang="tr-TR" altLang="tr-TR" sz="1700" b="0" dirty="0" smtClean="0">
                <a:solidFill>
                  <a:schemeClr val="tx1"/>
                </a:solidFill>
                <a:latin typeface="+mn-lt"/>
                <a:cs typeface="Arial" panose="020B0604020202020204" pitchFamily="34" charset="0"/>
              </a:rPr>
              <a:t>TÜBİTAK’ın farklı programlarından burs alamaz.</a:t>
            </a:r>
            <a:endParaRPr lang="tr-TR" sz="1700" b="0" dirty="0">
              <a:solidFill>
                <a:schemeClr val="tx1"/>
              </a:solidFill>
              <a:latin typeface="+mn-lt"/>
              <a:cs typeface="Arial" pitchFamily="34" charset="0"/>
            </a:endParaRPr>
          </a:p>
        </p:txBody>
      </p:sp>
      <p:sp>
        <p:nvSpPr>
          <p:cNvPr id="81926" name="Slayt Numarası Yer Tutucusu 1"/>
          <p:cNvSpPr>
            <a:spLocks noGrp="1"/>
          </p:cNvSpPr>
          <p:nvPr>
            <p:ph type="sldNum" sz="quarter" idx="12"/>
          </p:nvPr>
        </p:nvSpPr>
        <p:spPr bwMode="auto">
          <a:xfrm>
            <a:off x="6553200" y="60880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6E84A63-2CCE-4C99-B054-BA1AE45C238A}" type="slidenum">
              <a:rPr lang="en-US">
                <a:solidFill>
                  <a:srgbClr val="898989"/>
                </a:solidFill>
                <a:cs typeface="Arial" charset="0"/>
              </a:rPr>
              <a:pPr fontAlgn="base">
                <a:spcBef>
                  <a:spcPct val="0"/>
                </a:spcBef>
                <a:spcAft>
                  <a:spcPct val="0"/>
                </a:spcAft>
              </a:pPr>
              <a:t>54</a:t>
            </a:fld>
            <a:endParaRPr lang="en-US">
              <a:solidFill>
                <a:srgbClr val="898989"/>
              </a:solidFill>
              <a:cs typeface="Arial" charset="0"/>
            </a:endParaRPr>
          </a:p>
        </p:txBody>
      </p:sp>
      <p:sp>
        <p:nvSpPr>
          <p:cNvPr id="25" name="Başlık 1"/>
          <p:cNvSpPr txBox="1">
            <a:spLocks/>
          </p:cNvSpPr>
          <p:nvPr/>
        </p:nvSpPr>
        <p:spPr>
          <a:xfrm>
            <a:off x="3249613" y="3644900"/>
            <a:ext cx="5538787" cy="827088"/>
          </a:xfrm>
          <a:prstGeom prst="rect">
            <a:avLst/>
          </a:prstGeom>
          <a:ln w="190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altLang="tr-TR" sz="1700" b="0" dirty="0">
                <a:solidFill>
                  <a:schemeClr val="tx1"/>
                </a:solidFill>
                <a:latin typeface="+mn-lt"/>
                <a:cs typeface="Arial" panose="020B0604020202020204" pitchFamily="34" charset="0"/>
              </a:rPr>
              <a:t>Tez konusunun proje konusu ile </a:t>
            </a:r>
            <a:r>
              <a:rPr lang="tr-TR" altLang="tr-TR" sz="1700" b="0" dirty="0" smtClean="0">
                <a:solidFill>
                  <a:schemeClr val="tx1"/>
                </a:solidFill>
                <a:latin typeface="+mn-lt"/>
                <a:cs typeface="Arial" panose="020B0604020202020204" pitchFamily="34" charset="0"/>
              </a:rPr>
              <a:t>direkt veya dolaylı </a:t>
            </a:r>
            <a:r>
              <a:rPr lang="tr-TR" altLang="tr-TR" sz="1700" b="0" dirty="0">
                <a:solidFill>
                  <a:schemeClr val="tx1"/>
                </a:solidFill>
                <a:latin typeface="+mn-lt"/>
                <a:cs typeface="Arial" panose="020B0604020202020204" pitchFamily="34" charset="0"/>
              </a:rPr>
              <a:t>ilişkili olması aranmak </a:t>
            </a:r>
            <a:r>
              <a:rPr lang="tr-TR" altLang="tr-TR" sz="1700" b="0" dirty="0" smtClean="0">
                <a:solidFill>
                  <a:schemeClr val="tx1"/>
                </a:solidFill>
                <a:latin typeface="+mn-lt"/>
                <a:cs typeface="Arial" panose="020B0604020202020204" pitchFamily="34" charset="0"/>
              </a:rPr>
              <a:t>şartıyla </a:t>
            </a:r>
            <a:r>
              <a:rPr lang="tr-TR" altLang="tr-TR" sz="1700" b="0" dirty="0">
                <a:solidFill>
                  <a:schemeClr val="tx1"/>
                </a:solidFill>
                <a:latin typeface="+mn-lt"/>
                <a:cs typeface="Arial" panose="020B0604020202020204" pitchFamily="34" charset="0"/>
              </a:rPr>
              <a:t>başka bir üniversitede </a:t>
            </a:r>
            <a:r>
              <a:rPr lang="tr-TR" altLang="tr-TR" sz="1700" b="0" dirty="0" smtClean="0">
                <a:solidFill>
                  <a:schemeClr val="tx1"/>
                </a:solidFill>
                <a:latin typeface="+mn-lt"/>
                <a:cs typeface="Arial" panose="020B0604020202020204" pitchFamily="34" charset="0"/>
              </a:rPr>
              <a:t>Yüksek Lisans/Doktora öğrencisi olması mümkündür.</a:t>
            </a:r>
            <a:endParaRPr lang="tr-TR" sz="1700" b="0" dirty="0">
              <a:solidFill>
                <a:schemeClr val="tx1"/>
              </a:solidFill>
              <a:latin typeface="+mn-lt"/>
              <a:cs typeface="Arial" pitchFamily="34" charset="0"/>
            </a:endParaRPr>
          </a:p>
        </p:txBody>
      </p:sp>
      <p:sp>
        <p:nvSpPr>
          <p:cNvPr id="31"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
        <p:nvSpPr>
          <p:cNvPr id="32" name="Dikdörtgen 31"/>
          <p:cNvSpPr/>
          <p:nvPr/>
        </p:nvSpPr>
        <p:spPr>
          <a:xfrm>
            <a:off x="3276600" y="4606925"/>
            <a:ext cx="5511800" cy="611188"/>
          </a:xfrm>
          <a:prstGeom prst="rect">
            <a:avLst/>
          </a:prstGeom>
          <a:ln w="190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700" b="1" dirty="0">
              <a:cs typeface="Arial" pitchFamily="34" charset="0"/>
            </a:endParaRPr>
          </a:p>
        </p:txBody>
      </p:sp>
      <p:sp>
        <p:nvSpPr>
          <p:cNvPr id="33" name="Başlık 1"/>
          <p:cNvSpPr txBox="1">
            <a:spLocks/>
          </p:cNvSpPr>
          <p:nvPr/>
        </p:nvSpPr>
        <p:spPr>
          <a:xfrm>
            <a:off x="3276600" y="4464050"/>
            <a:ext cx="5543550" cy="9096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altLang="tr-TR" sz="1700" b="0" dirty="0" smtClean="0">
                <a:solidFill>
                  <a:schemeClr val="tx1"/>
                </a:solidFill>
                <a:latin typeface="+mn-lt"/>
                <a:cs typeface="Arial" panose="020B0604020202020204" pitchFamily="34" charset="0"/>
              </a:rPr>
              <a:t>Başka </a:t>
            </a:r>
            <a:r>
              <a:rPr lang="tr-TR" altLang="tr-TR" sz="1700" b="0" dirty="0">
                <a:solidFill>
                  <a:schemeClr val="tx1"/>
                </a:solidFill>
                <a:latin typeface="+mn-lt"/>
                <a:cs typeface="Arial" panose="020B0604020202020204" pitchFamily="34" charset="0"/>
              </a:rPr>
              <a:t>bir </a:t>
            </a:r>
            <a:r>
              <a:rPr lang="tr-TR" altLang="tr-TR" sz="1700" b="0" dirty="0" smtClean="0">
                <a:solidFill>
                  <a:schemeClr val="tx1"/>
                </a:solidFill>
                <a:latin typeface="+mn-lt"/>
                <a:cs typeface="Arial" panose="020B0604020202020204" pitchFamily="34" charset="0"/>
              </a:rPr>
              <a:t>kurum/kuruluşta ücret karşılığı </a:t>
            </a:r>
            <a:r>
              <a:rPr lang="tr-TR" altLang="tr-TR" sz="1700" b="0" dirty="0">
                <a:solidFill>
                  <a:schemeClr val="tx1"/>
                </a:solidFill>
                <a:latin typeface="+mn-lt"/>
                <a:cs typeface="Arial" panose="020B0604020202020204" pitchFamily="34" charset="0"/>
              </a:rPr>
              <a:t>çalışıyor </a:t>
            </a:r>
            <a:r>
              <a:rPr lang="tr-TR" altLang="tr-TR" sz="1700" b="0" dirty="0" smtClean="0">
                <a:solidFill>
                  <a:schemeClr val="tx1"/>
                </a:solidFill>
                <a:latin typeface="+mn-lt"/>
                <a:cs typeface="Arial" panose="020B0604020202020204" pitchFamily="34" charset="0"/>
              </a:rPr>
              <a:t>olabilir.</a:t>
            </a:r>
            <a:endParaRPr lang="tr-TR" sz="1700" b="0" dirty="0">
              <a:solidFill>
                <a:schemeClr val="tx1"/>
              </a:solidFill>
              <a:latin typeface="+mn-lt"/>
              <a:cs typeface="Arial" pitchFamily="34" charset="0"/>
            </a:endParaRPr>
          </a:p>
        </p:txBody>
      </p:sp>
      <p:sp>
        <p:nvSpPr>
          <p:cNvPr id="37" name="Yuvarlatılmış Dikdörtgen 36"/>
          <p:cNvSpPr/>
          <p:nvPr/>
        </p:nvSpPr>
        <p:spPr>
          <a:xfrm>
            <a:off x="292100" y="2519363"/>
            <a:ext cx="1901825" cy="2062162"/>
          </a:xfrm>
          <a:prstGeom prst="roundRect">
            <a:avLst/>
          </a:prstGeom>
          <a:solidFill>
            <a:srgbClr val="3EA6C2"/>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Arial" pitchFamily="34" charset="0"/>
              <a:cs typeface="Arial" pitchFamily="34" charset="0"/>
            </a:endParaRPr>
          </a:p>
        </p:txBody>
      </p:sp>
      <p:sp>
        <p:nvSpPr>
          <p:cNvPr id="38" name="Dikdörtgen 37"/>
          <p:cNvSpPr/>
          <p:nvPr/>
        </p:nvSpPr>
        <p:spPr>
          <a:xfrm>
            <a:off x="414338" y="2806700"/>
            <a:ext cx="1677987" cy="401638"/>
          </a:xfrm>
          <a:prstGeom prst="rect">
            <a:avLst/>
          </a:prstGeom>
        </p:spPr>
        <p:txBody>
          <a:bodyPr>
            <a:spAutoFit/>
          </a:bodyPr>
          <a:lstStyle/>
          <a:p>
            <a:pPr algn="ctr" fontAlgn="auto">
              <a:spcBef>
                <a:spcPts val="0"/>
              </a:spcBef>
              <a:spcAft>
                <a:spcPts val="0"/>
              </a:spcAft>
              <a:defRPr/>
            </a:pPr>
            <a:r>
              <a:rPr lang="tr-TR" sz="2000" b="1" dirty="0">
                <a:solidFill>
                  <a:schemeClr val="bg1"/>
                </a:solidFill>
                <a:latin typeface="+mj-lt"/>
                <a:cs typeface="Arial" pitchFamily="34" charset="0"/>
              </a:rPr>
              <a:t>BURSİYER</a:t>
            </a:r>
          </a:p>
        </p:txBody>
      </p:sp>
      <p:pic>
        <p:nvPicPr>
          <p:cNvPr id="39" name="Picture 12"/>
          <p:cNvPicPr>
            <a:picLocks noChangeAspect="1" noChangeArrowheads="1"/>
          </p:cNvPicPr>
          <p:nvPr/>
        </p:nvPicPr>
        <p:blipFill>
          <a:blip r:embed="rId2">
            <a:extLst/>
          </a:blip>
          <a:stretch>
            <a:fillRect/>
          </a:stretch>
        </p:blipFill>
        <p:spPr bwMode="auto">
          <a:xfrm>
            <a:off x="537246" y="3429000"/>
            <a:ext cx="1485311" cy="993808"/>
          </a:xfrm>
          <a:prstGeom prst="roundRect">
            <a:avLst>
              <a:gd name="adj" fmla="val 16667"/>
            </a:avLst>
          </a:prstGeom>
          <a:ln>
            <a:solidFill>
              <a:schemeClr val="accent5">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cxnSp>
        <p:nvCxnSpPr>
          <p:cNvPr id="4" name="Düz Ok Bağlayıcısı 3"/>
          <p:cNvCxnSpPr/>
          <p:nvPr/>
        </p:nvCxnSpPr>
        <p:spPr>
          <a:xfrm>
            <a:off x="2303538" y="4050514"/>
            <a:ext cx="940692" cy="818646"/>
          </a:xfrm>
          <a:prstGeom prst="straightConnector1">
            <a:avLst/>
          </a:prstGeom>
          <a:ln>
            <a:solidFill>
              <a:schemeClr val="accent5">
                <a:lumMod val="50000"/>
              </a:schemeClr>
            </a:solidFill>
            <a:tailEnd type="triangle"/>
          </a:ln>
          <a:effectLst>
            <a:glow rad="63500">
              <a:schemeClr val="accent5">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41" name="Düz Ok Bağlayıcısı 40"/>
          <p:cNvCxnSpPr/>
          <p:nvPr/>
        </p:nvCxnSpPr>
        <p:spPr>
          <a:xfrm>
            <a:off x="2308126" y="3815982"/>
            <a:ext cx="871248" cy="242582"/>
          </a:xfrm>
          <a:prstGeom prst="straightConnector1">
            <a:avLst/>
          </a:prstGeom>
          <a:ln>
            <a:solidFill>
              <a:schemeClr val="accent5">
                <a:lumMod val="50000"/>
              </a:schemeClr>
            </a:solidFill>
            <a:tailEnd type="triangle"/>
          </a:ln>
          <a:effectLst>
            <a:glow rad="63500">
              <a:schemeClr val="accent5">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46" name="Düz Ok Bağlayıcısı 45"/>
          <p:cNvCxnSpPr/>
          <p:nvPr/>
        </p:nvCxnSpPr>
        <p:spPr>
          <a:xfrm flipV="1">
            <a:off x="2267744" y="2322322"/>
            <a:ext cx="940692" cy="818646"/>
          </a:xfrm>
          <a:prstGeom prst="straightConnector1">
            <a:avLst/>
          </a:prstGeom>
          <a:ln>
            <a:solidFill>
              <a:schemeClr val="accent5">
                <a:lumMod val="50000"/>
              </a:schemeClr>
            </a:solidFill>
            <a:tailEnd type="triangle"/>
          </a:ln>
          <a:effectLst>
            <a:glow rad="63500">
              <a:schemeClr val="accent5">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47" name="Düz Ok Bağlayıcısı 46"/>
          <p:cNvCxnSpPr/>
          <p:nvPr/>
        </p:nvCxnSpPr>
        <p:spPr>
          <a:xfrm flipV="1">
            <a:off x="2308126" y="3140968"/>
            <a:ext cx="871248" cy="242582"/>
          </a:xfrm>
          <a:prstGeom prst="straightConnector1">
            <a:avLst/>
          </a:prstGeom>
          <a:ln>
            <a:solidFill>
              <a:schemeClr val="accent5">
                <a:lumMod val="50000"/>
              </a:schemeClr>
            </a:solidFill>
            <a:tailEnd type="triangle"/>
          </a:ln>
          <a:effectLst>
            <a:glow rad="63500">
              <a:schemeClr val="accent5">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C6C674-C80C-44C1-82A4-B903A4B0170E}" type="slidenum">
              <a:rPr lang="en-US">
                <a:solidFill>
                  <a:srgbClr val="898989"/>
                </a:solidFill>
                <a:cs typeface="Arial" charset="0"/>
              </a:rPr>
              <a:pPr fontAlgn="base">
                <a:spcBef>
                  <a:spcPct val="0"/>
                </a:spcBef>
                <a:spcAft>
                  <a:spcPct val="0"/>
                </a:spcAft>
              </a:pPr>
              <a:t>55</a:t>
            </a:fld>
            <a:endParaRPr lang="en-US">
              <a:solidFill>
                <a:srgbClr val="898989"/>
              </a:solidFill>
              <a:cs typeface="Arial" charset="0"/>
            </a:endParaRPr>
          </a:p>
        </p:txBody>
      </p:sp>
      <p:sp>
        <p:nvSpPr>
          <p:cNvPr id="5" name="Dikdörtgen 4"/>
          <p:cNvSpPr/>
          <p:nvPr/>
        </p:nvSpPr>
        <p:spPr>
          <a:xfrm>
            <a:off x="671513" y="2589213"/>
            <a:ext cx="7734300" cy="695325"/>
          </a:xfrm>
          <a:prstGeom prst="rect">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6" name="Rectangle 2"/>
          <p:cNvSpPr>
            <a:spLocks noChangeArrowheads="1"/>
          </p:cNvSpPr>
          <p:nvPr/>
        </p:nvSpPr>
        <p:spPr bwMode="auto">
          <a:xfrm>
            <a:off x="700088" y="2157413"/>
            <a:ext cx="7705725" cy="1087437"/>
          </a:xfrm>
          <a:prstGeom prst="rect">
            <a:avLst/>
          </a:prstGeom>
          <a:noFill/>
          <a:ln>
            <a:noFill/>
          </a:ln>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9pPr>
          </a:lstStyle>
          <a:p>
            <a:pPr algn="ctr" eaLnBrk="1" fontAlgn="auto" hangingPunct="1">
              <a:spcBef>
                <a:spcPts val="0"/>
              </a:spcBef>
              <a:spcAft>
                <a:spcPts val="0"/>
              </a:spcAft>
              <a:defRPr/>
            </a:pPr>
            <a:r>
              <a:rPr lang="tr-TR" sz="1700" b="1" dirty="0" smtClean="0">
                <a:solidFill>
                  <a:schemeClr val="tx1"/>
                </a:solidFill>
                <a:latin typeface="+mn-lt"/>
                <a:cs typeface="Arial" panose="020B0604020202020204" pitchFamily="34" charset="0"/>
              </a:rPr>
              <a:t>Bursiyer kalemine ilişkin ödeneğin </a:t>
            </a:r>
            <a:r>
              <a:rPr lang="tr-TR" sz="1700" b="1" dirty="0">
                <a:solidFill>
                  <a:schemeClr val="tx1"/>
                </a:solidFill>
                <a:latin typeface="+mn-lt"/>
                <a:cs typeface="Arial" panose="020B0604020202020204" pitchFamily="34" charset="0"/>
              </a:rPr>
              <a:t>artırılması için Proje sözleşmesi imzalandıktan sonra fasıl aktarımı ve/veya ek ödenek talep </a:t>
            </a:r>
            <a:r>
              <a:rPr lang="tr-TR" sz="1700" b="1" dirty="0" smtClean="0">
                <a:solidFill>
                  <a:schemeClr val="tx1"/>
                </a:solidFill>
                <a:latin typeface="+mn-lt"/>
                <a:cs typeface="Arial" panose="020B0604020202020204" pitchFamily="34" charset="0"/>
              </a:rPr>
              <a:t>edilemez.</a:t>
            </a:r>
            <a:endParaRPr lang="tr-TR" sz="1700" b="1" dirty="0">
              <a:solidFill>
                <a:schemeClr val="tx1"/>
              </a:solidFill>
              <a:latin typeface="+mn-lt"/>
              <a:cs typeface="Arial" panose="020B0604020202020204" pitchFamily="34" charset="0"/>
            </a:endParaRPr>
          </a:p>
        </p:txBody>
      </p:sp>
      <p:sp>
        <p:nvSpPr>
          <p:cNvPr id="8" name="10-Noktalı Yıldız 7"/>
          <p:cNvSpPr/>
          <p:nvPr/>
        </p:nvSpPr>
        <p:spPr>
          <a:xfrm>
            <a:off x="3635375" y="1557338"/>
            <a:ext cx="1873250" cy="1079500"/>
          </a:xfrm>
          <a:prstGeom prst="star10">
            <a:avLst/>
          </a:prstGeom>
        </p:spPr>
        <p:style>
          <a:lnRef idx="2">
            <a:schemeClr val="accent5">
              <a:shade val="50000"/>
            </a:schemeClr>
          </a:lnRef>
          <a:fillRef idx="1">
            <a:schemeClr val="accent5"/>
          </a:fillRef>
          <a:effectRef idx="0">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9" name="Unvan 1"/>
          <p:cNvSpPr txBox="1">
            <a:spLocks/>
          </p:cNvSpPr>
          <p:nvPr/>
        </p:nvSpPr>
        <p:spPr>
          <a:xfrm>
            <a:off x="3563938" y="1743075"/>
            <a:ext cx="2016125" cy="7064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800" dirty="0" smtClean="0">
                <a:latin typeface="+mj-lt"/>
              </a:rPr>
              <a:t>Kamu Ar-Ge Projeleri </a:t>
            </a:r>
          </a:p>
          <a:p>
            <a:pPr algn="ctr" fontAlgn="auto">
              <a:spcAft>
                <a:spcPts val="0"/>
              </a:spcAft>
              <a:defRPr/>
            </a:pPr>
            <a:r>
              <a:rPr lang="tr-TR" sz="1800" dirty="0" smtClean="0">
                <a:latin typeface="+mj-lt"/>
              </a:rPr>
              <a:t>hariç</a:t>
            </a:r>
            <a:endParaRPr lang="tr-TR" sz="1800" dirty="0">
              <a:latin typeface="+mj-lt"/>
            </a:endParaRPr>
          </a:p>
        </p:txBody>
      </p:sp>
      <p:sp>
        <p:nvSpPr>
          <p:cNvPr id="15" name="Dikdörtgen 14"/>
          <p:cNvSpPr/>
          <p:nvPr/>
        </p:nvSpPr>
        <p:spPr>
          <a:xfrm>
            <a:off x="899589" y="4296250"/>
            <a:ext cx="7374137" cy="674054"/>
          </a:xfrm>
          <a:prstGeom prst="rect">
            <a:avLst/>
          </a:prstGeom>
          <a:gradFill flip="none" rotWithShape="1">
            <a:gsLst>
              <a:gs pos="0">
                <a:srgbClr val="1A5A6C"/>
              </a:gs>
              <a:gs pos="80000">
                <a:schemeClr val="accent5">
                  <a:shade val="93000"/>
                  <a:satMod val="130000"/>
                </a:schemeClr>
              </a:gs>
              <a:gs pos="100000">
                <a:schemeClr val="accent5">
                  <a:shade val="94000"/>
                  <a:satMod val="135000"/>
                </a:schemeClr>
              </a:gs>
            </a:gsLst>
            <a:lin ang="18900000" scaled="1"/>
            <a:tileRect/>
          </a:gradFill>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6" name="Rectangle 2"/>
          <p:cNvSpPr>
            <a:spLocks noChangeArrowheads="1"/>
          </p:cNvSpPr>
          <p:nvPr/>
        </p:nvSpPr>
        <p:spPr bwMode="auto">
          <a:xfrm>
            <a:off x="827088" y="3860800"/>
            <a:ext cx="7502525" cy="1087438"/>
          </a:xfrm>
          <a:prstGeom prst="rect">
            <a:avLst/>
          </a:prstGeom>
          <a:noFill/>
          <a:ln>
            <a:noFill/>
          </a:ln>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9pPr>
          </a:lstStyle>
          <a:p>
            <a:pPr algn="ctr" eaLnBrk="1" fontAlgn="auto" hangingPunct="1">
              <a:spcBef>
                <a:spcPts val="0"/>
              </a:spcBef>
              <a:spcAft>
                <a:spcPts val="0"/>
              </a:spcAft>
              <a:defRPr/>
            </a:pPr>
            <a:r>
              <a:rPr lang="tr-TR" sz="1800" b="1" dirty="0">
                <a:latin typeface="+mn-lt"/>
                <a:cs typeface="Arial" panose="020B0604020202020204" pitchFamily="34" charset="0"/>
              </a:rPr>
              <a:t>Türkiye’deki üniversitelerde lisansüstü öğrenim gören yabancı uyruklu </a:t>
            </a:r>
            <a:r>
              <a:rPr lang="tr-TR" sz="1800" b="1" dirty="0" smtClean="0">
                <a:latin typeface="+mn-lt"/>
                <a:cs typeface="Arial" panose="020B0604020202020204" pitchFamily="34" charset="0"/>
              </a:rPr>
              <a:t>   kişiler </a:t>
            </a:r>
            <a:r>
              <a:rPr lang="tr-TR" sz="1800" b="1" dirty="0">
                <a:latin typeface="+mn-lt"/>
                <a:cs typeface="Arial" panose="020B0604020202020204" pitchFamily="34" charset="0"/>
              </a:rPr>
              <a:t>proje kapsamında burs </a:t>
            </a:r>
            <a:r>
              <a:rPr lang="tr-TR" sz="1800" b="1" dirty="0" smtClean="0">
                <a:latin typeface="+mn-lt"/>
                <a:cs typeface="Arial" panose="020B0604020202020204" pitchFamily="34" charset="0"/>
              </a:rPr>
              <a:t>alabilirler.</a:t>
            </a:r>
            <a:endParaRPr lang="tr-TR" sz="1800" b="1" dirty="0">
              <a:latin typeface="+mn-lt"/>
              <a:cs typeface="Arial" panose="020B0604020202020204" pitchFamily="34" charset="0"/>
            </a:endParaRPr>
          </a:p>
        </p:txBody>
      </p:sp>
      <p:sp>
        <p:nvSpPr>
          <p:cNvPr id="17" name="Patlama 1 16"/>
          <p:cNvSpPr/>
          <p:nvPr/>
        </p:nvSpPr>
        <p:spPr>
          <a:xfrm>
            <a:off x="8112125" y="4005263"/>
            <a:ext cx="433388" cy="468312"/>
          </a:xfrm>
          <a:prstGeom prst="irregularSeal1">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pic>
        <p:nvPicPr>
          <p:cNvPr id="18" name="Resim 17"/>
          <p:cNvPicPr>
            <a:picLocks noChangeAspect="1"/>
          </p:cNvPicPr>
          <p:nvPr/>
        </p:nvPicPr>
        <p:blipFill>
          <a:blip r:embed="rId2">
            <a:extLst/>
          </a:blip>
          <a:stretch>
            <a:fillRect/>
          </a:stretch>
        </p:blipFill>
        <p:spPr>
          <a:xfrm>
            <a:off x="2483768" y="5013430"/>
            <a:ext cx="3714750" cy="1228725"/>
          </a:xfrm>
          <a:prstGeom prst="ellipse">
            <a:avLst/>
          </a:prstGeom>
          <a:ln>
            <a:noFill/>
          </a:ln>
          <a:effectLst>
            <a:softEdge rad="112500"/>
          </a:effectLst>
        </p:spPr>
      </p:pic>
      <p:sp>
        <p:nvSpPr>
          <p:cNvPr id="19"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570359" y="1628800"/>
          <a:ext cx="7890073"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397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8CA859-74CB-4EE3-B340-473CE7F31F58}" type="slidenum">
              <a:rPr lang="en-US">
                <a:solidFill>
                  <a:srgbClr val="898989"/>
                </a:solidFill>
                <a:cs typeface="Arial" charset="0"/>
              </a:rPr>
              <a:pPr fontAlgn="base">
                <a:spcBef>
                  <a:spcPct val="0"/>
                </a:spcBef>
                <a:spcAft>
                  <a:spcPct val="0"/>
                </a:spcAft>
              </a:pPr>
              <a:t>56</a:t>
            </a:fld>
            <a:endParaRPr lang="en-US">
              <a:solidFill>
                <a:srgbClr val="898989"/>
              </a:solidFill>
              <a:cs typeface="Arial" charset="0"/>
            </a:endParaRPr>
          </a:p>
        </p:txBody>
      </p:sp>
      <p:sp>
        <p:nvSpPr>
          <p:cNvPr id="5"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
        <p:nvSpPr>
          <p:cNvPr id="11" name="Dikdörtgen 10"/>
          <p:cNvSpPr/>
          <p:nvPr/>
        </p:nvSpPr>
        <p:spPr>
          <a:xfrm rot="16200000">
            <a:off x="-307276" y="2479355"/>
            <a:ext cx="3672409" cy="1971297"/>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2700000" scaled="1"/>
            <a:tileRect/>
          </a:gradFill>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2" name="Unvan 1"/>
          <p:cNvSpPr txBox="1">
            <a:spLocks/>
          </p:cNvSpPr>
          <p:nvPr/>
        </p:nvSpPr>
        <p:spPr>
          <a:xfrm>
            <a:off x="592138" y="2733675"/>
            <a:ext cx="1922462" cy="12001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800" dirty="0">
                <a:latin typeface="+mj-lt"/>
              </a:rPr>
              <a:t>Burs </a:t>
            </a:r>
            <a:endParaRPr lang="tr-TR" sz="1800" dirty="0" smtClean="0">
              <a:latin typeface="+mj-lt"/>
            </a:endParaRPr>
          </a:p>
          <a:p>
            <a:pPr algn="ctr" fontAlgn="auto">
              <a:spcAft>
                <a:spcPts val="0"/>
              </a:spcAft>
              <a:defRPr/>
            </a:pPr>
            <a:r>
              <a:rPr lang="tr-TR" sz="1800" dirty="0" smtClean="0">
                <a:latin typeface="+mj-lt"/>
              </a:rPr>
              <a:t>Ödemeleri </a:t>
            </a:r>
          </a:p>
          <a:p>
            <a:pPr algn="ctr" fontAlgn="auto">
              <a:spcAft>
                <a:spcPts val="0"/>
              </a:spcAft>
              <a:defRPr/>
            </a:pPr>
            <a:r>
              <a:rPr lang="tr-TR" sz="1800" dirty="0" smtClean="0">
                <a:latin typeface="+mj-lt"/>
              </a:rPr>
              <a:t>Kimin Sorumluluğunda?</a:t>
            </a:r>
            <a:endParaRPr lang="en-US" sz="1800" dirty="0">
              <a:latin typeface="+mj-lt"/>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69E1C6-E12D-4215-85DA-A618704D989A}" type="slidenum">
              <a:rPr lang="en-US">
                <a:solidFill>
                  <a:srgbClr val="898989"/>
                </a:solidFill>
                <a:cs typeface="Arial" charset="0"/>
              </a:rPr>
              <a:pPr fontAlgn="base">
                <a:spcBef>
                  <a:spcPct val="0"/>
                </a:spcBef>
                <a:spcAft>
                  <a:spcPct val="0"/>
                </a:spcAft>
              </a:pPr>
              <a:t>57</a:t>
            </a:fld>
            <a:endParaRPr lang="en-US">
              <a:solidFill>
                <a:srgbClr val="898989"/>
              </a:solidFill>
              <a:cs typeface="Arial" charset="0"/>
            </a:endParaRPr>
          </a:p>
        </p:txBody>
      </p:sp>
      <p:sp>
        <p:nvSpPr>
          <p:cNvPr id="5" name="Dikdörtgen 4"/>
          <p:cNvSpPr/>
          <p:nvPr/>
        </p:nvSpPr>
        <p:spPr>
          <a:xfrm>
            <a:off x="827088" y="1412875"/>
            <a:ext cx="6769100" cy="3529013"/>
          </a:xfrm>
          <a:prstGeom prst="rect">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6" name="Çapraz Köşesi Kesik Dikdörtgen 5"/>
          <p:cNvSpPr/>
          <p:nvPr/>
        </p:nvSpPr>
        <p:spPr>
          <a:xfrm flipH="1">
            <a:off x="827088" y="981075"/>
            <a:ext cx="2449512" cy="576263"/>
          </a:xfrm>
          <a:prstGeom prst="snip2DiagRect">
            <a:avLst>
              <a:gd name="adj1" fmla="val 33446"/>
              <a:gd name="adj2" fmla="val 31037"/>
            </a:avLst>
          </a:prstGeom>
          <a:solidFill>
            <a:srgbClr val="2C778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b="1" dirty="0">
                <a:solidFill>
                  <a:schemeClr val="bg1"/>
                </a:solidFill>
                <a:latin typeface="+mj-lt"/>
              </a:rPr>
              <a:t>LİSANS ÖĞRENCİSİ</a:t>
            </a:r>
            <a:endParaRPr lang="en-GB" b="1" dirty="0">
              <a:solidFill>
                <a:schemeClr val="bg1"/>
              </a:solidFill>
              <a:latin typeface="+mj-lt"/>
            </a:endParaRPr>
          </a:p>
        </p:txBody>
      </p:sp>
      <p:sp>
        <p:nvSpPr>
          <p:cNvPr id="7" name="Unvan 1"/>
          <p:cNvSpPr txBox="1">
            <a:spLocks/>
          </p:cNvSpPr>
          <p:nvPr/>
        </p:nvSpPr>
        <p:spPr>
          <a:xfrm>
            <a:off x="971550" y="1844675"/>
            <a:ext cx="6480175" cy="151288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marL="285750" indent="-285750" algn="just" fontAlgn="auto">
              <a:spcAft>
                <a:spcPts val="0"/>
              </a:spcAft>
              <a:buFont typeface="Wingdings" panose="05000000000000000000" pitchFamily="2" charset="2"/>
              <a:buChar char="Ø"/>
              <a:defRPr/>
            </a:pPr>
            <a:r>
              <a:rPr lang="tr-TR" sz="1600" b="0" dirty="0">
                <a:solidFill>
                  <a:sysClr val="windowText" lastClr="000000"/>
                </a:solidFill>
                <a:latin typeface="Calibri"/>
              </a:rPr>
              <a:t>Son iki sınıf öğrencisi </a:t>
            </a:r>
            <a:r>
              <a:rPr lang="tr-TR" sz="1600" b="0" dirty="0" smtClean="0">
                <a:solidFill>
                  <a:sysClr val="windowText" lastClr="000000"/>
                </a:solidFill>
                <a:latin typeface="Calibri"/>
              </a:rPr>
              <a:t>olması</a:t>
            </a:r>
          </a:p>
          <a:p>
            <a:pPr marL="285750" indent="-285750" algn="just" fontAlgn="auto">
              <a:spcAft>
                <a:spcPts val="0"/>
              </a:spcAft>
              <a:buFont typeface="Wingdings" panose="05000000000000000000" pitchFamily="2" charset="2"/>
              <a:buChar char="Ø"/>
              <a:defRPr/>
            </a:pPr>
            <a:r>
              <a:rPr lang="tr-TR" sz="1600" b="0" dirty="0" smtClean="0">
                <a:solidFill>
                  <a:sysClr val="windowText" lastClr="000000"/>
                </a:solidFill>
                <a:latin typeface="Calibri"/>
              </a:rPr>
              <a:t>H</a:t>
            </a:r>
            <a:r>
              <a:rPr lang="en-GB" sz="1600" b="0" dirty="0">
                <a:solidFill>
                  <a:sysClr val="windowText" lastClr="000000"/>
                </a:solidFill>
                <a:latin typeface="Calibri"/>
              </a:rPr>
              <a:t>azırlık hariç önceki yılların ağırlıklı genel not ortalamasının en az 4 üzerinden 2,5 veya 100 üzerinden 65 </a:t>
            </a:r>
            <a:r>
              <a:rPr lang="en-GB" sz="1600" b="0" dirty="0" smtClean="0">
                <a:solidFill>
                  <a:sysClr val="windowText" lastClr="000000"/>
                </a:solidFill>
                <a:latin typeface="Calibri"/>
              </a:rPr>
              <a:t>olması</a:t>
            </a:r>
            <a:endParaRPr lang="tr-TR" sz="1600" b="0" dirty="0">
              <a:solidFill>
                <a:sysClr val="windowText" lastClr="000000"/>
              </a:solidFill>
              <a:latin typeface="Calibri"/>
            </a:endParaRPr>
          </a:p>
          <a:p>
            <a:pPr marL="285750" indent="-285750" algn="just" fontAlgn="auto">
              <a:spcAft>
                <a:spcPts val="0"/>
              </a:spcAft>
              <a:buFont typeface="Wingdings" panose="05000000000000000000" pitchFamily="2" charset="2"/>
              <a:buChar char="Ø"/>
              <a:defRPr/>
            </a:pPr>
            <a:r>
              <a:rPr lang="tr-TR" sz="1600" b="0" dirty="0" smtClean="0">
                <a:solidFill>
                  <a:sysClr val="windowText" lastClr="000000"/>
                </a:solidFill>
                <a:latin typeface="Calibri"/>
              </a:rPr>
              <a:t>B</a:t>
            </a:r>
            <a:r>
              <a:rPr lang="en-GB" sz="1600" b="0" dirty="0">
                <a:solidFill>
                  <a:sysClr val="windowText" lastClr="000000"/>
                </a:solidFill>
                <a:latin typeface="Calibri"/>
              </a:rPr>
              <a:t>ölümünde hazırlık sınıfı hariç önceki yıllara ait ağırlıklı genel not ortalamasında ilk %</a:t>
            </a:r>
            <a:r>
              <a:rPr lang="en-GB" sz="1600" b="0" dirty="0" smtClean="0">
                <a:solidFill>
                  <a:sysClr val="windowText" lastClr="000000"/>
                </a:solidFill>
                <a:latin typeface="Calibri"/>
              </a:rPr>
              <a:t>20</a:t>
            </a:r>
            <a:r>
              <a:rPr lang="tr-TR" sz="1600" b="0" dirty="0" smtClean="0">
                <a:solidFill>
                  <a:sysClr val="windowText" lastClr="000000"/>
                </a:solidFill>
                <a:latin typeface="Calibri"/>
              </a:rPr>
              <a:t>’</a:t>
            </a:r>
            <a:r>
              <a:rPr lang="en-GB" sz="1600" b="0" dirty="0" smtClean="0">
                <a:solidFill>
                  <a:sysClr val="windowText" lastClr="000000"/>
                </a:solidFill>
                <a:latin typeface="Calibri"/>
              </a:rPr>
              <a:t>lik </a:t>
            </a:r>
            <a:r>
              <a:rPr lang="en-GB" sz="1600" b="0" dirty="0">
                <a:solidFill>
                  <a:sysClr val="windowText" lastClr="000000"/>
                </a:solidFill>
                <a:latin typeface="Calibri"/>
              </a:rPr>
              <a:t>dilime girmiş</a:t>
            </a:r>
            <a:r>
              <a:rPr lang="tr-TR" sz="1600" b="0" dirty="0">
                <a:solidFill>
                  <a:sysClr val="windowText" lastClr="000000"/>
                </a:solidFill>
                <a:latin typeface="Calibri"/>
              </a:rPr>
              <a:t> </a:t>
            </a:r>
            <a:r>
              <a:rPr lang="en-GB" sz="1600" b="0" dirty="0" smtClean="0">
                <a:solidFill>
                  <a:sysClr val="windowText" lastClr="000000"/>
                </a:solidFill>
                <a:latin typeface="Calibri"/>
              </a:rPr>
              <a:t>olma</a:t>
            </a:r>
            <a:r>
              <a:rPr lang="tr-TR" sz="1600" b="0" dirty="0" smtClean="0">
                <a:solidFill>
                  <a:sysClr val="windowText" lastClr="000000"/>
                </a:solidFill>
                <a:latin typeface="Calibri"/>
              </a:rPr>
              <a:t>sı</a:t>
            </a:r>
            <a:endParaRPr lang="tr-TR" sz="1600" b="0" dirty="0">
              <a:solidFill>
                <a:sysClr val="windowText" lastClr="000000"/>
              </a:solidFill>
              <a:latin typeface="Calibri"/>
            </a:endParaRPr>
          </a:p>
          <a:p>
            <a:pPr algn="ctr" fontAlgn="auto">
              <a:spcAft>
                <a:spcPts val="0"/>
              </a:spcAft>
              <a:defRPr/>
            </a:pPr>
            <a:r>
              <a:rPr lang="tr-TR" sz="1600" b="0" dirty="0" smtClean="0">
                <a:solidFill>
                  <a:schemeClr val="tx1"/>
                </a:solidFill>
                <a:latin typeface="+mn-lt"/>
              </a:rPr>
              <a:t> </a:t>
            </a:r>
            <a:endParaRPr lang="tr-TR" sz="1600" b="0" dirty="0">
              <a:solidFill>
                <a:schemeClr val="tx1"/>
              </a:solidFill>
              <a:latin typeface="+mn-lt"/>
            </a:endParaRPr>
          </a:p>
        </p:txBody>
      </p:sp>
      <p:sp>
        <p:nvSpPr>
          <p:cNvPr id="21"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
        <p:nvSpPr>
          <p:cNvPr id="12" name="Rectangle 2"/>
          <p:cNvSpPr>
            <a:spLocks noChangeArrowheads="1"/>
          </p:cNvSpPr>
          <p:nvPr/>
        </p:nvSpPr>
        <p:spPr bwMode="auto">
          <a:xfrm>
            <a:off x="1187450" y="3357563"/>
            <a:ext cx="6186488" cy="628650"/>
          </a:xfrm>
          <a:prstGeom prst="roundRect">
            <a:avLst/>
          </a:prstGeom>
          <a:solidFill>
            <a:srgbClr val="3690A8"/>
          </a:solidFill>
          <a:ln w="12700">
            <a:solidFill>
              <a:schemeClr val="bg1"/>
            </a:solidFill>
          </a:ln>
          <a:extLst/>
        </p:spPr>
        <p:style>
          <a:lnRef idx="3">
            <a:schemeClr val="lt1"/>
          </a:lnRef>
          <a:fillRef idx="1">
            <a:schemeClr val="accent5"/>
          </a:fillRef>
          <a:effectRef idx="1">
            <a:schemeClr val="accent5"/>
          </a:effectRef>
          <a:fontRef idx="minor">
            <a:schemeClr val="lt1"/>
          </a:fontRef>
        </p:style>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bg1"/>
                </a:solidFill>
                <a:latin typeface="Book Antiqua" pitchFamily="18" charset="0"/>
              </a:defRPr>
            </a:lvl9pPr>
          </a:lstStyle>
          <a:p>
            <a:pPr eaLnBrk="1" fontAlgn="auto" hangingPunct="1">
              <a:spcBef>
                <a:spcPts val="0"/>
              </a:spcBef>
              <a:spcAft>
                <a:spcPts val="0"/>
              </a:spcAft>
              <a:defRPr/>
            </a:pPr>
            <a:r>
              <a:rPr lang="tr-TR" altLang="tr-TR" dirty="0" smtClean="0">
                <a:latin typeface="Calibri" pitchFamily="34" charset="0"/>
              </a:rPr>
              <a:t>Bursun </a:t>
            </a:r>
            <a:r>
              <a:rPr lang="tr-TR" altLang="tr-TR" dirty="0">
                <a:latin typeface="Calibri" pitchFamily="34" charset="0"/>
              </a:rPr>
              <a:t>devamlılığı için başlangıçtaki şartlar aranmaz </a:t>
            </a:r>
            <a:r>
              <a:rPr lang="tr-TR" altLang="tr-TR" dirty="0" smtClean="0">
                <a:latin typeface="Calibri" pitchFamily="34" charset="0"/>
              </a:rPr>
              <a:t>ancak</a:t>
            </a:r>
            <a:r>
              <a:rPr lang="tr-TR" altLang="tr-TR" dirty="0">
                <a:latin typeface="Calibri" pitchFamily="34" charset="0"/>
              </a:rPr>
              <a:t>, </a:t>
            </a:r>
            <a:r>
              <a:rPr lang="tr-TR" altLang="tr-TR" dirty="0" smtClean="0">
                <a:latin typeface="Calibri" pitchFamily="34" charset="0"/>
              </a:rPr>
              <a:t> öğrencinin sınıfta kalması durumunda burs kesilir.</a:t>
            </a:r>
            <a:endParaRPr lang="tr-TR" altLang="tr-TR" dirty="0">
              <a:latin typeface="Calibri" pitchFamily="34" charset="0"/>
            </a:endParaRPr>
          </a:p>
        </p:txBody>
      </p:sp>
      <p:sp>
        <p:nvSpPr>
          <p:cNvPr id="14" name="Dikdörtgen 20"/>
          <p:cNvSpPr/>
          <p:nvPr/>
        </p:nvSpPr>
        <p:spPr>
          <a:xfrm>
            <a:off x="1211263" y="4202113"/>
            <a:ext cx="6162675" cy="595312"/>
          </a:xfrm>
          <a:prstGeom prst="roundRect">
            <a:avLst/>
          </a:prstGeom>
          <a:solidFill>
            <a:srgbClr val="3690A8"/>
          </a:solidFill>
          <a:ln w="19050"/>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defTabSz="711200" fontAlgn="auto">
              <a:lnSpc>
                <a:spcPct val="90000"/>
              </a:lnSpc>
              <a:spcAft>
                <a:spcPct val="35000"/>
              </a:spcAft>
              <a:defRPr/>
            </a:pPr>
            <a:r>
              <a:rPr lang="en-GB" sz="1600" dirty="0"/>
              <a:t>Bir projede aynı anda en fazla iki lisans öğrencisi bursiyer olarak yer alabilir</a:t>
            </a:r>
            <a:r>
              <a:rPr lang="tr-TR" sz="1600" dirty="0"/>
              <a:t>.</a:t>
            </a:r>
            <a:endParaRPr lang="tr-TR" sz="1600" dirty="0">
              <a:latin typeface="Futura Bk BT" pitchFamily="34" charset="0"/>
            </a:endParaRPr>
          </a:p>
        </p:txBody>
      </p:sp>
      <p:sp>
        <p:nvSpPr>
          <p:cNvPr id="22" name="Dikdörtgen 21"/>
          <p:cNvSpPr/>
          <p:nvPr/>
        </p:nvSpPr>
        <p:spPr>
          <a:xfrm>
            <a:off x="827088" y="5589588"/>
            <a:ext cx="6769100" cy="1008062"/>
          </a:xfrm>
          <a:prstGeom prst="rect">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3" name="Çapraz Köşesi Kesik Dikdörtgen 22"/>
          <p:cNvSpPr/>
          <p:nvPr/>
        </p:nvSpPr>
        <p:spPr>
          <a:xfrm flipH="1">
            <a:off x="827088" y="5157788"/>
            <a:ext cx="3240087" cy="574675"/>
          </a:xfrm>
          <a:prstGeom prst="snip2DiagRect">
            <a:avLst>
              <a:gd name="adj1" fmla="val 33446"/>
              <a:gd name="adj2" fmla="val 31037"/>
            </a:avLst>
          </a:prstGeom>
          <a:solidFill>
            <a:srgbClr val="2C778C"/>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b="1" dirty="0">
                <a:solidFill>
                  <a:schemeClr val="bg1"/>
                </a:solidFill>
                <a:latin typeface="+mj-lt"/>
              </a:rPr>
              <a:t>YÜKSEK LİSANS ÖĞRENCİSİ</a:t>
            </a:r>
            <a:endParaRPr lang="en-GB" b="1" dirty="0">
              <a:solidFill>
                <a:schemeClr val="bg1"/>
              </a:solidFill>
              <a:latin typeface="+mj-lt"/>
            </a:endParaRPr>
          </a:p>
        </p:txBody>
      </p:sp>
      <p:sp>
        <p:nvSpPr>
          <p:cNvPr id="24" name="Dikdörtgen 20"/>
          <p:cNvSpPr/>
          <p:nvPr/>
        </p:nvSpPr>
        <p:spPr>
          <a:xfrm>
            <a:off x="1217613" y="6070600"/>
            <a:ext cx="6156325" cy="382588"/>
          </a:xfrm>
          <a:prstGeom prst="roundRect">
            <a:avLst/>
          </a:prstGeom>
          <a:solidFill>
            <a:srgbClr val="3690A8"/>
          </a:solidFill>
          <a:ln w="19050"/>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defTabSz="711200" fontAlgn="auto">
              <a:lnSpc>
                <a:spcPct val="90000"/>
              </a:lnSpc>
              <a:spcAft>
                <a:spcPct val="35000"/>
              </a:spcAft>
              <a:defRPr/>
            </a:pPr>
            <a:r>
              <a:rPr lang="en-GB" sz="1600" dirty="0"/>
              <a:t>B</a:t>
            </a:r>
            <a:r>
              <a:rPr lang="tr-TR" sz="1600" dirty="0"/>
              <a:t>urs süresi </a:t>
            </a:r>
            <a:r>
              <a:rPr lang="tr-TR" sz="1600" b="1" dirty="0"/>
              <a:t>3</a:t>
            </a:r>
            <a:r>
              <a:rPr lang="tr-TR" sz="1600" dirty="0"/>
              <a:t> yılı geçemez</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EA0291-8492-4970-8117-D6BFE67878BC}" type="slidenum">
              <a:rPr lang="en-US">
                <a:solidFill>
                  <a:srgbClr val="898989"/>
                </a:solidFill>
                <a:cs typeface="Arial" charset="0"/>
              </a:rPr>
              <a:pPr fontAlgn="base">
                <a:spcBef>
                  <a:spcPct val="0"/>
                </a:spcBef>
                <a:spcAft>
                  <a:spcPct val="0"/>
                </a:spcAft>
              </a:pPr>
              <a:t>58</a:t>
            </a:fld>
            <a:endParaRPr lang="en-US">
              <a:solidFill>
                <a:srgbClr val="898989"/>
              </a:solidFill>
              <a:cs typeface="Arial" charset="0"/>
            </a:endParaRPr>
          </a:p>
        </p:txBody>
      </p:sp>
      <p:sp>
        <p:nvSpPr>
          <p:cNvPr id="21"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
        <p:nvSpPr>
          <p:cNvPr id="11" name="Dikdörtgen 10"/>
          <p:cNvSpPr/>
          <p:nvPr/>
        </p:nvSpPr>
        <p:spPr>
          <a:xfrm>
            <a:off x="827088" y="1974850"/>
            <a:ext cx="6769100" cy="1055688"/>
          </a:xfrm>
          <a:prstGeom prst="rect">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2" name="Çapraz Köşesi Kesik Dikdörtgen 11"/>
          <p:cNvSpPr/>
          <p:nvPr/>
        </p:nvSpPr>
        <p:spPr>
          <a:xfrm flipH="1">
            <a:off x="827088" y="1557338"/>
            <a:ext cx="2736850" cy="528637"/>
          </a:xfrm>
          <a:prstGeom prst="snip2DiagRect">
            <a:avLst>
              <a:gd name="adj1" fmla="val 33446"/>
              <a:gd name="adj2" fmla="val 31037"/>
            </a:avLst>
          </a:prstGeom>
          <a:solidFill>
            <a:srgbClr val="2B7589"/>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b="1" dirty="0">
                <a:solidFill>
                  <a:schemeClr val="bg1"/>
                </a:solidFill>
                <a:latin typeface="+mj-lt"/>
              </a:rPr>
              <a:t>DOKTORA ÖĞRENCİSİ</a:t>
            </a:r>
            <a:endParaRPr lang="en-GB" b="1" dirty="0">
              <a:solidFill>
                <a:schemeClr val="bg1"/>
              </a:solidFill>
              <a:latin typeface="+mj-lt"/>
            </a:endParaRPr>
          </a:p>
        </p:txBody>
      </p:sp>
      <p:sp>
        <p:nvSpPr>
          <p:cNvPr id="13" name="Dikdörtgen 20"/>
          <p:cNvSpPr/>
          <p:nvPr/>
        </p:nvSpPr>
        <p:spPr>
          <a:xfrm>
            <a:off x="1116013" y="2422525"/>
            <a:ext cx="6192837" cy="382588"/>
          </a:xfrm>
          <a:prstGeom prst="roundRect">
            <a:avLst/>
          </a:prstGeom>
          <a:solidFill>
            <a:srgbClr val="3690A8"/>
          </a:solidFill>
          <a:ln w="19050"/>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defTabSz="711200" fontAlgn="auto">
              <a:lnSpc>
                <a:spcPct val="90000"/>
              </a:lnSpc>
              <a:spcAft>
                <a:spcPct val="35000"/>
              </a:spcAft>
              <a:defRPr/>
            </a:pPr>
            <a:r>
              <a:rPr lang="en-GB" sz="1600" dirty="0"/>
              <a:t>B</a:t>
            </a:r>
            <a:r>
              <a:rPr lang="tr-TR" sz="1600" dirty="0"/>
              <a:t>urs süresi </a:t>
            </a:r>
            <a:r>
              <a:rPr lang="tr-TR" sz="1600" b="1" dirty="0"/>
              <a:t>6</a:t>
            </a:r>
            <a:r>
              <a:rPr lang="tr-TR" sz="1600" dirty="0"/>
              <a:t> yılı geçemez</a:t>
            </a:r>
          </a:p>
        </p:txBody>
      </p:sp>
      <p:sp>
        <p:nvSpPr>
          <p:cNvPr id="15" name="Dikdörtgen 14"/>
          <p:cNvSpPr/>
          <p:nvPr/>
        </p:nvSpPr>
        <p:spPr>
          <a:xfrm>
            <a:off x="827088" y="3790950"/>
            <a:ext cx="6769100" cy="1654175"/>
          </a:xfrm>
          <a:prstGeom prst="rect">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6" name="Çapraz Köşesi Kesik Dikdörtgen 15"/>
          <p:cNvSpPr/>
          <p:nvPr/>
        </p:nvSpPr>
        <p:spPr>
          <a:xfrm flipH="1">
            <a:off x="827088" y="3451225"/>
            <a:ext cx="3960812" cy="484188"/>
          </a:xfrm>
          <a:prstGeom prst="snip2DiagRect">
            <a:avLst>
              <a:gd name="adj1" fmla="val 33446"/>
              <a:gd name="adj2" fmla="val 31037"/>
            </a:avLst>
          </a:prstGeom>
          <a:solidFill>
            <a:srgbClr val="2B7589"/>
          </a:solidFill>
        </p:spPr>
        <p:style>
          <a:lnRef idx="3">
            <a:schemeClr val="lt1"/>
          </a:lnRef>
          <a:fillRef idx="1">
            <a:schemeClr val="accent5"/>
          </a:fillRef>
          <a:effectRef idx="1">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b="1" dirty="0">
                <a:solidFill>
                  <a:schemeClr val="bg1"/>
                </a:solidFill>
                <a:latin typeface="+mj-lt"/>
              </a:rPr>
              <a:t>DOKTORA SONRASI ARAŞTIRMACI</a:t>
            </a:r>
            <a:endParaRPr lang="en-GB" b="1" dirty="0">
              <a:solidFill>
                <a:schemeClr val="bg1"/>
              </a:solidFill>
              <a:latin typeface="+mj-lt"/>
            </a:endParaRPr>
          </a:p>
        </p:txBody>
      </p:sp>
      <p:sp>
        <p:nvSpPr>
          <p:cNvPr id="24" name="Unvan 1"/>
          <p:cNvSpPr txBox="1">
            <a:spLocks/>
          </p:cNvSpPr>
          <p:nvPr/>
        </p:nvSpPr>
        <p:spPr>
          <a:xfrm>
            <a:off x="971550" y="3648075"/>
            <a:ext cx="6480175" cy="15113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marL="285750" indent="-285750" algn="just" fontAlgn="auto">
              <a:spcAft>
                <a:spcPts val="0"/>
              </a:spcAft>
              <a:buFont typeface="Wingdings" panose="05000000000000000000" pitchFamily="2" charset="2"/>
              <a:buChar char="Ø"/>
              <a:defRPr/>
            </a:pPr>
            <a:endParaRPr lang="tr-TR" sz="1600" b="0" dirty="0" smtClean="0">
              <a:solidFill>
                <a:sysClr val="windowText" lastClr="000000"/>
              </a:solidFill>
              <a:latin typeface="Calibri"/>
            </a:endParaRPr>
          </a:p>
          <a:p>
            <a:pPr algn="just" fontAlgn="auto">
              <a:spcAft>
                <a:spcPts val="0"/>
              </a:spcAft>
              <a:defRPr/>
            </a:pPr>
            <a:endParaRPr lang="tr-TR" sz="1600" b="0" dirty="0">
              <a:solidFill>
                <a:schemeClr val="tx1"/>
              </a:solidFill>
              <a:latin typeface="+mn-lt"/>
            </a:endParaRPr>
          </a:p>
        </p:txBody>
      </p:sp>
      <p:sp>
        <p:nvSpPr>
          <p:cNvPr id="86025" name="Dikdörtgen 1"/>
          <p:cNvSpPr>
            <a:spLocks noChangeArrowheads="1"/>
          </p:cNvSpPr>
          <p:nvPr/>
        </p:nvSpPr>
        <p:spPr bwMode="auto">
          <a:xfrm>
            <a:off x="1030288" y="4000500"/>
            <a:ext cx="6421437" cy="1323975"/>
          </a:xfrm>
          <a:prstGeom prst="rect">
            <a:avLst/>
          </a:prstGeom>
          <a:noFill/>
          <a:ln w="9525">
            <a:noFill/>
            <a:miter lim="800000"/>
            <a:headEnd/>
            <a:tailEnd/>
          </a:ln>
        </p:spPr>
        <p:txBody>
          <a:bodyPr>
            <a:spAutoFit/>
          </a:bodyPr>
          <a:lstStyle/>
          <a:p>
            <a:pPr marL="285750" indent="-285750">
              <a:buFont typeface="Wingdings" pitchFamily="2" charset="2"/>
              <a:buChar char="Ø"/>
            </a:pPr>
            <a:endParaRPr lang="tr-TR" sz="1600">
              <a:latin typeface="Calibri" pitchFamily="34" charset="0"/>
            </a:endParaRPr>
          </a:p>
          <a:p>
            <a:pPr marL="285750" indent="-285750">
              <a:buFont typeface="Wingdings" pitchFamily="2" charset="2"/>
              <a:buChar char="Ø"/>
            </a:pPr>
            <a:r>
              <a:rPr lang="en-GB" sz="1600">
                <a:latin typeface="Calibri" pitchFamily="34" charset="0"/>
              </a:rPr>
              <a:t>Doktoralı ol</a:t>
            </a:r>
            <a:r>
              <a:rPr lang="tr-TR" sz="1600">
                <a:latin typeface="Calibri" pitchFamily="34" charset="0"/>
              </a:rPr>
              <a:t>ması ve</a:t>
            </a:r>
            <a:r>
              <a:rPr lang="en-GB" sz="1600">
                <a:latin typeface="Calibri" pitchFamily="34" charset="0"/>
              </a:rPr>
              <a:t> herhangi bir kurum/işyerinde çalışm</a:t>
            </a:r>
            <a:r>
              <a:rPr lang="tr-TR" sz="1600">
                <a:latin typeface="Calibri" pitchFamily="34" charset="0"/>
              </a:rPr>
              <a:t>ıyor olması</a:t>
            </a:r>
          </a:p>
          <a:p>
            <a:pPr marL="285750" indent="-285750">
              <a:buFont typeface="Wingdings" pitchFamily="2" charset="2"/>
              <a:buChar char="Ø"/>
            </a:pPr>
            <a:r>
              <a:rPr lang="en-GB" sz="1600">
                <a:latin typeface="Calibri" pitchFamily="34" charset="0"/>
              </a:rPr>
              <a:t>40 yaşını doldurmamış olma</a:t>
            </a:r>
            <a:r>
              <a:rPr lang="tr-TR" sz="1600">
                <a:latin typeface="Calibri" pitchFamily="34" charset="0"/>
              </a:rPr>
              <a:t>sı</a:t>
            </a:r>
          </a:p>
          <a:p>
            <a:pPr marL="285750" indent="-285750">
              <a:buFont typeface="Wingdings" pitchFamily="2" charset="2"/>
              <a:buChar char="Ø"/>
            </a:pPr>
            <a:r>
              <a:rPr lang="tr-TR" sz="1600">
                <a:latin typeface="Calibri" pitchFamily="34" charset="0"/>
              </a:rPr>
              <a:t>D</a:t>
            </a:r>
            <a:r>
              <a:rPr lang="en-GB" sz="1600">
                <a:latin typeface="Calibri" pitchFamily="34" charset="0"/>
              </a:rPr>
              <a:t>oktora/tıpta uzmanlık derecesinin alındığı tarih ile ilgili programın son başvuru tarihi arasında kalan sürenin 5 yıldan fazla olmaması</a:t>
            </a:r>
            <a:endParaRPr lang="tr-TR" sz="1600">
              <a:latin typeface="Calibri" pitchFamily="34"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B18FC-560E-446A-8549-9CDC714449B0}" type="slidenum">
              <a:rPr lang="en-US">
                <a:solidFill>
                  <a:srgbClr val="898989"/>
                </a:solidFill>
                <a:cs typeface="Arial" charset="0"/>
              </a:rPr>
              <a:pPr fontAlgn="base">
                <a:spcBef>
                  <a:spcPct val="0"/>
                </a:spcBef>
                <a:spcAft>
                  <a:spcPct val="0"/>
                </a:spcAft>
              </a:pPr>
              <a:t>59</a:t>
            </a:fld>
            <a:endParaRPr lang="en-US">
              <a:solidFill>
                <a:srgbClr val="898989"/>
              </a:solidFill>
              <a:cs typeface="Arial" charset="0"/>
            </a:endParaRPr>
          </a:p>
        </p:txBody>
      </p:sp>
      <p:sp>
        <p:nvSpPr>
          <p:cNvPr id="5" name="Rectangle 6"/>
          <p:cNvSpPr>
            <a:spLocks noChangeArrowheads="1"/>
          </p:cNvSpPr>
          <p:nvPr/>
        </p:nvSpPr>
        <p:spPr bwMode="auto">
          <a:xfrm>
            <a:off x="2555875" y="1566863"/>
            <a:ext cx="3455988" cy="584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fontAlgn="auto">
              <a:spcBef>
                <a:spcPts val="0"/>
              </a:spcBef>
              <a:spcAft>
                <a:spcPts val="0"/>
              </a:spcAft>
              <a:defRPr/>
            </a:pPr>
            <a:r>
              <a:rPr lang="tr-TR" sz="1600" dirty="0"/>
              <a:t>Sosyal Güvenlik Kurumu’nun (www.sgk.gov.tr) internet  sayfasından </a:t>
            </a:r>
          </a:p>
        </p:txBody>
      </p:sp>
      <p:sp>
        <p:nvSpPr>
          <p:cNvPr id="6" name="Rectangle 8"/>
          <p:cNvSpPr>
            <a:spLocks noChangeArrowheads="1"/>
          </p:cNvSpPr>
          <p:nvPr/>
        </p:nvSpPr>
        <p:spPr bwMode="auto">
          <a:xfrm>
            <a:off x="2555875" y="2636838"/>
            <a:ext cx="4608513" cy="584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fontAlgn="auto">
              <a:spcBef>
                <a:spcPts val="0"/>
              </a:spcBef>
              <a:spcAft>
                <a:spcPts val="0"/>
              </a:spcAft>
              <a:defRPr/>
            </a:pPr>
            <a:r>
              <a:rPr lang="tr-TR" sz="1600" dirty="0">
                <a:cs typeface="Arial" panose="020B0604020202020204" pitchFamily="34" charset="0"/>
              </a:rPr>
              <a:t>E-SGK --&gt;&gt; E-Hizmetler Uygulamasından varsa kişinin hizmet dökümü görüntülenebilir. </a:t>
            </a:r>
            <a:endParaRPr lang="tr-TR" sz="1600" dirty="0"/>
          </a:p>
        </p:txBody>
      </p:sp>
      <p:sp>
        <p:nvSpPr>
          <p:cNvPr id="7" name="AutoShape 9"/>
          <p:cNvSpPr>
            <a:spLocks noChangeArrowheads="1"/>
          </p:cNvSpPr>
          <p:nvPr/>
        </p:nvSpPr>
        <p:spPr bwMode="auto">
          <a:xfrm>
            <a:off x="323850" y="1063625"/>
            <a:ext cx="2160588" cy="1508125"/>
          </a:xfrm>
          <a:prstGeom prst="rightArrowCallout">
            <a:avLst>
              <a:gd name="adj1" fmla="val 23876"/>
              <a:gd name="adj2" fmla="val 21619"/>
              <a:gd name="adj3" fmla="val 22423"/>
              <a:gd name="adj4" fmla="val 81645"/>
            </a:avLst>
          </a:prstGeom>
          <a:solidFill>
            <a:srgbClr val="3795AF"/>
          </a:solidFill>
          <a:ln>
            <a:headEnd/>
            <a:tailEnd/>
          </a:ln>
        </p:spPr>
        <p:style>
          <a:lnRef idx="3">
            <a:schemeClr val="lt1"/>
          </a:lnRef>
          <a:fillRef idx="1">
            <a:schemeClr val="accent5"/>
          </a:fillRef>
          <a:effectRef idx="1">
            <a:schemeClr val="accent5"/>
          </a:effectRef>
          <a:fontRef idx="minor">
            <a:schemeClr val="lt1"/>
          </a:fontRef>
        </p:style>
        <p:txBody>
          <a:bodyPr anchor="ctr">
            <a:spAutoFit/>
          </a:bodyPr>
          <a:lstStyle/>
          <a:p>
            <a:pPr algn="ctr" fontAlgn="auto">
              <a:spcBef>
                <a:spcPts val="0"/>
              </a:spcBef>
              <a:spcAft>
                <a:spcPts val="0"/>
              </a:spcAft>
              <a:defRPr/>
            </a:pPr>
            <a:endParaRPr lang="tr-TR" sz="400" b="1" dirty="0"/>
          </a:p>
          <a:p>
            <a:pPr algn="ctr" fontAlgn="auto">
              <a:spcBef>
                <a:spcPts val="0"/>
              </a:spcBef>
              <a:spcAft>
                <a:spcPts val="0"/>
              </a:spcAft>
              <a:defRPr/>
            </a:pPr>
            <a:endParaRPr lang="tr-TR" sz="800" b="1" dirty="0"/>
          </a:p>
          <a:p>
            <a:pPr algn="ctr" fontAlgn="auto">
              <a:spcBef>
                <a:spcPts val="0"/>
              </a:spcBef>
              <a:spcAft>
                <a:spcPts val="0"/>
              </a:spcAft>
              <a:defRPr/>
            </a:pPr>
            <a:r>
              <a:rPr lang="tr-TR" sz="1600" b="1" dirty="0" err="1"/>
              <a:t>Bursiyerlerin</a:t>
            </a:r>
            <a:r>
              <a:rPr lang="tr-TR" sz="1600" b="1" dirty="0"/>
              <a:t> </a:t>
            </a:r>
          </a:p>
          <a:p>
            <a:pPr algn="ctr" fontAlgn="auto">
              <a:spcBef>
                <a:spcPts val="0"/>
              </a:spcBef>
              <a:spcAft>
                <a:spcPts val="0"/>
              </a:spcAft>
              <a:defRPr/>
            </a:pPr>
            <a:r>
              <a:rPr lang="tr-TR" sz="1600" b="1" dirty="0"/>
              <a:t>ücretli çalışıp çalışmadıklarına</a:t>
            </a:r>
          </a:p>
          <a:p>
            <a:pPr algn="ctr" fontAlgn="auto">
              <a:spcBef>
                <a:spcPts val="0"/>
              </a:spcBef>
              <a:spcAft>
                <a:spcPts val="0"/>
              </a:spcAft>
              <a:defRPr/>
            </a:pPr>
            <a:r>
              <a:rPr lang="tr-TR" sz="1600" b="1" dirty="0"/>
              <a:t>İlişkin kontrol</a:t>
            </a:r>
          </a:p>
          <a:p>
            <a:pPr algn="ctr" fontAlgn="auto">
              <a:spcBef>
                <a:spcPts val="0"/>
              </a:spcBef>
              <a:spcAft>
                <a:spcPts val="0"/>
              </a:spcAft>
              <a:defRPr/>
            </a:pPr>
            <a:r>
              <a:rPr lang="tr-TR" sz="1600" b="1" dirty="0"/>
              <a:t>  </a:t>
            </a:r>
          </a:p>
        </p:txBody>
      </p:sp>
      <p:sp>
        <p:nvSpPr>
          <p:cNvPr id="8" name="Aşağı Ok 7"/>
          <p:cNvSpPr/>
          <p:nvPr/>
        </p:nvSpPr>
        <p:spPr>
          <a:xfrm>
            <a:off x="2987675" y="2174875"/>
            <a:ext cx="484188" cy="406400"/>
          </a:xfrm>
          <a:prstGeom prst="down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9" name="Köşeleri Yuvarlanmış Dikdörtgen Belirtme Çizgisi 8"/>
          <p:cNvSpPr/>
          <p:nvPr/>
        </p:nvSpPr>
        <p:spPr>
          <a:xfrm>
            <a:off x="5651500" y="981075"/>
            <a:ext cx="2305050" cy="584200"/>
          </a:xfrm>
          <a:prstGeom prst="wedgeRoundRectCallout">
            <a:avLst>
              <a:gd name="adj1" fmla="val -33809"/>
              <a:gd name="adj2" fmla="val 75397"/>
              <a:gd name="adj3" fmla="val 16667"/>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87047" name="Dikdörtgen 9"/>
          <p:cNvSpPr>
            <a:spLocks noChangeArrowheads="1"/>
          </p:cNvSpPr>
          <p:nvPr/>
        </p:nvSpPr>
        <p:spPr bwMode="auto">
          <a:xfrm>
            <a:off x="5676900" y="933450"/>
            <a:ext cx="2495550" cy="523875"/>
          </a:xfrm>
          <a:prstGeom prst="rect">
            <a:avLst/>
          </a:prstGeom>
          <a:noFill/>
          <a:ln w="9525">
            <a:noFill/>
            <a:miter lim="800000"/>
            <a:headEnd/>
            <a:tailEnd/>
          </a:ln>
        </p:spPr>
        <p:txBody>
          <a:bodyPr>
            <a:spAutoFit/>
          </a:bodyPr>
          <a:lstStyle/>
          <a:p>
            <a:r>
              <a:rPr lang="tr-TR" sz="1400">
                <a:latin typeface="Calibri" pitchFamily="34" charset="0"/>
              </a:rPr>
              <a:t>(K</a:t>
            </a:r>
            <a:r>
              <a:rPr lang="en-US" sz="1400">
                <a:latin typeface="Calibri" pitchFamily="34" charset="0"/>
              </a:rPr>
              <a:t>işinin T.C. </a:t>
            </a:r>
            <a:r>
              <a:rPr lang="tr-TR" sz="1400">
                <a:latin typeface="Calibri" pitchFamily="34" charset="0"/>
              </a:rPr>
              <a:t>K</a:t>
            </a:r>
            <a:r>
              <a:rPr lang="en-US" sz="1400">
                <a:latin typeface="Calibri" pitchFamily="34" charset="0"/>
              </a:rPr>
              <a:t>imlik ve nüfus cüzdanı </a:t>
            </a:r>
            <a:r>
              <a:rPr lang="tr-TR" sz="1400">
                <a:latin typeface="Calibri" pitchFamily="34" charset="0"/>
              </a:rPr>
              <a:t>numarası</a:t>
            </a:r>
            <a:r>
              <a:rPr lang="en-US" sz="1400">
                <a:latin typeface="Calibri" pitchFamily="34" charset="0"/>
              </a:rPr>
              <a:t> bilgileri ile</a:t>
            </a:r>
            <a:r>
              <a:rPr lang="tr-TR" sz="1400">
                <a:latin typeface="Calibri" pitchFamily="34" charset="0"/>
              </a:rPr>
              <a:t>)</a:t>
            </a:r>
          </a:p>
        </p:txBody>
      </p:sp>
      <p:sp>
        <p:nvSpPr>
          <p:cNvPr id="12" name="Yuvarlatılmış Dikdörtgen 11"/>
          <p:cNvSpPr/>
          <p:nvPr/>
        </p:nvSpPr>
        <p:spPr>
          <a:xfrm>
            <a:off x="2675907" y="3705887"/>
            <a:ext cx="4248472" cy="656783"/>
          </a:xfrm>
          <a:prstGeom prst="roundRect">
            <a:avLst/>
          </a:prstGeom>
          <a:solidFill>
            <a:srgbClr val="6D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3" name="Dikdörtgen 12"/>
          <p:cNvSpPr/>
          <p:nvPr/>
        </p:nvSpPr>
        <p:spPr>
          <a:xfrm>
            <a:off x="2771775" y="3716338"/>
            <a:ext cx="4211638" cy="585787"/>
          </a:xfrm>
          <a:prstGeom prst="rect">
            <a:avLst/>
          </a:prstGeom>
        </p:spPr>
        <p:txBody>
          <a:bodyPr>
            <a:spAutoFit/>
          </a:bodyPr>
          <a:lstStyle/>
          <a:p>
            <a:pPr algn="ctr" fontAlgn="auto">
              <a:spcBef>
                <a:spcPts val="0"/>
              </a:spcBef>
              <a:spcAft>
                <a:spcPts val="0"/>
              </a:spcAft>
              <a:defRPr/>
            </a:pPr>
            <a:r>
              <a:rPr lang="tr-TR" sz="1556" dirty="0">
                <a:latin typeface="+mn-lt"/>
                <a:cs typeface="Arial" panose="020B0604020202020204" pitchFamily="34" charset="0"/>
              </a:rPr>
              <a:t>İsteğe Bağlı Sigortalılık dışındaki diğer hizmetler çalışan olarak değerlendirilmektedir.</a:t>
            </a:r>
            <a:endParaRPr lang="tr-TR" sz="1556" dirty="0">
              <a:latin typeface="+mn-lt"/>
              <a:cs typeface="+mn-cs"/>
            </a:endParaRPr>
          </a:p>
        </p:txBody>
      </p:sp>
      <p:pic>
        <p:nvPicPr>
          <p:cNvPr id="14" name="Picture 2"/>
          <p:cNvPicPr>
            <a:picLocks noChangeAspect="1" noChangeArrowheads="1"/>
          </p:cNvPicPr>
          <p:nvPr/>
        </p:nvPicPr>
        <p:blipFill>
          <a:blip r:embed="rId2"/>
          <a:srcRect/>
          <a:stretch>
            <a:fillRect/>
          </a:stretch>
        </p:blipFill>
        <p:spPr bwMode="auto">
          <a:xfrm>
            <a:off x="1666875" y="4387850"/>
            <a:ext cx="6000750" cy="2209800"/>
          </a:xfrm>
          <a:prstGeom prst="rect">
            <a:avLst/>
          </a:prstGeom>
          <a:ln w="28575">
            <a:solidFill>
              <a:schemeClr val="accent5">
                <a:lumMod val="60000"/>
                <a:lumOff val="40000"/>
              </a:schemeClr>
            </a:solidFill>
            <a:miter lim="800000"/>
            <a:headEnd/>
            <a:tailEnd/>
          </a:ln>
          <a:effectLst>
            <a:outerShdw blurRad="190500" algn="tl" rotWithShape="0">
              <a:srgbClr val="000000">
                <a:alpha val="70000"/>
              </a:srgbClr>
            </a:outerShdw>
          </a:effectLst>
          <a:extLst/>
        </p:spPr>
      </p:pic>
      <p:sp>
        <p:nvSpPr>
          <p:cNvPr id="15" name="Unvan 1"/>
          <p:cNvSpPr txBox="1">
            <a:spLocks/>
          </p:cNvSpPr>
          <p:nvPr/>
        </p:nvSpPr>
        <p:spPr>
          <a:xfrm>
            <a:off x="360363" y="-12700"/>
            <a:ext cx="8243887"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just" fontAlgn="auto">
              <a:spcAft>
                <a:spcPts val="0"/>
              </a:spcAft>
              <a:defRPr/>
            </a:pPr>
            <a:r>
              <a:rPr lang="tr-TR" sz="2600" dirty="0" smtClean="0">
                <a:latin typeface="+mj-lt"/>
              </a:rPr>
              <a:t>Burs Ödemeleri</a:t>
            </a:r>
            <a:endParaRPr lang="tr-TR" sz="2600" dirty="0">
              <a:latin typeface="+mj-lt"/>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2867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3959DE-629D-4DDB-9063-0DFF9970B978}" type="slidenum">
              <a:rPr lang="en-US">
                <a:solidFill>
                  <a:srgbClr val="898989"/>
                </a:solidFill>
                <a:cs typeface="Arial" charset="0"/>
              </a:rPr>
              <a:pPr fontAlgn="base">
                <a:spcBef>
                  <a:spcPct val="0"/>
                </a:spcBef>
                <a:spcAft>
                  <a:spcPct val="0"/>
                </a:spcAft>
              </a:pPr>
              <a:t>6</a:t>
            </a:fld>
            <a:endParaRPr lang="en-US">
              <a:solidFill>
                <a:srgbClr val="898989"/>
              </a:solidFill>
              <a:cs typeface="Arial" charset="0"/>
            </a:endParaRPr>
          </a:p>
        </p:txBody>
      </p:sp>
      <p:sp>
        <p:nvSpPr>
          <p:cNvPr id="11" name="Teardrop 10"/>
          <p:cNvSpPr/>
          <p:nvPr/>
        </p:nvSpPr>
        <p:spPr>
          <a:xfrm rot="2700000">
            <a:off x="3829050" y="2636838"/>
            <a:ext cx="1511300" cy="1511300"/>
          </a:xfrm>
          <a:prstGeom prst="teardrop">
            <a:avLst>
              <a:gd name="adj" fmla="val 1000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2" name="Freeform 11"/>
          <p:cNvSpPr/>
          <p:nvPr/>
        </p:nvSpPr>
        <p:spPr>
          <a:xfrm>
            <a:off x="3879850" y="2687638"/>
            <a:ext cx="1411288"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1454" tIns="221952" rIns="222258" bIns="221951" spcCol="1270" anchor="ctr"/>
          <a:lstStyle/>
          <a:p>
            <a:pPr algn="ctr" defTabSz="711200" fontAlgn="auto">
              <a:lnSpc>
                <a:spcPct val="90000"/>
              </a:lnSpc>
              <a:spcAft>
                <a:spcPct val="35000"/>
              </a:spcAft>
              <a:defRPr/>
            </a:pPr>
            <a:r>
              <a:rPr lang="tr-TR" sz="1600" dirty="0"/>
              <a:t>Kabulü</a:t>
            </a:r>
            <a:endParaRPr lang="tr-TR" sz="1100" dirty="0"/>
          </a:p>
        </p:txBody>
      </p:sp>
      <p:sp>
        <p:nvSpPr>
          <p:cNvPr id="13" name="Teardrop 12"/>
          <p:cNvSpPr/>
          <p:nvPr/>
        </p:nvSpPr>
        <p:spPr>
          <a:xfrm rot="2700000">
            <a:off x="2266950" y="2636838"/>
            <a:ext cx="1511300" cy="1511300"/>
          </a:xfrm>
          <a:prstGeom prst="teardrop">
            <a:avLst>
              <a:gd name="adj" fmla="val 100000"/>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14" name="Freeform 13"/>
          <p:cNvSpPr/>
          <p:nvPr/>
        </p:nvSpPr>
        <p:spPr>
          <a:xfrm>
            <a:off x="2316163" y="2687638"/>
            <a:ext cx="1411287"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3511139"/>
              <a:satOff val="-4379"/>
              <a:lumOff val="10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Değerlendirilmesi</a:t>
            </a:r>
            <a:endParaRPr lang="tr-TR" sz="1050" dirty="0"/>
          </a:p>
        </p:txBody>
      </p:sp>
      <p:sp>
        <p:nvSpPr>
          <p:cNvPr id="15" name="Teardrop 14"/>
          <p:cNvSpPr/>
          <p:nvPr/>
        </p:nvSpPr>
        <p:spPr>
          <a:xfrm rot="2700000">
            <a:off x="704057" y="2636044"/>
            <a:ext cx="1511300" cy="1512887"/>
          </a:xfrm>
          <a:prstGeom prst="teardrop">
            <a:avLst>
              <a:gd name="adj" fmla="val 10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Freeform 15"/>
          <p:cNvSpPr/>
          <p:nvPr/>
        </p:nvSpPr>
        <p:spPr>
          <a:xfrm>
            <a:off x="754063" y="2687638"/>
            <a:ext cx="1411287"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Proje Başvurusu</a:t>
            </a:r>
          </a:p>
        </p:txBody>
      </p:sp>
      <p:sp>
        <p:nvSpPr>
          <p:cNvPr id="18" name="17 Yukarı Bükülü Ok"/>
          <p:cNvSpPr/>
          <p:nvPr/>
        </p:nvSpPr>
        <p:spPr>
          <a:xfrm>
            <a:off x="1763713" y="4005263"/>
            <a:ext cx="2592387" cy="431800"/>
          </a:xfrm>
          <a:prstGeom prst="curvedUpArrow">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21" name="Oval 20"/>
          <p:cNvSpPr/>
          <p:nvPr/>
        </p:nvSpPr>
        <p:spPr>
          <a:xfrm>
            <a:off x="1755775" y="4581525"/>
            <a:ext cx="2744788" cy="1079500"/>
          </a:xfrm>
          <a:prstGeom prst="ellipse">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2" name="Metin kutusu 2"/>
          <p:cNvSpPr txBox="1">
            <a:spLocks noChangeArrowheads="1"/>
          </p:cNvSpPr>
          <p:nvPr/>
        </p:nvSpPr>
        <p:spPr bwMode="auto">
          <a:xfrm>
            <a:off x="1692275" y="4724400"/>
            <a:ext cx="2879725" cy="831850"/>
          </a:xfrm>
          <a:prstGeom prst="rect">
            <a:avLst/>
          </a:prstGeom>
          <a:noFill/>
          <a:ln>
            <a:noFill/>
          </a:ln>
          <a:extLst/>
        </p:spPr>
        <p:txBody>
          <a:bodyPr>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algn="ctr" eaLnBrk="1" fontAlgn="auto" hangingPunct="1">
              <a:spcBef>
                <a:spcPts val="0"/>
              </a:spcBef>
              <a:spcAft>
                <a:spcPts val="0"/>
              </a:spcAft>
              <a:buFont typeface="Arial" pitchFamily="34" charset="0"/>
              <a:buNone/>
              <a:defRPr/>
            </a:pPr>
            <a:r>
              <a:rPr lang="tr-TR" altLang="tr-TR" sz="1600" dirty="0" smtClean="0">
                <a:latin typeface="+mn-lt"/>
                <a:cs typeface="+mn-cs"/>
              </a:rPr>
              <a:t>TÜBİTAK tarafından</a:t>
            </a:r>
          </a:p>
          <a:p>
            <a:pPr algn="ctr" eaLnBrk="1" fontAlgn="auto" hangingPunct="1">
              <a:spcBef>
                <a:spcPts val="0"/>
              </a:spcBef>
              <a:spcAft>
                <a:spcPts val="0"/>
              </a:spcAft>
              <a:buFont typeface="Arial" pitchFamily="34" charset="0"/>
              <a:buNone/>
              <a:defRPr/>
            </a:pPr>
            <a:r>
              <a:rPr lang="tr-TR" altLang="tr-TR" sz="1600" dirty="0" smtClean="0">
                <a:latin typeface="+mn-lt"/>
                <a:cs typeface="+mn-cs"/>
              </a:rPr>
              <a:t>belirlenen esas ve usullere göre yapılır</a:t>
            </a:r>
            <a:endParaRPr lang="tr-TR" altLang="tr-TR" sz="1600" dirty="0">
              <a:latin typeface="+mn-lt"/>
              <a:cs typeface="+mn-cs"/>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8806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EC6670-2439-4482-BAE0-074816AA9ECC}" type="slidenum">
              <a:rPr lang="en-US">
                <a:solidFill>
                  <a:srgbClr val="898989"/>
                </a:solidFill>
                <a:cs typeface="Arial" charset="0"/>
              </a:rPr>
              <a:pPr fontAlgn="base">
                <a:spcBef>
                  <a:spcPct val="0"/>
                </a:spcBef>
                <a:spcAft>
                  <a:spcPct val="0"/>
                </a:spcAft>
              </a:pPr>
              <a:t>60</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5"/>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5"/>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Adem POLAT</a:t>
              </a:r>
            </a:p>
          </p:txBody>
        </p:sp>
      </p:grpSp>
      <p:sp>
        <p:nvSpPr>
          <p:cNvPr id="9" name="Dikdörtgen 8"/>
          <p:cNvSpPr/>
          <p:nvPr/>
        </p:nvSpPr>
        <p:spPr>
          <a:xfrm>
            <a:off x="2430463" y="3789363"/>
            <a:ext cx="6245225" cy="522287"/>
          </a:xfrm>
          <a:prstGeom prst="rect">
            <a:avLst/>
          </a:prstGeom>
        </p:spPr>
        <p:txBody>
          <a:bodyPr>
            <a:spAutoFit/>
          </a:bodyPr>
          <a:lstStyle/>
          <a:p>
            <a:pPr fontAlgn="auto">
              <a:spcBef>
                <a:spcPts val="0"/>
              </a:spcBef>
              <a:spcAft>
                <a:spcPts val="0"/>
              </a:spcAft>
              <a:defRPr/>
            </a:pPr>
            <a:r>
              <a:rPr lang="tr-TR" sz="2800" dirty="0">
                <a:effectLst>
                  <a:outerShdw blurRad="38100" dist="38100" dir="2700000" algn="tl">
                    <a:srgbClr val="000000">
                      <a:alpha val="43137"/>
                    </a:srgbClr>
                  </a:outerShdw>
                </a:effectLst>
                <a:latin typeface="+mn-lt"/>
                <a:cs typeface="+mn-cs"/>
              </a:rPr>
              <a:t>Kurum Hissesi</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Unvan 1"/>
          <p:cNvSpPr>
            <a:spLocks noGrp="1"/>
          </p:cNvSpPr>
          <p:nvPr>
            <p:ph type="title"/>
          </p:nvPr>
        </p:nvSpPr>
        <p:spPr>
          <a:xfrm>
            <a:off x="323850" y="44450"/>
            <a:ext cx="6804025" cy="706438"/>
          </a:xfrm>
        </p:spPr>
        <p:txBody>
          <a:bodyPr/>
          <a:lstStyle/>
          <a:p>
            <a:r>
              <a:rPr lang="tr-TR" sz="2800" smtClean="0"/>
              <a:t>Kurum Hissesi</a:t>
            </a:r>
          </a:p>
        </p:txBody>
      </p:sp>
      <p:sp>
        <p:nvSpPr>
          <p:cNvPr id="8909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B1954E-5778-463B-9E15-71F13A8C9492}" type="slidenum">
              <a:rPr lang="en-US">
                <a:solidFill>
                  <a:srgbClr val="898989"/>
                </a:solidFill>
                <a:cs typeface="Arial" charset="0"/>
              </a:rPr>
              <a:pPr fontAlgn="base">
                <a:spcBef>
                  <a:spcPct val="0"/>
                </a:spcBef>
                <a:spcAft>
                  <a:spcPct val="0"/>
                </a:spcAft>
              </a:pPr>
              <a:t>61</a:t>
            </a:fld>
            <a:endParaRPr lang="en-US">
              <a:solidFill>
                <a:srgbClr val="898989"/>
              </a:solidFill>
              <a:cs typeface="Arial" charset="0"/>
            </a:endParaRPr>
          </a:p>
        </p:txBody>
      </p:sp>
      <p:sp>
        <p:nvSpPr>
          <p:cNvPr id="17" name="Dikdörtgen 16"/>
          <p:cNvSpPr/>
          <p:nvPr/>
        </p:nvSpPr>
        <p:spPr>
          <a:xfrm>
            <a:off x="1187450" y="2198688"/>
            <a:ext cx="3097213" cy="3459162"/>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sz="1600" dirty="0"/>
              <a:t>Projenin yürütülmesi ve sonuçlandırılması aşamasında Yürütücü Kurum/Kuruluşun imkânlarından faydalanılması karşılığında, proje maliyetine bağlı olarak projenin tâbi olduğu esaslarda belirtilen hususlar çerçevesinde hesaplanan  ve projenin yürütüldüğü</a:t>
            </a:r>
            <a:r>
              <a:rPr lang="tr-TR" b="1" i="1" dirty="0"/>
              <a:t> </a:t>
            </a:r>
            <a:r>
              <a:rPr lang="tr-TR" b="1" i="1" u="sng" dirty="0">
                <a:solidFill>
                  <a:schemeClr val="accent5">
                    <a:lumMod val="50000"/>
                  </a:schemeClr>
                </a:solidFill>
              </a:rPr>
              <a:t>birimin</a:t>
            </a:r>
            <a:r>
              <a:rPr lang="tr-TR" b="1" i="1" dirty="0"/>
              <a:t> </a:t>
            </a:r>
            <a:r>
              <a:rPr lang="tr-TR" sz="1600" dirty="0"/>
              <a:t>bilimsel araştırmalarında kullanılmak üzere proje bütçesinde yer alan ödenektir.</a:t>
            </a:r>
          </a:p>
        </p:txBody>
      </p:sp>
      <p:grpSp>
        <p:nvGrpSpPr>
          <p:cNvPr id="18" name="Grup 17"/>
          <p:cNvGrpSpPr/>
          <p:nvPr/>
        </p:nvGrpSpPr>
        <p:grpSpPr>
          <a:xfrm>
            <a:off x="1619672" y="1537605"/>
            <a:ext cx="2232248" cy="811275"/>
            <a:chOff x="689265" y="869300"/>
            <a:chExt cx="1927629" cy="955291"/>
          </a:xfrm>
          <a:solidFill>
            <a:srgbClr val="5DB3CB"/>
          </a:solidFill>
        </p:grpSpPr>
        <p:sp>
          <p:nvSpPr>
            <p:cNvPr id="19" name="Akış Çizelgesi: Sayfa Dışı Bağlayıcısı 18"/>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20"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Mevcut  Durum</a:t>
              </a:r>
              <a:endParaRPr lang="tr-TR" sz="2000" dirty="0">
                <a:solidFill>
                  <a:schemeClr val="bg1"/>
                </a:solidFill>
              </a:endParaRPr>
            </a:p>
          </p:txBody>
        </p:sp>
      </p:grpSp>
      <p:sp>
        <p:nvSpPr>
          <p:cNvPr id="25" name="Dikdörtgen 24"/>
          <p:cNvSpPr/>
          <p:nvPr/>
        </p:nvSpPr>
        <p:spPr>
          <a:xfrm>
            <a:off x="4932363" y="2209800"/>
            <a:ext cx="3095625" cy="3409950"/>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600" dirty="0"/>
              <a:t>Projenin yürütülmesi ve sonuçlandırılması aşamasında kurumun imkânlarından faydalanılması karşılığı proje maliyetine bağlı olarak TÜBİTAK tarafından hesaplanan ve projenin yürütüldüğü </a:t>
            </a:r>
            <a:r>
              <a:rPr lang="tr-TR" b="1" i="1" u="sng" dirty="0">
                <a:solidFill>
                  <a:schemeClr val="accent5">
                    <a:lumMod val="50000"/>
                  </a:schemeClr>
                </a:solidFill>
              </a:rPr>
              <a:t>kurumun</a:t>
            </a:r>
            <a:r>
              <a:rPr lang="tr-TR" sz="1600" dirty="0"/>
              <a:t> Ar-Ge faaliyetlerinde kullanılmak üzere proje bütçesine dahil edilen tutardır.</a:t>
            </a:r>
          </a:p>
        </p:txBody>
      </p:sp>
      <p:sp>
        <p:nvSpPr>
          <p:cNvPr id="30" name="Dikdörtgen 29"/>
          <p:cNvSpPr/>
          <p:nvPr/>
        </p:nvSpPr>
        <p:spPr>
          <a:xfrm>
            <a:off x="611560" y="5877273"/>
            <a:ext cx="8031411" cy="479390"/>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en-GB" sz="1400" b="1" dirty="0"/>
              <a:t>Proje çalışmalarında kurumun altyapısından yararlanılmaması durumunda (sosyal nitelikli projeler, anket çalışması vb.)  bu projelere kurum hissesi ödenmez. </a:t>
            </a:r>
            <a:endParaRPr lang="tr-TR" sz="1400" b="1" dirty="0"/>
          </a:p>
        </p:txBody>
      </p:sp>
      <p:grpSp>
        <p:nvGrpSpPr>
          <p:cNvPr id="32" name="Grup 31"/>
          <p:cNvGrpSpPr/>
          <p:nvPr/>
        </p:nvGrpSpPr>
        <p:grpSpPr>
          <a:xfrm>
            <a:off x="5364088" y="1556792"/>
            <a:ext cx="2232248" cy="811275"/>
            <a:chOff x="689265" y="869300"/>
            <a:chExt cx="1927629" cy="955291"/>
          </a:xfrm>
          <a:solidFill>
            <a:srgbClr val="5DB3CB"/>
          </a:solidFill>
        </p:grpSpPr>
        <p:sp>
          <p:nvSpPr>
            <p:cNvPr id="33" name="Akış Çizelgesi: Sayfa Dışı Bağlayıcısı 32"/>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34"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Yeni  Durum</a:t>
              </a:r>
              <a:endParaRPr lang="tr-TR" sz="2000" dirty="0">
                <a:solidFill>
                  <a:schemeClr val="bg1"/>
                </a:solidFill>
              </a:endParaRPr>
            </a:p>
          </p:txBody>
        </p:sp>
      </p:grpSp>
      <p:sp>
        <p:nvSpPr>
          <p:cNvPr id="35" name="Sağ Ok 34"/>
          <p:cNvSpPr/>
          <p:nvPr/>
        </p:nvSpPr>
        <p:spPr>
          <a:xfrm rot="5400000">
            <a:off x="2446338" y="5441950"/>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6" name="Sağ Ok 35"/>
          <p:cNvSpPr/>
          <p:nvPr/>
        </p:nvSpPr>
        <p:spPr>
          <a:xfrm rot="5400000">
            <a:off x="6372225" y="5419725"/>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7" name="Çift Dalga 36"/>
          <p:cNvSpPr/>
          <p:nvPr/>
        </p:nvSpPr>
        <p:spPr>
          <a:xfrm>
            <a:off x="3348038" y="981075"/>
            <a:ext cx="2303462" cy="576263"/>
          </a:xfrm>
          <a:prstGeom prst="doubleWave">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b="1" dirty="0">
                <a:latin typeface="+mj-lt"/>
              </a:rPr>
              <a:t>NEDİR?</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Unvan 1"/>
          <p:cNvSpPr>
            <a:spLocks noGrp="1"/>
          </p:cNvSpPr>
          <p:nvPr>
            <p:ph type="title"/>
          </p:nvPr>
        </p:nvSpPr>
        <p:spPr>
          <a:xfrm>
            <a:off x="323850" y="44450"/>
            <a:ext cx="6804025" cy="706438"/>
          </a:xfrm>
        </p:spPr>
        <p:txBody>
          <a:bodyPr/>
          <a:lstStyle/>
          <a:p>
            <a:r>
              <a:rPr lang="tr-TR" sz="2800" smtClean="0"/>
              <a:t>Kurum Hissesi </a:t>
            </a:r>
          </a:p>
        </p:txBody>
      </p:sp>
      <p:sp>
        <p:nvSpPr>
          <p:cNvPr id="9011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AD6E5-4FB6-457F-8991-ABE7B3D60220}" type="slidenum">
              <a:rPr lang="en-US">
                <a:solidFill>
                  <a:srgbClr val="898989"/>
                </a:solidFill>
                <a:cs typeface="Arial" charset="0"/>
              </a:rPr>
              <a:pPr fontAlgn="base">
                <a:spcBef>
                  <a:spcPct val="0"/>
                </a:spcBef>
                <a:spcAft>
                  <a:spcPct val="0"/>
                </a:spcAft>
              </a:pPr>
              <a:t>62</a:t>
            </a:fld>
            <a:endParaRPr lang="en-US">
              <a:solidFill>
                <a:srgbClr val="898989"/>
              </a:solidFill>
              <a:cs typeface="Arial" charset="0"/>
            </a:endParaRPr>
          </a:p>
        </p:txBody>
      </p:sp>
      <p:sp>
        <p:nvSpPr>
          <p:cNvPr id="9" name="Yuvarlatılmış Dikdörtgen 8"/>
          <p:cNvSpPr/>
          <p:nvPr/>
        </p:nvSpPr>
        <p:spPr>
          <a:xfrm>
            <a:off x="2843808" y="4344768"/>
            <a:ext cx="4104456" cy="1800200"/>
          </a:xfrm>
          <a:prstGeom prst="round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grpSp>
        <p:nvGrpSpPr>
          <p:cNvPr id="90118" name="Grup 12"/>
          <p:cNvGrpSpPr>
            <a:grpSpLocks/>
          </p:cNvGrpSpPr>
          <p:nvPr/>
        </p:nvGrpSpPr>
        <p:grpSpPr bwMode="auto">
          <a:xfrm>
            <a:off x="3478213" y="5497513"/>
            <a:ext cx="3268662" cy="1027112"/>
            <a:chOff x="331514" y="3344891"/>
            <a:chExt cx="3268998" cy="1028448"/>
          </a:xfrm>
        </p:grpSpPr>
        <p:sp>
          <p:nvSpPr>
            <p:cNvPr id="14" name="Dikdörtgen Belirtme Çizgisi 13"/>
            <p:cNvSpPr/>
            <p:nvPr/>
          </p:nvSpPr>
          <p:spPr>
            <a:xfrm>
              <a:off x="331514" y="3344891"/>
              <a:ext cx="3268998" cy="1028448"/>
            </a:xfrm>
            <a:prstGeom prst="wedgeRectCallout">
              <a:avLst>
                <a:gd name="adj1" fmla="val 20250"/>
                <a:gd name="adj2" fmla="val -607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Dikdörtgen 14"/>
            <p:cNvSpPr/>
            <p:nvPr/>
          </p:nvSpPr>
          <p:spPr>
            <a:xfrm>
              <a:off x="331514" y="3344891"/>
              <a:ext cx="3268998" cy="10284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fontAlgn="auto">
                <a:lnSpc>
                  <a:spcPct val="90000"/>
                </a:lnSpc>
                <a:spcAft>
                  <a:spcPct val="35000"/>
                </a:spcAft>
                <a:defRPr/>
              </a:pPr>
              <a:r>
                <a:rPr lang="tr-TR" dirty="0"/>
                <a:t>01.01.2015 tarihinden itibaren desteklenmesine karar verilen projeler için</a:t>
              </a:r>
              <a:endParaRPr lang="tr-TR" sz="3200" dirty="0"/>
            </a:p>
          </p:txBody>
        </p:sp>
      </p:grpSp>
      <p:sp>
        <p:nvSpPr>
          <p:cNvPr id="90119" name="Dikdörtgen 15"/>
          <p:cNvSpPr>
            <a:spLocks noChangeArrowheads="1"/>
          </p:cNvSpPr>
          <p:nvPr/>
        </p:nvSpPr>
        <p:spPr bwMode="auto">
          <a:xfrm>
            <a:off x="2916238" y="4489450"/>
            <a:ext cx="4572000" cy="922338"/>
          </a:xfrm>
          <a:prstGeom prst="rect">
            <a:avLst/>
          </a:prstGeom>
          <a:noFill/>
          <a:ln w="9525">
            <a:noFill/>
            <a:miter lim="800000"/>
            <a:headEnd/>
            <a:tailEnd/>
          </a:ln>
        </p:spPr>
        <p:txBody>
          <a:bodyPr>
            <a:spAutoFit/>
          </a:bodyPr>
          <a:lstStyle/>
          <a:p>
            <a:r>
              <a:rPr lang="tr-TR">
                <a:solidFill>
                  <a:schemeClr val="bg1"/>
                </a:solidFill>
                <a:latin typeface="Calibri" pitchFamily="34" charset="0"/>
              </a:rPr>
              <a:t>Kurum hissesinin performansa göre belirlenmesine ve harcanmasına ilişkin hükümler uygulanır.</a:t>
            </a:r>
          </a:p>
        </p:txBody>
      </p:sp>
      <p:sp>
        <p:nvSpPr>
          <p:cNvPr id="17" name="Yuvarlatılmış Dikdörtgen 16"/>
          <p:cNvSpPr/>
          <p:nvPr/>
        </p:nvSpPr>
        <p:spPr>
          <a:xfrm>
            <a:off x="467544" y="1661910"/>
            <a:ext cx="4104456" cy="1800200"/>
          </a:xfrm>
          <a:prstGeom prst="round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90123" name="Dikdörtgen 20"/>
          <p:cNvSpPr>
            <a:spLocks noChangeArrowheads="1"/>
          </p:cNvSpPr>
          <p:nvPr/>
        </p:nvSpPr>
        <p:spPr bwMode="auto">
          <a:xfrm>
            <a:off x="633413" y="1822450"/>
            <a:ext cx="3903662" cy="923925"/>
          </a:xfrm>
          <a:prstGeom prst="rect">
            <a:avLst/>
          </a:prstGeom>
          <a:noFill/>
          <a:ln w="9525">
            <a:noFill/>
            <a:miter lim="800000"/>
            <a:headEnd/>
            <a:tailEnd/>
          </a:ln>
        </p:spPr>
        <p:txBody>
          <a:bodyPr>
            <a:spAutoFit/>
          </a:bodyPr>
          <a:lstStyle/>
          <a:p>
            <a:r>
              <a:rPr lang="tr-TR">
                <a:solidFill>
                  <a:schemeClr val="bg1"/>
                </a:solidFill>
                <a:latin typeface="Calibri" pitchFamily="34" charset="0"/>
              </a:rPr>
              <a:t>Proje Teşvik İkramiyesi dışında kalan proje bütçesinin en fazla %10’u olarak hesaplanır ve proje bütçesine eklenir. </a:t>
            </a:r>
          </a:p>
        </p:txBody>
      </p:sp>
      <p:sp>
        <p:nvSpPr>
          <p:cNvPr id="24" name="Yatay Kaydırma 23"/>
          <p:cNvSpPr/>
          <p:nvPr/>
        </p:nvSpPr>
        <p:spPr>
          <a:xfrm>
            <a:off x="4787900" y="1895475"/>
            <a:ext cx="3529013" cy="1533525"/>
          </a:xfrm>
          <a:prstGeom prst="horizontalScroll">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90125" name="Dikdörtgen 24"/>
          <p:cNvSpPr>
            <a:spLocks noChangeArrowheads="1"/>
          </p:cNvSpPr>
          <p:nvPr/>
        </p:nvSpPr>
        <p:spPr bwMode="auto">
          <a:xfrm>
            <a:off x="5076825" y="2133600"/>
            <a:ext cx="3433763" cy="1076325"/>
          </a:xfrm>
          <a:prstGeom prst="rect">
            <a:avLst/>
          </a:prstGeom>
          <a:noFill/>
          <a:ln w="9525">
            <a:noFill/>
            <a:miter lim="800000"/>
            <a:headEnd/>
            <a:tailEnd/>
          </a:ln>
        </p:spPr>
        <p:txBody>
          <a:bodyPr>
            <a:spAutoFit/>
          </a:bodyPr>
          <a:lstStyle/>
          <a:p>
            <a:r>
              <a:rPr lang="tr-TR" sz="1600">
                <a:latin typeface="Calibri" pitchFamily="34" charset="0"/>
              </a:rPr>
              <a:t>Kurum hissesi harcamaları, ilgili değişiklikler yapılmadan önce geçerli olan esas ve usuller çerçevesinde gerçekleştirilir.</a:t>
            </a:r>
          </a:p>
        </p:txBody>
      </p:sp>
      <p:sp>
        <p:nvSpPr>
          <p:cNvPr id="29" name="Aşağı Bükülü Ok 28"/>
          <p:cNvSpPr/>
          <p:nvPr/>
        </p:nvSpPr>
        <p:spPr>
          <a:xfrm rot="10800000" flipH="1">
            <a:off x="3725863" y="3249613"/>
            <a:ext cx="1816100" cy="793750"/>
          </a:xfrm>
          <a:prstGeom prst="curvedDownArrow">
            <a:avLst/>
          </a:prstGeom>
          <a:gradFill>
            <a:gsLst>
              <a:gs pos="0">
                <a:srgbClr val="F8F8F6"/>
              </a:gs>
              <a:gs pos="35000">
                <a:schemeClr val="accent5">
                  <a:tint val="37000"/>
                  <a:satMod val="300000"/>
                </a:schemeClr>
              </a:gs>
              <a:gs pos="100000">
                <a:schemeClr val="accent5">
                  <a:tint val="15000"/>
                  <a:satMod val="350000"/>
                </a:schemeClr>
              </a:gs>
            </a:gsLst>
          </a:gradFill>
          <a:ln w="12700"/>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solidFill>
                <a:schemeClr val="tx1"/>
              </a:solidFill>
              <a:latin typeface="Futura Bk BT" pitchFamily="34" charset="0"/>
            </a:endParaRPr>
          </a:p>
        </p:txBody>
      </p:sp>
      <p:grpSp>
        <p:nvGrpSpPr>
          <p:cNvPr id="90127" name="Grup 29"/>
          <p:cNvGrpSpPr>
            <a:grpSpLocks/>
          </p:cNvGrpSpPr>
          <p:nvPr/>
        </p:nvGrpSpPr>
        <p:grpSpPr bwMode="auto">
          <a:xfrm>
            <a:off x="1116013" y="2852738"/>
            <a:ext cx="3268662" cy="1028700"/>
            <a:chOff x="331514" y="3344891"/>
            <a:chExt cx="3268998" cy="1028448"/>
          </a:xfrm>
        </p:grpSpPr>
        <p:sp>
          <p:nvSpPr>
            <p:cNvPr id="31" name="Dikdörtgen Belirtme Çizgisi 30"/>
            <p:cNvSpPr/>
            <p:nvPr/>
          </p:nvSpPr>
          <p:spPr>
            <a:xfrm>
              <a:off x="331514" y="3344891"/>
              <a:ext cx="3268998" cy="1028448"/>
            </a:xfrm>
            <a:prstGeom prst="wedgeRectCallout">
              <a:avLst>
                <a:gd name="adj1" fmla="val 20250"/>
                <a:gd name="adj2" fmla="val -607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Dikdörtgen 31"/>
            <p:cNvSpPr/>
            <p:nvPr/>
          </p:nvSpPr>
          <p:spPr>
            <a:xfrm>
              <a:off x="331514" y="3344891"/>
              <a:ext cx="3268998" cy="10284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fontAlgn="auto">
                <a:lnSpc>
                  <a:spcPct val="90000"/>
                </a:lnSpc>
                <a:spcAft>
                  <a:spcPct val="35000"/>
                </a:spcAft>
                <a:defRPr/>
              </a:pPr>
              <a:r>
                <a:rPr lang="tr-TR" dirty="0"/>
                <a:t>2015 yılı öncesinde  desteklenmesine karar        verilen projeler için</a:t>
              </a:r>
              <a:endParaRPr lang="tr-TR" sz="3200" dirty="0"/>
            </a:p>
          </p:txBody>
        </p:sp>
      </p:gr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Unvan 1"/>
          <p:cNvSpPr>
            <a:spLocks noGrp="1"/>
          </p:cNvSpPr>
          <p:nvPr>
            <p:ph type="title"/>
          </p:nvPr>
        </p:nvSpPr>
        <p:spPr>
          <a:xfrm>
            <a:off x="323850" y="44450"/>
            <a:ext cx="6804025" cy="706438"/>
          </a:xfrm>
        </p:spPr>
        <p:txBody>
          <a:bodyPr/>
          <a:lstStyle/>
          <a:p>
            <a:r>
              <a:rPr lang="tr-TR" sz="2800" smtClean="0"/>
              <a:t>Kurum Hissesi</a:t>
            </a:r>
          </a:p>
        </p:txBody>
      </p:sp>
      <p:sp>
        <p:nvSpPr>
          <p:cNvPr id="9113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72227D-1C91-439C-9910-CFD49D4DCE00}" type="slidenum">
              <a:rPr lang="en-US">
                <a:solidFill>
                  <a:srgbClr val="898989"/>
                </a:solidFill>
                <a:cs typeface="Arial" charset="0"/>
              </a:rPr>
              <a:pPr fontAlgn="base">
                <a:spcBef>
                  <a:spcPct val="0"/>
                </a:spcBef>
                <a:spcAft>
                  <a:spcPct val="0"/>
                </a:spcAft>
              </a:pPr>
              <a:t>63</a:t>
            </a:fld>
            <a:endParaRPr lang="en-US">
              <a:solidFill>
                <a:srgbClr val="898989"/>
              </a:solidFill>
              <a:cs typeface="Arial" charset="0"/>
            </a:endParaRPr>
          </a:p>
        </p:txBody>
      </p:sp>
      <p:sp>
        <p:nvSpPr>
          <p:cNvPr id="25" name="Dikdörtgen 24"/>
          <p:cNvSpPr/>
          <p:nvPr/>
        </p:nvSpPr>
        <p:spPr>
          <a:xfrm>
            <a:off x="3752850" y="2209800"/>
            <a:ext cx="2511425" cy="3409950"/>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endParaRPr lang="tr-TR" sz="1200" dirty="0"/>
          </a:p>
          <a:p>
            <a:pPr algn="ctr" fontAlgn="auto">
              <a:spcBef>
                <a:spcPts val="0"/>
              </a:spcBef>
              <a:spcAft>
                <a:spcPts val="0"/>
              </a:spcAft>
              <a:defRPr/>
            </a:pPr>
            <a:endParaRPr lang="tr-TR" sz="1200" dirty="0"/>
          </a:p>
          <a:p>
            <a:pPr algn="ctr" fontAlgn="auto">
              <a:spcBef>
                <a:spcPts val="0"/>
              </a:spcBef>
              <a:spcAft>
                <a:spcPts val="0"/>
              </a:spcAft>
              <a:defRPr/>
            </a:pPr>
            <a:endParaRPr lang="tr-TR" sz="1200" dirty="0"/>
          </a:p>
          <a:p>
            <a:pPr algn="ctr" fontAlgn="auto">
              <a:spcBef>
                <a:spcPts val="0"/>
              </a:spcBef>
              <a:spcAft>
                <a:spcPts val="0"/>
              </a:spcAft>
              <a:defRPr/>
            </a:pPr>
            <a:endParaRPr lang="tr-TR" sz="1200" dirty="0"/>
          </a:p>
          <a:p>
            <a:pPr algn="ctr" fontAlgn="auto">
              <a:spcBef>
                <a:spcPts val="0"/>
              </a:spcBef>
              <a:spcAft>
                <a:spcPts val="0"/>
              </a:spcAft>
              <a:defRPr/>
            </a:pPr>
            <a:endParaRPr lang="tr-TR" sz="1200" dirty="0"/>
          </a:p>
          <a:p>
            <a:pPr algn="ctr" fontAlgn="auto">
              <a:spcBef>
                <a:spcPts val="0"/>
              </a:spcBef>
              <a:spcAft>
                <a:spcPts val="0"/>
              </a:spcAft>
              <a:defRPr/>
            </a:pPr>
            <a:endParaRPr lang="tr-TR" sz="1200" dirty="0"/>
          </a:p>
          <a:p>
            <a:pPr algn="ctr" fontAlgn="auto">
              <a:spcBef>
                <a:spcPts val="0"/>
              </a:spcBef>
              <a:spcAft>
                <a:spcPts val="0"/>
              </a:spcAft>
              <a:defRPr/>
            </a:pPr>
            <a:endParaRPr lang="tr-TR" sz="1200" dirty="0"/>
          </a:p>
          <a:p>
            <a:pPr algn="ctr" fontAlgn="auto">
              <a:spcBef>
                <a:spcPts val="0"/>
              </a:spcBef>
              <a:spcAft>
                <a:spcPts val="0"/>
              </a:spcAft>
              <a:defRPr/>
            </a:pPr>
            <a:endParaRPr lang="tr-TR" sz="1200" dirty="0"/>
          </a:p>
        </p:txBody>
      </p:sp>
      <p:sp>
        <p:nvSpPr>
          <p:cNvPr id="30" name="Dikdörtgen 29"/>
          <p:cNvSpPr/>
          <p:nvPr/>
        </p:nvSpPr>
        <p:spPr>
          <a:xfrm>
            <a:off x="611560" y="5877273"/>
            <a:ext cx="8031411" cy="479390"/>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en-GB" sz="1600" b="1" dirty="0"/>
              <a:t>Projeye ek ödenek verilmesi durumunda, bu ek ödeneğe ilişkin kurum hissesi verilmez.</a:t>
            </a:r>
            <a:r>
              <a:rPr lang="tr-TR" sz="1600" b="1" dirty="0"/>
              <a:t> </a:t>
            </a:r>
            <a:endParaRPr lang="en-GB" sz="1600" b="1" dirty="0">
              <a:solidFill>
                <a:srgbClr val="FF0000"/>
              </a:solidFill>
            </a:endParaRPr>
          </a:p>
        </p:txBody>
      </p:sp>
      <p:sp>
        <p:nvSpPr>
          <p:cNvPr id="37" name="Çift Dalga 36"/>
          <p:cNvSpPr/>
          <p:nvPr/>
        </p:nvSpPr>
        <p:spPr>
          <a:xfrm>
            <a:off x="2771775" y="981075"/>
            <a:ext cx="2808288" cy="576263"/>
          </a:xfrm>
          <a:prstGeom prst="doubleWave">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b="1" dirty="0">
                <a:latin typeface="+mj-lt"/>
              </a:rPr>
              <a:t>NASIL HESAPLANIR?</a:t>
            </a:r>
          </a:p>
        </p:txBody>
      </p:sp>
      <p:sp>
        <p:nvSpPr>
          <p:cNvPr id="21" name="Dikdörtgen 20"/>
          <p:cNvSpPr/>
          <p:nvPr/>
        </p:nvSpPr>
        <p:spPr>
          <a:xfrm>
            <a:off x="6335713" y="2205038"/>
            <a:ext cx="2268537" cy="3430587"/>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200" dirty="0"/>
              <a:t> </a:t>
            </a:r>
            <a:r>
              <a:rPr lang="tr-TR" sz="1300" dirty="0">
                <a:solidFill>
                  <a:schemeClr val="tx1"/>
                </a:solidFill>
              </a:rPr>
              <a:t>PTİ, yurtdışı araştırmacı giderleri ve uluslararası projelerde yurtdışı seyahat ödeneği de hariç,</a:t>
            </a:r>
            <a:r>
              <a:rPr lang="tr-TR" sz="1300" dirty="0"/>
              <a:t> kalan proje bütçesinin en fazla %10’una tekabül eden ödenektir. </a:t>
            </a:r>
          </a:p>
        </p:txBody>
      </p:sp>
      <p:grpSp>
        <p:nvGrpSpPr>
          <p:cNvPr id="22" name="Grup 21"/>
          <p:cNvGrpSpPr/>
          <p:nvPr/>
        </p:nvGrpSpPr>
        <p:grpSpPr>
          <a:xfrm>
            <a:off x="5166066" y="1565256"/>
            <a:ext cx="2232248" cy="811275"/>
            <a:chOff x="689265" y="869300"/>
            <a:chExt cx="1927629" cy="955291"/>
          </a:xfrm>
          <a:solidFill>
            <a:srgbClr val="5DB3CB"/>
          </a:solidFill>
        </p:grpSpPr>
        <p:sp>
          <p:nvSpPr>
            <p:cNvPr id="23" name="Akış Çizelgesi: Sayfa Dışı Bağlayıcısı 22"/>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24"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Yeni  Durum</a:t>
              </a:r>
              <a:endParaRPr lang="tr-TR" sz="2000" dirty="0">
                <a:solidFill>
                  <a:schemeClr val="bg1"/>
                </a:solidFill>
              </a:endParaRPr>
            </a:p>
          </p:txBody>
        </p:sp>
      </p:grpSp>
      <p:sp>
        <p:nvSpPr>
          <p:cNvPr id="26" name="Sağ Ok 25"/>
          <p:cNvSpPr/>
          <p:nvPr/>
        </p:nvSpPr>
        <p:spPr>
          <a:xfrm rot="5400000">
            <a:off x="6084888" y="5419725"/>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91147" name="Unvan 1"/>
          <p:cNvSpPr txBox="1">
            <a:spLocks/>
          </p:cNvSpPr>
          <p:nvPr/>
        </p:nvSpPr>
        <p:spPr bwMode="auto">
          <a:xfrm>
            <a:off x="260350" y="627063"/>
            <a:ext cx="6804025" cy="706437"/>
          </a:xfrm>
          <a:prstGeom prst="rect">
            <a:avLst/>
          </a:prstGeom>
          <a:noFill/>
          <a:ln w="9525">
            <a:noFill/>
            <a:miter lim="800000"/>
            <a:headEnd/>
            <a:tailEnd/>
          </a:ln>
        </p:spPr>
        <p:txBody>
          <a:bodyPr anchor="ctr"/>
          <a:lstStyle/>
          <a:p>
            <a:endParaRPr lang="tr-TR" sz="2800" b="1">
              <a:solidFill>
                <a:schemeClr val="bg1"/>
              </a:solidFill>
              <a:latin typeface="Corbel" pitchFamily="34" charset="0"/>
            </a:endParaRPr>
          </a:p>
        </p:txBody>
      </p:sp>
      <p:sp>
        <p:nvSpPr>
          <p:cNvPr id="28" name="Unvan 1"/>
          <p:cNvSpPr txBox="1">
            <a:spLocks/>
          </p:cNvSpPr>
          <p:nvPr/>
        </p:nvSpPr>
        <p:spPr>
          <a:xfrm>
            <a:off x="6215063" y="2420938"/>
            <a:ext cx="2511425" cy="706437"/>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400" i="1" dirty="0" smtClean="0">
              <a:solidFill>
                <a:schemeClr val="tx1"/>
              </a:solidFill>
              <a:latin typeface="+mn-lt"/>
            </a:endParaRPr>
          </a:p>
          <a:p>
            <a:pPr algn="ctr" fontAlgn="auto">
              <a:spcAft>
                <a:spcPts val="0"/>
              </a:spcAft>
              <a:defRPr/>
            </a:pPr>
            <a:endParaRPr lang="tr-TR" sz="1400" i="1" dirty="0">
              <a:solidFill>
                <a:schemeClr val="accent5">
                  <a:lumMod val="50000"/>
                </a:schemeClr>
              </a:solidFill>
              <a:latin typeface="+mn-lt"/>
            </a:endParaRPr>
          </a:p>
          <a:p>
            <a:pPr algn="ctr" fontAlgn="auto">
              <a:spcAft>
                <a:spcPts val="0"/>
              </a:spcAft>
              <a:defRPr/>
            </a:pPr>
            <a:r>
              <a:rPr lang="tr-TR" sz="1400" i="1" dirty="0" smtClean="0">
                <a:solidFill>
                  <a:schemeClr val="accent5">
                    <a:lumMod val="50000"/>
                  </a:schemeClr>
                </a:solidFill>
                <a:latin typeface="+mn-lt"/>
              </a:rPr>
              <a:t>Diğer </a:t>
            </a:r>
            <a:r>
              <a:rPr lang="tr-TR" sz="1400" i="1" dirty="0">
                <a:solidFill>
                  <a:schemeClr val="accent5">
                    <a:lumMod val="50000"/>
                  </a:schemeClr>
                </a:solidFill>
                <a:latin typeface="+mn-lt"/>
              </a:rPr>
              <a:t>kurum/kuruluşlar </a:t>
            </a:r>
            <a:r>
              <a:rPr lang="tr-TR" sz="1400" i="1" dirty="0" smtClean="0">
                <a:solidFill>
                  <a:schemeClr val="accent5">
                    <a:lumMod val="50000"/>
                  </a:schemeClr>
                </a:solidFill>
                <a:latin typeface="+mn-lt"/>
              </a:rPr>
              <a:t>için;</a:t>
            </a:r>
            <a:endParaRPr lang="tr-TR" sz="1400" i="1" dirty="0">
              <a:solidFill>
                <a:schemeClr val="accent5">
                  <a:lumMod val="50000"/>
                </a:schemeClr>
              </a:solidFill>
              <a:latin typeface="+mn-lt"/>
            </a:endParaRPr>
          </a:p>
        </p:txBody>
      </p:sp>
      <p:sp>
        <p:nvSpPr>
          <p:cNvPr id="29" name="Unvan 1"/>
          <p:cNvSpPr txBox="1">
            <a:spLocks/>
          </p:cNvSpPr>
          <p:nvPr/>
        </p:nvSpPr>
        <p:spPr>
          <a:xfrm>
            <a:off x="3733800" y="2349500"/>
            <a:ext cx="2566988" cy="15113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300" i="1" dirty="0">
                <a:solidFill>
                  <a:schemeClr val="accent5">
                    <a:lumMod val="50000"/>
                  </a:schemeClr>
                </a:solidFill>
                <a:latin typeface="+mn-lt"/>
              </a:rPr>
              <a:t>Yükseköğretim Kurumları </a:t>
            </a:r>
            <a:r>
              <a:rPr lang="tr-TR" sz="1300" i="1" dirty="0" smtClean="0">
                <a:solidFill>
                  <a:schemeClr val="accent5">
                    <a:lumMod val="50000"/>
                  </a:schemeClr>
                </a:solidFill>
                <a:latin typeface="+mn-lt"/>
              </a:rPr>
              <a:t>ile bünyesindeki</a:t>
            </a:r>
            <a:r>
              <a:rPr lang="tr-TR" sz="1300" i="1" dirty="0">
                <a:solidFill>
                  <a:schemeClr val="accent5">
                    <a:lumMod val="50000"/>
                  </a:schemeClr>
                </a:solidFill>
                <a:latin typeface="+mn-lt"/>
              </a:rPr>
              <a:t>, Ar-Ge faaliyetlerinin yapıldığı ileri </a:t>
            </a:r>
            <a:r>
              <a:rPr lang="tr-TR" sz="1300" i="1" dirty="0" smtClean="0">
                <a:solidFill>
                  <a:schemeClr val="accent5">
                    <a:lumMod val="50000"/>
                  </a:schemeClr>
                </a:solidFill>
                <a:latin typeface="+mn-lt"/>
              </a:rPr>
              <a:t>araştırma, </a:t>
            </a:r>
            <a:r>
              <a:rPr lang="tr-TR" sz="1300" i="1" dirty="0">
                <a:solidFill>
                  <a:schemeClr val="accent5">
                    <a:lumMod val="50000"/>
                  </a:schemeClr>
                </a:solidFill>
                <a:latin typeface="+mn-lt"/>
              </a:rPr>
              <a:t>tematik </a:t>
            </a:r>
            <a:r>
              <a:rPr lang="tr-TR" sz="1300" i="1" dirty="0" smtClean="0">
                <a:solidFill>
                  <a:schemeClr val="accent5">
                    <a:lumMod val="50000"/>
                  </a:schemeClr>
                </a:solidFill>
                <a:latin typeface="+mn-lt"/>
              </a:rPr>
              <a:t>araştırma ve </a:t>
            </a:r>
            <a:r>
              <a:rPr lang="tr-TR" sz="1300" i="1" dirty="0">
                <a:solidFill>
                  <a:schemeClr val="accent5">
                    <a:lumMod val="50000"/>
                  </a:schemeClr>
                </a:solidFill>
                <a:latin typeface="+mn-lt"/>
              </a:rPr>
              <a:t>merkezi araştırma laboratuvarı olarak sınıflandırılan kurumlar </a:t>
            </a:r>
            <a:r>
              <a:rPr lang="tr-TR" sz="1300" i="1" dirty="0" smtClean="0">
                <a:solidFill>
                  <a:schemeClr val="accent5">
                    <a:lumMod val="50000"/>
                  </a:schemeClr>
                </a:solidFill>
                <a:latin typeface="+mn-lt"/>
              </a:rPr>
              <a:t>için; </a:t>
            </a:r>
            <a:endParaRPr lang="tr-TR" sz="1300" i="1" dirty="0">
              <a:solidFill>
                <a:schemeClr val="accent5">
                  <a:lumMod val="50000"/>
                </a:schemeClr>
              </a:solidFill>
              <a:latin typeface="+mn-lt"/>
            </a:endParaRPr>
          </a:p>
        </p:txBody>
      </p:sp>
      <p:sp>
        <p:nvSpPr>
          <p:cNvPr id="31" name="Unvan 1"/>
          <p:cNvSpPr txBox="1">
            <a:spLocks/>
          </p:cNvSpPr>
          <p:nvPr/>
        </p:nvSpPr>
        <p:spPr>
          <a:xfrm>
            <a:off x="3752850" y="3687763"/>
            <a:ext cx="2547938" cy="1973262"/>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300" b="0" dirty="0">
                <a:solidFill>
                  <a:schemeClr val="tx1"/>
                </a:solidFill>
                <a:latin typeface="+mn-lt"/>
              </a:rPr>
              <a:t>Destek kararının verildiği yıl </a:t>
            </a:r>
            <a:endParaRPr lang="tr-TR" sz="1300" b="0" dirty="0" smtClean="0">
              <a:solidFill>
                <a:schemeClr val="tx1"/>
              </a:solidFill>
              <a:latin typeface="+mn-lt"/>
            </a:endParaRPr>
          </a:p>
          <a:p>
            <a:pPr algn="ctr" fontAlgn="auto">
              <a:spcAft>
                <a:spcPts val="0"/>
              </a:spcAft>
              <a:defRPr/>
            </a:pPr>
            <a:r>
              <a:rPr lang="tr-TR" sz="1300" b="0" dirty="0" smtClean="0">
                <a:solidFill>
                  <a:schemeClr val="tx1"/>
                </a:solidFill>
                <a:latin typeface="+mn-lt"/>
              </a:rPr>
              <a:t>için geçerli </a:t>
            </a:r>
            <a:r>
              <a:rPr lang="tr-TR" sz="1300" b="0" dirty="0">
                <a:solidFill>
                  <a:schemeClr val="tx1"/>
                </a:solidFill>
                <a:latin typeface="+mn-lt"/>
              </a:rPr>
              <a:t>olan performans </a:t>
            </a:r>
            <a:endParaRPr lang="tr-TR" sz="1300" b="0" dirty="0" smtClean="0">
              <a:solidFill>
                <a:schemeClr val="tx1"/>
              </a:solidFill>
              <a:latin typeface="+mn-lt"/>
            </a:endParaRPr>
          </a:p>
          <a:p>
            <a:pPr algn="ctr" fontAlgn="auto">
              <a:spcAft>
                <a:spcPts val="0"/>
              </a:spcAft>
              <a:defRPr/>
            </a:pPr>
            <a:r>
              <a:rPr lang="tr-TR" sz="1300" b="0" dirty="0" smtClean="0">
                <a:solidFill>
                  <a:schemeClr val="tx1"/>
                </a:solidFill>
                <a:latin typeface="+mn-lt"/>
              </a:rPr>
              <a:t>puanı </a:t>
            </a:r>
            <a:r>
              <a:rPr lang="tr-TR" sz="1300" b="0" dirty="0">
                <a:solidFill>
                  <a:schemeClr val="tx1"/>
                </a:solidFill>
                <a:latin typeface="+mn-lt"/>
              </a:rPr>
              <a:t>esas alınmak </a:t>
            </a:r>
            <a:r>
              <a:rPr lang="tr-TR" sz="1300" b="0" dirty="0" smtClean="0">
                <a:solidFill>
                  <a:schemeClr val="tx1"/>
                </a:solidFill>
                <a:latin typeface="+mn-lt"/>
              </a:rPr>
              <a:t>üzere PTİ</a:t>
            </a:r>
            <a:r>
              <a:rPr lang="tr-TR" sz="1300" b="0" dirty="0">
                <a:solidFill>
                  <a:schemeClr val="tx1"/>
                </a:solidFill>
                <a:latin typeface="+mn-lt"/>
              </a:rPr>
              <a:t>, yurtdışı araştırmacı giderleri ve uluslararası projelerde yurtdışı seyahat ödeneği de </a:t>
            </a:r>
            <a:r>
              <a:rPr lang="tr-TR" sz="1300" b="0" dirty="0" smtClean="0">
                <a:solidFill>
                  <a:schemeClr val="tx1"/>
                </a:solidFill>
                <a:latin typeface="+mn-lt"/>
              </a:rPr>
              <a:t>hariç,  kalan </a:t>
            </a:r>
            <a:r>
              <a:rPr lang="tr-TR" sz="1300" b="0" dirty="0">
                <a:solidFill>
                  <a:schemeClr val="tx1"/>
                </a:solidFill>
                <a:latin typeface="+mn-lt"/>
              </a:rPr>
              <a:t>proje bütçesinin en fazla </a:t>
            </a:r>
          </a:p>
          <a:p>
            <a:pPr algn="ctr" fontAlgn="auto">
              <a:spcAft>
                <a:spcPts val="0"/>
              </a:spcAft>
              <a:defRPr/>
            </a:pPr>
            <a:r>
              <a:rPr lang="tr-TR" sz="1300" b="0" dirty="0" smtClean="0">
                <a:solidFill>
                  <a:schemeClr val="tx1"/>
                </a:solidFill>
                <a:latin typeface="+mn-lt"/>
              </a:rPr>
              <a:t>%</a:t>
            </a:r>
            <a:r>
              <a:rPr lang="tr-TR" sz="1300" b="0" dirty="0">
                <a:solidFill>
                  <a:schemeClr val="tx1"/>
                </a:solidFill>
                <a:latin typeface="+mn-lt"/>
              </a:rPr>
              <a:t>50’sine tekabül eden </a:t>
            </a:r>
            <a:endParaRPr lang="tr-TR" sz="1300" b="0" dirty="0" smtClean="0">
              <a:solidFill>
                <a:schemeClr val="tx1"/>
              </a:solidFill>
              <a:latin typeface="+mn-lt"/>
            </a:endParaRPr>
          </a:p>
          <a:p>
            <a:pPr algn="ctr" fontAlgn="auto">
              <a:spcAft>
                <a:spcPts val="0"/>
              </a:spcAft>
              <a:defRPr/>
            </a:pPr>
            <a:r>
              <a:rPr lang="tr-TR" sz="1300" b="0" dirty="0" smtClean="0">
                <a:solidFill>
                  <a:schemeClr val="tx1"/>
                </a:solidFill>
                <a:latin typeface="+mn-lt"/>
              </a:rPr>
              <a:t>ödenektir</a:t>
            </a:r>
            <a:r>
              <a:rPr lang="tr-TR" sz="1300" b="0" dirty="0">
                <a:solidFill>
                  <a:schemeClr val="tx1"/>
                </a:solidFill>
                <a:latin typeface="+mn-lt"/>
              </a:rPr>
              <a:t>.</a:t>
            </a:r>
          </a:p>
        </p:txBody>
      </p:sp>
      <p:sp>
        <p:nvSpPr>
          <p:cNvPr id="15" name="10-Noktalı Yıldız 14"/>
          <p:cNvSpPr/>
          <p:nvPr/>
        </p:nvSpPr>
        <p:spPr>
          <a:xfrm rot="658875">
            <a:off x="7675563" y="1147763"/>
            <a:ext cx="1085850" cy="881062"/>
          </a:xfrm>
          <a:prstGeom prst="star10">
            <a:avLst/>
          </a:prstGeom>
          <a:ln w="28575"/>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8" name="10-Noktalı Yıldız 37"/>
          <p:cNvSpPr/>
          <p:nvPr/>
        </p:nvSpPr>
        <p:spPr>
          <a:xfrm>
            <a:off x="8064500" y="2420938"/>
            <a:ext cx="139700" cy="152400"/>
          </a:xfrm>
          <a:prstGeom prst="star10">
            <a:avLst/>
          </a:prstGeom>
          <a:ln w="28575"/>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9" name="10-Noktalı Yıldız 38"/>
          <p:cNvSpPr/>
          <p:nvPr/>
        </p:nvSpPr>
        <p:spPr>
          <a:xfrm>
            <a:off x="7951788" y="2708275"/>
            <a:ext cx="76200" cy="79375"/>
          </a:xfrm>
          <a:prstGeom prst="star10">
            <a:avLst/>
          </a:prstGeom>
          <a:ln w="28575"/>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40" name="10-Noktalı Yıldız 39"/>
          <p:cNvSpPr/>
          <p:nvPr/>
        </p:nvSpPr>
        <p:spPr>
          <a:xfrm>
            <a:off x="8172450" y="2114550"/>
            <a:ext cx="171450" cy="161925"/>
          </a:xfrm>
          <a:prstGeom prst="star10">
            <a:avLst/>
          </a:prstGeom>
          <a:ln w="28575"/>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41" name="Unvan 1"/>
          <p:cNvSpPr txBox="1">
            <a:spLocks/>
          </p:cNvSpPr>
          <p:nvPr/>
        </p:nvSpPr>
        <p:spPr>
          <a:xfrm>
            <a:off x="7461250" y="1211263"/>
            <a:ext cx="1503363" cy="70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000" dirty="0" smtClean="0">
                <a:solidFill>
                  <a:schemeClr val="accent5">
                    <a:lumMod val="50000"/>
                  </a:schemeClr>
                </a:solidFill>
                <a:latin typeface="+mn-lt"/>
              </a:rPr>
              <a:t>Performans </a:t>
            </a:r>
          </a:p>
          <a:p>
            <a:pPr algn="ctr" fontAlgn="auto">
              <a:spcAft>
                <a:spcPts val="0"/>
              </a:spcAft>
              <a:defRPr/>
            </a:pPr>
            <a:r>
              <a:rPr lang="tr-TR" sz="1000" dirty="0" smtClean="0">
                <a:solidFill>
                  <a:schemeClr val="accent5">
                    <a:lumMod val="50000"/>
                  </a:schemeClr>
                </a:solidFill>
                <a:latin typeface="+mn-lt"/>
              </a:rPr>
              <a:t>puanı </a:t>
            </a:r>
            <a:r>
              <a:rPr lang="tr-TR" sz="1000" dirty="0">
                <a:solidFill>
                  <a:schemeClr val="accent5">
                    <a:lumMod val="50000"/>
                  </a:schemeClr>
                </a:solidFill>
                <a:latin typeface="+mn-lt"/>
              </a:rPr>
              <a:t>uygulaması </a:t>
            </a:r>
            <a:endParaRPr lang="tr-TR" sz="1000" dirty="0" smtClean="0">
              <a:solidFill>
                <a:schemeClr val="accent5">
                  <a:lumMod val="50000"/>
                </a:schemeClr>
              </a:solidFill>
              <a:latin typeface="+mn-lt"/>
            </a:endParaRPr>
          </a:p>
          <a:p>
            <a:pPr algn="ctr" fontAlgn="auto">
              <a:spcAft>
                <a:spcPts val="0"/>
              </a:spcAft>
              <a:defRPr/>
            </a:pPr>
            <a:r>
              <a:rPr lang="tr-TR" sz="1000" dirty="0" smtClean="0">
                <a:solidFill>
                  <a:schemeClr val="accent5">
                    <a:lumMod val="50000"/>
                  </a:schemeClr>
                </a:solidFill>
                <a:latin typeface="+mn-lt"/>
              </a:rPr>
              <a:t>olmadığından</a:t>
            </a:r>
            <a:endParaRPr lang="tr-TR" sz="1000" dirty="0">
              <a:solidFill>
                <a:schemeClr val="accent5">
                  <a:lumMod val="50000"/>
                </a:schemeClr>
              </a:solidFill>
              <a:latin typeface="+mn-lt"/>
            </a:endParaRPr>
          </a:p>
        </p:txBody>
      </p:sp>
      <p:sp>
        <p:nvSpPr>
          <p:cNvPr id="42" name="Dikdörtgen 41"/>
          <p:cNvSpPr/>
          <p:nvPr/>
        </p:nvSpPr>
        <p:spPr>
          <a:xfrm>
            <a:off x="719138" y="2205038"/>
            <a:ext cx="2413000" cy="3455987"/>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sz="1300" dirty="0"/>
              <a:t>PTİ, </a:t>
            </a:r>
            <a:r>
              <a:rPr lang="tr-TR" sz="1300" dirty="0">
                <a:solidFill>
                  <a:schemeClr val="tx1"/>
                </a:solidFill>
              </a:rPr>
              <a:t>yurtdışı araştırmacı  giderleri </a:t>
            </a:r>
            <a:r>
              <a:rPr lang="tr-TR" sz="1300" dirty="0"/>
              <a:t>ve uluslararası projelerde yurtdışı seyahat ödeneği de hariç, kalan proje bütçesinin en fazla %10’una tekabül eden ödenektir.</a:t>
            </a:r>
          </a:p>
        </p:txBody>
      </p:sp>
      <p:sp>
        <p:nvSpPr>
          <p:cNvPr id="43" name="Sağ Ok 42"/>
          <p:cNvSpPr/>
          <p:nvPr/>
        </p:nvSpPr>
        <p:spPr>
          <a:xfrm rot="5400000">
            <a:off x="1692275" y="5445125"/>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grpSp>
        <p:nvGrpSpPr>
          <p:cNvPr id="44" name="Grup 43"/>
          <p:cNvGrpSpPr/>
          <p:nvPr/>
        </p:nvGrpSpPr>
        <p:grpSpPr>
          <a:xfrm>
            <a:off x="827584" y="1556792"/>
            <a:ext cx="2232248" cy="811275"/>
            <a:chOff x="689265" y="869300"/>
            <a:chExt cx="1927629" cy="955291"/>
          </a:xfrm>
          <a:solidFill>
            <a:srgbClr val="5DB3CB"/>
          </a:solidFill>
        </p:grpSpPr>
        <p:sp>
          <p:nvSpPr>
            <p:cNvPr id="45" name="Akış Çizelgesi: Sayfa Dışı Bağlayıcısı 44"/>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46"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Mevcut  Durum</a:t>
              </a:r>
              <a:endParaRPr lang="tr-TR" sz="2000" dirty="0">
                <a:solidFill>
                  <a:schemeClr val="bg1"/>
                </a:solidFill>
              </a:endParaRPr>
            </a:p>
          </p:txBody>
        </p:sp>
      </p:gr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1671E-E32E-4576-9DE1-033B83A7E45E}" type="slidenum">
              <a:rPr lang="en-US">
                <a:solidFill>
                  <a:srgbClr val="898989"/>
                </a:solidFill>
                <a:cs typeface="Arial" charset="0"/>
              </a:rPr>
              <a:pPr fontAlgn="base">
                <a:spcBef>
                  <a:spcPct val="0"/>
                </a:spcBef>
                <a:spcAft>
                  <a:spcPct val="0"/>
                </a:spcAft>
              </a:pPr>
              <a:t>64</a:t>
            </a:fld>
            <a:endParaRPr lang="en-US">
              <a:solidFill>
                <a:srgbClr val="898989"/>
              </a:solidFill>
              <a:cs typeface="Arial" charset="0"/>
            </a:endParaRPr>
          </a:p>
        </p:txBody>
      </p:sp>
      <p:sp>
        <p:nvSpPr>
          <p:cNvPr id="92162" name="Unvan 1"/>
          <p:cNvSpPr>
            <a:spLocks noGrp="1"/>
          </p:cNvSpPr>
          <p:nvPr>
            <p:ph type="title"/>
          </p:nvPr>
        </p:nvSpPr>
        <p:spPr>
          <a:xfrm>
            <a:off x="323850" y="44450"/>
            <a:ext cx="6804025" cy="706438"/>
          </a:xfrm>
        </p:spPr>
        <p:txBody>
          <a:bodyPr/>
          <a:lstStyle/>
          <a:p>
            <a:r>
              <a:rPr lang="tr-TR" sz="2800" smtClean="0"/>
              <a:t>Kurum Hissesi</a:t>
            </a:r>
          </a:p>
        </p:txBody>
      </p:sp>
      <p:sp>
        <p:nvSpPr>
          <p:cNvPr id="7" name="8 Metin kutusu"/>
          <p:cNvSpPr txBox="1"/>
          <p:nvPr/>
        </p:nvSpPr>
        <p:spPr>
          <a:xfrm>
            <a:off x="1692275" y="2560638"/>
            <a:ext cx="6119813" cy="508000"/>
          </a:xfrm>
          <a:prstGeom prst="rect">
            <a:avLst/>
          </a:prstGeom>
          <a:solidFill>
            <a:srgbClr val="3A9DB8"/>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endParaRPr lang="tr-TR" sz="500" b="1" dirty="0">
              <a:solidFill>
                <a:schemeClr val="bg1"/>
              </a:solidFill>
              <a:ea typeface="Calibri" pitchFamily="34" charset="0"/>
              <a:cs typeface="Times New Roman" pitchFamily="18" charset="0"/>
            </a:endParaRPr>
          </a:p>
          <a:p>
            <a:pPr algn="ctr">
              <a:defRPr/>
            </a:pPr>
            <a:r>
              <a:rPr lang="tr-TR" sz="1600" b="1" dirty="0">
                <a:solidFill>
                  <a:schemeClr val="bg1"/>
                </a:solidFill>
                <a:ea typeface="Calibri" pitchFamily="34" charset="0"/>
                <a:cs typeface="Times New Roman" pitchFamily="18" charset="0"/>
              </a:rPr>
              <a:t>2015 Yılı için Belirlenen Kurum Hissesi Oranları</a:t>
            </a:r>
          </a:p>
          <a:p>
            <a:pPr algn="ctr">
              <a:defRPr/>
            </a:pPr>
            <a:endParaRPr lang="tr-TR" sz="100" b="1" dirty="0">
              <a:solidFill>
                <a:schemeClr val="bg1"/>
              </a:solidFill>
              <a:latin typeface="Times New Roman" pitchFamily="18" charset="0"/>
              <a:ea typeface="Calibri" pitchFamily="34" charset="0"/>
              <a:cs typeface="Times New Roman" pitchFamily="18" charset="0"/>
            </a:endParaRPr>
          </a:p>
          <a:p>
            <a:pPr algn="ctr">
              <a:defRPr/>
            </a:pPr>
            <a:endParaRPr lang="tr-TR" sz="100" b="1" dirty="0">
              <a:solidFill>
                <a:schemeClr val="bg1"/>
              </a:solidFill>
              <a:latin typeface="Times New Roman" pitchFamily="18" charset="0"/>
              <a:ea typeface="Calibri" pitchFamily="34" charset="0"/>
              <a:cs typeface="Times New Roman" pitchFamily="18" charset="0"/>
            </a:endParaRPr>
          </a:p>
          <a:p>
            <a:pPr algn="ctr">
              <a:defRPr/>
            </a:pPr>
            <a:endParaRPr lang="tr-TR" sz="100" b="1" dirty="0">
              <a:solidFill>
                <a:schemeClr val="bg1"/>
              </a:solidFill>
              <a:latin typeface="Times New Roman" pitchFamily="18" charset="0"/>
              <a:ea typeface="Calibri" pitchFamily="34" charset="0"/>
              <a:cs typeface="Times New Roman" pitchFamily="18" charset="0"/>
            </a:endParaRPr>
          </a:p>
          <a:p>
            <a:pPr algn="ctr">
              <a:defRPr/>
            </a:pPr>
            <a:endParaRPr lang="tr-TR" sz="100" b="1" dirty="0">
              <a:solidFill>
                <a:schemeClr val="bg1"/>
              </a:solidFill>
              <a:latin typeface="Times New Roman" pitchFamily="18" charset="0"/>
              <a:ea typeface="Calibri" pitchFamily="34" charset="0"/>
              <a:cs typeface="Times New Roman" pitchFamily="18" charset="0"/>
            </a:endParaRPr>
          </a:p>
          <a:p>
            <a:pPr algn="ctr">
              <a:defRPr/>
            </a:pPr>
            <a:endParaRPr lang="tr-TR" sz="100" b="1" dirty="0">
              <a:solidFill>
                <a:schemeClr val="bg1"/>
              </a:solidFill>
              <a:latin typeface="Times New Roman" pitchFamily="18" charset="0"/>
              <a:ea typeface="Calibri" pitchFamily="34" charset="0"/>
              <a:cs typeface="Times New Roman" pitchFamily="18" charset="0"/>
            </a:endParaRPr>
          </a:p>
          <a:p>
            <a:pPr algn="ctr">
              <a:defRPr/>
            </a:pPr>
            <a:endParaRPr lang="tr-TR" sz="100" b="1" dirty="0">
              <a:solidFill>
                <a:schemeClr val="bg1"/>
              </a:solidFill>
              <a:latin typeface="Times New Roman" pitchFamily="18" charset="0"/>
              <a:ea typeface="Calibri" pitchFamily="34" charset="0"/>
              <a:cs typeface="Times New Roman" pitchFamily="18" charset="0"/>
            </a:endParaRPr>
          </a:p>
        </p:txBody>
      </p:sp>
      <p:graphicFrame>
        <p:nvGraphicFramePr>
          <p:cNvPr id="9" name="Table 1"/>
          <p:cNvGraphicFramePr>
            <a:graphicFrameLocks noGrp="1"/>
          </p:cNvGraphicFramePr>
          <p:nvPr/>
        </p:nvGraphicFramePr>
        <p:xfrm>
          <a:off x="1043608" y="3094201"/>
          <a:ext cx="7200801" cy="2783071"/>
        </p:xfrm>
        <a:graphic>
          <a:graphicData uri="http://schemas.openxmlformats.org/drawingml/2006/table">
            <a:tbl>
              <a:tblPr firstRow="1" firstCol="1" bandRow="1">
                <a:tableStyleId>{35758FB7-9AC5-4552-8A53-C91805E547FA}</a:tableStyleId>
              </a:tblPr>
              <a:tblGrid>
                <a:gridCol w="1285399"/>
                <a:gridCol w="1269362"/>
                <a:gridCol w="1970197"/>
                <a:gridCol w="1326294"/>
                <a:gridCol w="1349549"/>
              </a:tblGrid>
              <a:tr h="797933">
                <a:tc>
                  <a:txBody>
                    <a:bodyPr/>
                    <a:lstStyle/>
                    <a:p>
                      <a:pPr algn="ctr" fontAlgn="b">
                        <a:spcAft>
                          <a:spcPts val="0"/>
                        </a:spcAft>
                      </a:pPr>
                      <a:r>
                        <a:rPr lang="tr-TR" sz="1400" dirty="0">
                          <a:effectLst/>
                        </a:rPr>
                        <a:t>Kurum Hissesi </a:t>
                      </a:r>
                      <a:r>
                        <a:rPr lang="tr-TR" sz="1400" dirty="0" smtClean="0">
                          <a:effectLst/>
                        </a:rPr>
                        <a:t>Oranı</a:t>
                      </a:r>
                      <a:endParaRPr lang="tr-TR" sz="1400" dirty="0">
                        <a:solidFill>
                          <a:srgbClr val="000000"/>
                        </a:solidFill>
                        <a:effectLst/>
                        <a:latin typeface="Calibri"/>
                        <a:ea typeface="Calibri"/>
                      </a:endParaRPr>
                    </a:p>
                  </a:txBody>
                  <a:tcPr marL="68580" marR="68580" marT="0" marB="0" anchor="ctr"/>
                </a:tc>
                <a:tc>
                  <a:txBody>
                    <a:bodyPr/>
                    <a:lstStyle/>
                    <a:p>
                      <a:pPr algn="ctr" fontAlgn="b">
                        <a:spcAft>
                          <a:spcPts val="0"/>
                        </a:spcAft>
                      </a:pPr>
                      <a:r>
                        <a:rPr lang="tr-TR" sz="1400" dirty="0">
                          <a:effectLst/>
                        </a:rPr>
                        <a:t>Eşik Değer</a:t>
                      </a:r>
                    </a:p>
                    <a:p>
                      <a:pPr algn="ctr" fontAlgn="b">
                        <a:spcAft>
                          <a:spcPts val="0"/>
                        </a:spcAft>
                      </a:pPr>
                      <a:r>
                        <a:rPr lang="tr-TR" sz="1400" dirty="0">
                          <a:effectLst/>
                        </a:rPr>
                        <a:t>(Puan)</a:t>
                      </a:r>
                      <a:endParaRPr lang="tr-TR" sz="1400" dirty="0">
                        <a:solidFill>
                          <a:srgbClr val="000000"/>
                        </a:solidFill>
                        <a:effectLst/>
                        <a:latin typeface="Calibri"/>
                        <a:ea typeface="Calibri"/>
                      </a:endParaRPr>
                    </a:p>
                  </a:txBody>
                  <a:tcPr marL="68580" marR="68580" marT="0" marB="0" anchor="ctr"/>
                </a:tc>
                <a:tc>
                  <a:txBody>
                    <a:bodyPr/>
                    <a:lstStyle/>
                    <a:p>
                      <a:pPr algn="ctr" fontAlgn="b">
                        <a:spcAft>
                          <a:spcPts val="0"/>
                        </a:spcAft>
                      </a:pPr>
                      <a:r>
                        <a:rPr lang="tr-TR" sz="1400" dirty="0">
                          <a:effectLst/>
                        </a:rPr>
                        <a:t>Bölüm&amp;Yürütücü</a:t>
                      </a:r>
                      <a:endParaRPr lang="tr-TR" sz="1400" dirty="0">
                        <a:solidFill>
                          <a:srgbClr val="000000"/>
                        </a:solidFill>
                        <a:effectLst/>
                        <a:latin typeface="Calibri"/>
                        <a:ea typeface="Calibri"/>
                      </a:endParaRPr>
                    </a:p>
                  </a:txBody>
                  <a:tcPr marL="68580" marR="68580" marT="0" marB="0" anchor="ctr"/>
                </a:tc>
                <a:tc>
                  <a:txBody>
                    <a:bodyPr/>
                    <a:lstStyle/>
                    <a:p>
                      <a:pPr algn="ctr" fontAlgn="b">
                        <a:spcAft>
                          <a:spcPts val="0"/>
                        </a:spcAft>
                      </a:pPr>
                      <a:r>
                        <a:rPr lang="tr-TR" sz="1400" dirty="0">
                          <a:effectLst/>
                        </a:rPr>
                        <a:t>Dekanlık</a:t>
                      </a:r>
                      <a:endParaRPr lang="tr-TR" sz="1400" dirty="0">
                        <a:solidFill>
                          <a:srgbClr val="000000"/>
                        </a:solidFill>
                        <a:effectLst/>
                        <a:latin typeface="Calibri"/>
                        <a:ea typeface="Calibri"/>
                      </a:endParaRPr>
                    </a:p>
                  </a:txBody>
                  <a:tcPr marL="68580" marR="68580" marT="0" marB="0" anchor="ctr"/>
                </a:tc>
                <a:tc>
                  <a:txBody>
                    <a:bodyPr/>
                    <a:lstStyle/>
                    <a:p>
                      <a:pPr algn="ctr" fontAlgn="b">
                        <a:spcAft>
                          <a:spcPts val="0"/>
                        </a:spcAft>
                      </a:pPr>
                      <a:r>
                        <a:rPr lang="tr-TR" sz="1400" dirty="0">
                          <a:effectLst/>
                        </a:rPr>
                        <a:t>Rektörlük</a:t>
                      </a:r>
                      <a:endParaRPr lang="tr-TR" sz="1400" dirty="0">
                        <a:solidFill>
                          <a:srgbClr val="000000"/>
                        </a:solidFill>
                        <a:effectLst/>
                        <a:latin typeface="Calibri"/>
                        <a:ea typeface="Calibri"/>
                      </a:endParaRPr>
                    </a:p>
                  </a:txBody>
                  <a:tcPr marL="68580" marR="68580" marT="0" marB="0" anchor="ctr"/>
                </a:tc>
              </a:tr>
              <a:tr h="387722">
                <a:tc>
                  <a:txBody>
                    <a:bodyPr/>
                    <a:lstStyle/>
                    <a:p>
                      <a:pPr algn="ctr" fontAlgn="b">
                        <a:spcAft>
                          <a:spcPts val="0"/>
                        </a:spcAft>
                      </a:pPr>
                      <a:r>
                        <a:rPr lang="tr-TR" sz="1200" dirty="0">
                          <a:effectLst/>
                        </a:rPr>
                        <a:t>%50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80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%30</a:t>
                      </a:r>
                      <a:endParaRPr lang="tr-TR" sz="1200" dirty="0">
                        <a:solidFill>
                          <a:srgbClr val="000000"/>
                        </a:solidFill>
                        <a:effectLst/>
                        <a:latin typeface="Calibri"/>
                        <a:ea typeface="Calibri"/>
                      </a:endParaRPr>
                    </a:p>
                  </a:txBody>
                  <a:tcPr marL="68580" marR="68580" marT="0" marB="0" anchor="ctr"/>
                </a:tc>
              </a:tr>
              <a:tr h="399354">
                <a:tc>
                  <a:txBody>
                    <a:bodyPr/>
                    <a:lstStyle/>
                    <a:p>
                      <a:pPr algn="ctr" fontAlgn="b">
                        <a:spcAft>
                          <a:spcPts val="0"/>
                        </a:spcAft>
                      </a:pPr>
                      <a:r>
                        <a:rPr lang="tr-TR" sz="1200" dirty="0">
                          <a:effectLst/>
                        </a:rPr>
                        <a:t>%40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60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%20</a:t>
                      </a:r>
                      <a:endParaRPr lang="tr-TR" sz="1200" dirty="0">
                        <a:solidFill>
                          <a:srgbClr val="000000"/>
                        </a:solidFill>
                        <a:effectLst/>
                        <a:latin typeface="Calibri"/>
                        <a:ea typeface="Calibri"/>
                      </a:endParaRPr>
                    </a:p>
                  </a:txBody>
                  <a:tcPr marL="68580" marR="68580" marT="0" marB="0" anchor="ctr"/>
                </a:tc>
              </a:tr>
              <a:tr h="399354">
                <a:tc>
                  <a:txBody>
                    <a:bodyPr/>
                    <a:lstStyle/>
                    <a:p>
                      <a:pPr algn="ctr" fontAlgn="b">
                        <a:spcAft>
                          <a:spcPts val="0"/>
                        </a:spcAft>
                      </a:pPr>
                      <a:r>
                        <a:rPr lang="tr-TR" sz="1200" dirty="0">
                          <a:effectLst/>
                        </a:rPr>
                        <a:t>%30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40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r>
              <a:tr h="387722">
                <a:tc>
                  <a:txBody>
                    <a:bodyPr/>
                    <a:lstStyle/>
                    <a:p>
                      <a:pPr algn="ctr" fontAlgn="b">
                        <a:spcAft>
                          <a:spcPts val="0"/>
                        </a:spcAft>
                      </a:pPr>
                      <a:r>
                        <a:rPr lang="tr-TR" sz="1200" dirty="0">
                          <a:effectLst/>
                        </a:rPr>
                        <a:t>%20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20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a:lnSpc>
                          <a:spcPct val="115000"/>
                        </a:lnSpc>
                        <a:spcAft>
                          <a:spcPts val="0"/>
                        </a:spcAft>
                      </a:pPr>
                      <a:r>
                        <a:rPr lang="tr-TR" sz="1200" dirty="0">
                          <a:effectLst/>
                        </a:rPr>
                        <a:t>--</a:t>
                      </a:r>
                      <a:endParaRPr lang="tr-TR" sz="1200" dirty="0">
                        <a:solidFill>
                          <a:srgbClr val="000000"/>
                        </a:solidFill>
                        <a:effectLst/>
                        <a:latin typeface="Calibri"/>
                        <a:ea typeface="Calibri"/>
                        <a:cs typeface="Times New Roman"/>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r>
              <a:tr h="410986">
                <a:tc>
                  <a:txBody>
                    <a:bodyPr/>
                    <a:lstStyle/>
                    <a:p>
                      <a:pPr algn="ctr" fontAlgn="b">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0</a:t>
                      </a:r>
                      <a:endParaRPr lang="tr-TR" sz="1200" dirty="0">
                        <a:solidFill>
                          <a:srgbClr val="000000"/>
                        </a:solidFill>
                        <a:effectLst/>
                        <a:latin typeface="Calibri"/>
                        <a:ea typeface="Calibri"/>
                      </a:endParaRPr>
                    </a:p>
                  </a:txBody>
                  <a:tcPr marL="68580" marR="68580" marT="0" marB="0" anchor="ctr"/>
                </a:tc>
                <a:tc>
                  <a:txBody>
                    <a:bodyPr/>
                    <a:lstStyle/>
                    <a:p>
                      <a:pPr algn="ctr" fontAlgn="b">
                        <a:lnSpc>
                          <a:spcPct val="150000"/>
                        </a:lnSpc>
                        <a:spcAft>
                          <a:spcPts val="0"/>
                        </a:spcAft>
                      </a:pPr>
                      <a:r>
                        <a:rPr lang="tr-TR" sz="1200" dirty="0">
                          <a:effectLst/>
                        </a:rPr>
                        <a:t>%10</a:t>
                      </a:r>
                      <a:endParaRPr lang="tr-TR" sz="1200" dirty="0">
                        <a:solidFill>
                          <a:srgbClr val="000000"/>
                        </a:solidFill>
                        <a:effectLst/>
                        <a:latin typeface="Calibri"/>
                        <a:ea typeface="Calibri"/>
                      </a:endParaRPr>
                    </a:p>
                  </a:txBody>
                  <a:tcPr marL="68580" marR="68580" marT="0" marB="0" anchor="ctr"/>
                </a:tc>
                <a:tc>
                  <a:txBody>
                    <a:bodyPr/>
                    <a:lstStyle/>
                    <a:p>
                      <a:pPr algn="ctr">
                        <a:lnSpc>
                          <a:spcPct val="115000"/>
                        </a:lnSpc>
                        <a:spcAft>
                          <a:spcPts val="0"/>
                        </a:spcAft>
                      </a:pPr>
                      <a:r>
                        <a:rPr lang="tr-TR" sz="1200" dirty="0">
                          <a:effectLst/>
                        </a:rPr>
                        <a:t>--</a:t>
                      </a:r>
                      <a:endParaRPr lang="tr-TR" sz="12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200" dirty="0">
                          <a:effectLst/>
                        </a:rPr>
                        <a:t>--</a:t>
                      </a:r>
                      <a:endParaRPr lang="tr-TR" sz="1200" dirty="0">
                        <a:solidFill>
                          <a:srgbClr val="000000"/>
                        </a:solidFill>
                        <a:effectLst/>
                        <a:latin typeface="Calibri"/>
                        <a:ea typeface="Calibri"/>
                        <a:cs typeface="Times New Roman"/>
                      </a:endParaRPr>
                    </a:p>
                  </a:txBody>
                  <a:tcPr marL="68580" marR="68580" marT="0" marB="0" anchor="ctr"/>
                </a:tc>
              </a:tr>
            </a:tbl>
          </a:graphicData>
        </a:graphic>
      </p:graphicFrame>
      <p:sp>
        <p:nvSpPr>
          <p:cNvPr id="10" name="Aşağı Ok Belirtme Çizgisi 9"/>
          <p:cNvSpPr/>
          <p:nvPr/>
        </p:nvSpPr>
        <p:spPr>
          <a:xfrm>
            <a:off x="971550" y="1412875"/>
            <a:ext cx="7416800" cy="1008063"/>
          </a:xfrm>
          <a:prstGeom prst="downArrowCallout">
            <a:avLst/>
          </a:prstGeom>
          <a:ln w="28575"/>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600" dirty="0"/>
              <a:t>Performans puanlarına göre hesaplanan kurum hissesi ödeneğinin, projenin yürütüldüğü birim ve kurum arasında dağılım oranları TÜBİTAK tarafından belirlenir.</a:t>
            </a:r>
          </a:p>
        </p:txBody>
      </p:sp>
      <p:sp>
        <p:nvSpPr>
          <p:cNvPr id="11" name="Dolu Çerçeve 10"/>
          <p:cNvSpPr/>
          <p:nvPr/>
        </p:nvSpPr>
        <p:spPr>
          <a:xfrm>
            <a:off x="3563938" y="930275"/>
            <a:ext cx="2232025" cy="482600"/>
          </a:xfrm>
          <a:prstGeom prst="bevel">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sz="2000" b="1" dirty="0"/>
              <a:t>Yeni Durum</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A53ED-850A-45C4-A4CF-69B370D42EAD}" type="slidenum">
              <a:rPr lang="en-US">
                <a:solidFill>
                  <a:srgbClr val="898989"/>
                </a:solidFill>
                <a:cs typeface="Arial" charset="0"/>
              </a:rPr>
              <a:pPr fontAlgn="base">
                <a:spcBef>
                  <a:spcPct val="0"/>
                </a:spcBef>
                <a:spcAft>
                  <a:spcPct val="0"/>
                </a:spcAft>
              </a:pPr>
              <a:t>65</a:t>
            </a:fld>
            <a:endParaRPr lang="en-US">
              <a:solidFill>
                <a:srgbClr val="898989"/>
              </a:solidFill>
              <a:cs typeface="Arial" charset="0"/>
            </a:endParaRPr>
          </a:p>
        </p:txBody>
      </p:sp>
      <p:sp>
        <p:nvSpPr>
          <p:cNvPr id="7" name="Dikdörtgen 6"/>
          <p:cNvSpPr/>
          <p:nvPr/>
        </p:nvSpPr>
        <p:spPr>
          <a:xfrm>
            <a:off x="2801938" y="3644900"/>
            <a:ext cx="4592637" cy="1223963"/>
          </a:xfrm>
          <a:prstGeom prst="rect">
            <a:avLst/>
          </a:prstGeom>
          <a:solidFill>
            <a:srgbClr val="C1E3ED"/>
          </a:solidFill>
          <a:ln>
            <a:solidFill>
              <a:srgbClr val="3A9DB8"/>
            </a:solidFill>
          </a:ln>
        </p:spPr>
        <p:style>
          <a:lnRef idx="2">
            <a:schemeClr val="lt1">
              <a:hueOff val="0"/>
              <a:satOff val="0"/>
              <a:lumOff val="0"/>
              <a:alphaOff val="0"/>
            </a:schemeClr>
          </a:lnRef>
          <a:fillRef idx="1">
            <a:schemeClr val="accent5">
              <a:alpha val="90000"/>
              <a:tint val="55000"/>
              <a:hueOff val="0"/>
              <a:satOff val="0"/>
              <a:lumOff val="0"/>
              <a:alphaOff val="0"/>
            </a:schemeClr>
          </a:fillRef>
          <a:effectRef idx="0">
            <a:schemeClr val="accent5">
              <a:alpha val="90000"/>
              <a:tint val="55000"/>
              <a:hueOff val="0"/>
              <a:satOff val="0"/>
              <a:lumOff val="0"/>
              <a:alphaOff val="0"/>
            </a:schemeClr>
          </a:effectRef>
          <a:fontRef idx="minor">
            <a:schemeClr val="dk1">
              <a:hueOff val="0"/>
              <a:satOff val="0"/>
              <a:lumOff val="0"/>
              <a:alphaOff val="0"/>
            </a:schemeClr>
          </a:fontRef>
        </p:style>
      </p:sp>
      <p:sp>
        <p:nvSpPr>
          <p:cNvPr id="19" name="Dikdörtgen 18"/>
          <p:cNvSpPr/>
          <p:nvPr/>
        </p:nvSpPr>
        <p:spPr>
          <a:xfrm>
            <a:off x="2801938" y="4868863"/>
            <a:ext cx="4592637" cy="1152525"/>
          </a:xfrm>
          <a:prstGeom prst="rect">
            <a:avLst/>
          </a:prstGeom>
          <a:solidFill>
            <a:srgbClr val="C1E3ED"/>
          </a:solidFill>
          <a:ln>
            <a:solidFill>
              <a:srgbClr val="3A9DB8"/>
            </a:solidFill>
          </a:ln>
        </p:spPr>
        <p:style>
          <a:lnRef idx="2">
            <a:schemeClr val="lt1">
              <a:hueOff val="0"/>
              <a:satOff val="0"/>
              <a:lumOff val="0"/>
              <a:alphaOff val="0"/>
            </a:schemeClr>
          </a:lnRef>
          <a:fillRef idx="1">
            <a:schemeClr val="accent5">
              <a:alpha val="90000"/>
              <a:tint val="55000"/>
              <a:hueOff val="0"/>
              <a:satOff val="0"/>
              <a:lumOff val="0"/>
              <a:alphaOff val="0"/>
            </a:schemeClr>
          </a:fillRef>
          <a:effectRef idx="0">
            <a:schemeClr val="accent5">
              <a:alpha val="90000"/>
              <a:tint val="55000"/>
              <a:hueOff val="0"/>
              <a:satOff val="0"/>
              <a:lumOff val="0"/>
              <a:alphaOff val="0"/>
            </a:schemeClr>
          </a:effectRef>
          <a:fontRef idx="minor">
            <a:schemeClr val="dk1">
              <a:hueOff val="0"/>
              <a:satOff val="0"/>
              <a:lumOff val="0"/>
              <a:alphaOff val="0"/>
            </a:schemeClr>
          </a:fontRef>
        </p:style>
      </p:sp>
      <p:grpSp>
        <p:nvGrpSpPr>
          <p:cNvPr id="93188" name="Grup 20"/>
          <p:cNvGrpSpPr>
            <a:grpSpLocks/>
          </p:cNvGrpSpPr>
          <p:nvPr/>
        </p:nvGrpSpPr>
        <p:grpSpPr bwMode="auto">
          <a:xfrm>
            <a:off x="1001713" y="4114800"/>
            <a:ext cx="2292350" cy="1474788"/>
            <a:chOff x="257221" y="614401"/>
            <a:chExt cx="2291607" cy="1474063"/>
          </a:xfrm>
        </p:grpSpPr>
        <p:sp>
          <p:nvSpPr>
            <p:cNvPr id="22" name="Oval 21"/>
            <p:cNvSpPr/>
            <p:nvPr/>
          </p:nvSpPr>
          <p:spPr>
            <a:xfrm>
              <a:off x="257221" y="614401"/>
              <a:ext cx="2291607" cy="1474063"/>
            </a:xfrm>
            <a:prstGeom prst="ellipse">
              <a:avLst/>
            </a:prstGeom>
            <a:solidFill>
              <a:srgbClr val="3A9DB8"/>
            </a:solidFill>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sp>
        <p:sp>
          <p:nvSpPr>
            <p:cNvPr id="23" name="Oval 4"/>
            <p:cNvSpPr/>
            <p:nvPr/>
          </p:nvSpPr>
          <p:spPr>
            <a:xfrm>
              <a:off x="592074" y="830195"/>
              <a:ext cx="1621899" cy="104247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fontAlgn="auto">
                <a:lnSpc>
                  <a:spcPct val="90000"/>
                </a:lnSpc>
                <a:spcAft>
                  <a:spcPct val="35000"/>
                </a:spcAft>
                <a:defRPr/>
              </a:pPr>
              <a:r>
                <a:rPr lang="en-GB" sz="1500" b="1" dirty="0"/>
                <a:t>Kurum hissesi ile yapılacak harcamaların mahiyeti</a:t>
              </a:r>
              <a:r>
                <a:rPr lang="tr-TR" sz="1500" b="1" dirty="0"/>
                <a:t> ne olacak?</a:t>
              </a:r>
              <a:endParaRPr lang="tr-TR" sz="1500" dirty="0"/>
            </a:p>
          </p:txBody>
        </p:sp>
      </p:grpSp>
      <p:sp>
        <p:nvSpPr>
          <p:cNvPr id="93189" name="Dikdörtgen 24"/>
          <p:cNvSpPr>
            <a:spLocks noChangeArrowheads="1"/>
          </p:cNvSpPr>
          <p:nvPr/>
        </p:nvSpPr>
        <p:spPr bwMode="auto">
          <a:xfrm>
            <a:off x="3295650" y="3868738"/>
            <a:ext cx="4187825" cy="830262"/>
          </a:xfrm>
          <a:prstGeom prst="rect">
            <a:avLst/>
          </a:prstGeom>
          <a:noFill/>
          <a:ln w="9525">
            <a:noFill/>
            <a:miter lim="800000"/>
            <a:headEnd/>
            <a:tailEnd/>
          </a:ln>
        </p:spPr>
        <p:txBody>
          <a:bodyPr>
            <a:spAutoFit/>
          </a:bodyPr>
          <a:lstStyle/>
          <a:p>
            <a:r>
              <a:rPr lang="tr-TR" sz="1600">
                <a:latin typeface="Calibri" pitchFamily="34" charset="0"/>
              </a:rPr>
              <a:t>Harcama aşamasında araştırmanın fiilen yürütüldüğü Kuruluş yetkilisince Ar-Ge faaliyetlerinde kullanılır.</a:t>
            </a:r>
          </a:p>
        </p:txBody>
      </p:sp>
      <p:graphicFrame>
        <p:nvGraphicFramePr>
          <p:cNvPr id="27" name="İçerik Yer Tutucusu 6"/>
          <p:cNvGraphicFramePr>
            <a:graphicFrameLocks noGrp="1"/>
          </p:cNvGraphicFramePr>
          <p:nvPr>
            <p:ph idx="1"/>
          </p:nvPr>
        </p:nvGraphicFramePr>
        <p:xfrm>
          <a:off x="642367" y="1196529"/>
          <a:ext cx="7314009" cy="216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3191" name="Unvan 1"/>
          <p:cNvSpPr>
            <a:spLocks noGrp="1"/>
          </p:cNvSpPr>
          <p:nvPr>
            <p:ph type="title"/>
          </p:nvPr>
        </p:nvSpPr>
        <p:spPr>
          <a:xfrm>
            <a:off x="323850" y="44450"/>
            <a:ext cx="6804025" cy="706438"/>
          </a:xfrm>
        </p:spPr>
        <p:txBody>
          <a:bodyPr/>
          <a:lstStyle/>
          <a:p>
            <a:r>
              <a:rPr lang="tr-TR" sz="2800" smtClean="0"/>
              <a:t>Kurum Hissesi</a:t>
            </a:r>
          </a:p>
        </p:txBody>
      </p:sp>
      <p:sp>
        <p:nvSpPr>
          <p:cNvPr id="29" name="Unvan 1"/>
          <p:cNvSpPr txBox="1">
            <a:spLocks/>
          </p:cNvSpPr>
          <p:nvPr/>
        </p:nvSpPr>
        <p:spPr>
          <a:xfrm>
            <a:off x="3260725" y="4524375"/>
            <a:ext cx="4078288" cy="16986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fontAlgn="auto">
              <a:spcAft>
                <a:spcPts val="0"/>
              </a:spcAft>
              <a:defRPr/>
            </a:pPr>
            <a:r>
              <a:rPr lang="tr-TR" sz="1600" b="0" dirty="0" smtClean="0">
                <a:solidFill>
                  <a:schemeClr val="tx1"/>
                </a:solidFill>
                <a:latin typeface="+mn-lt"/>
              </a:rPr>
              <a:t>Ar-Ge </a:t>
            </a:r>
            <a:r>
              <a:rPr lang="tr-TR" sz="1600" b="0" dirty="0">
                <a:solidFill>
                  <a:schemeClr val="tx1"/>
                </a:solidFill>
                <a:latin typeface="+mn-lt"/>
              </a:rPr>
              <a:t>faaliyetlerinin yanı sıra yeminli mali     müşavir ve banka teminat mektubu masrafları için de kullanılabilir. </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Unvan 1"/>
          <p:cNvSpPr>
            <a:spLocks noGrp="1"/>
          </p:cNvSpPr>
          <p:nvPr>
            <p:ph type="title"/>
          </p:nvPr>
        </p:nvSpPr>
        <p:spPr>
          <a:xfrm>
            <a:off x="323850" y="44450"/>
            <a:ext cx="6804025" cy="706438"/>
          </a:xfrm>
        </p:spPr>
        <p:txBody>
          <a:bodyPr/>
          <a:lstStyle/>
          <a:p>
            <a:r>
              <a:rPr lang="tr-TR" sz="2800" smtClean="0"/>
              <a:t>Kurum Hissesi</a:t>
            </a:r>
          </a:p>
        </p:txBody>
      </p:sp>
      <p:sp>
        <p:nvSpPr>
          <p:cNvPr id="9523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AE48AD-9FBE-4065-BD51-7C9AD5C44740}" type="slidenum">
              <a:rPr lang="en-US">
                <a:solidFill>
                  <a:srgbClr val="898989"/>
                </a:solidFill>
                <a:cs typeface="Arial" charset="0"/>
              </a:rPr>
              <a:pPr fontAlgn="base">
                <a:spcBef>
                  <a:spcPct val="0"/>
                </a:spcBef>
                <a:spcAft>
                  <a:spcPct val="0"/>
                </a:spcAft>
              </a:pPr>
              <a:t>66</a:t>
            </a:fld>
            <a:endParaRPr lang="en-US">
              <a:solidFill>
                <a:srgbClr val="898989"/>
              </a:solidFill>
              <a:cs typeface="Arial" charset="0"/>
            </a:endParaRPr>
          </a:p>
        </p:txBody>
      </p:sp>
      <p:sp>
        <p:nvSpPr>
          <p:cNvPr id="25" name="Dikdörtgen 24"/>
          <p:cNvSpPr/>
          <p:nvPr/>
        </p:nvSpPr>
        <p:spPr>
          <a:xfrm>
            <a:off x="1042988" y="2209800"/>
            <a:ext cx="6624637" cy="1003300"/>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600" dirty="0"/>
              <a:t>Projenin ikinci transfer döneminden itibaren bütçe transfer tablosunda belirlenen dönemlerde diğer ödeneklerle birlikte proje hesabına transfer edilir. </a:t>
            </a:r>
          </a:p>
        </p:txBody>
      </p:sp>
      <p:sp>
        <p:nvSpPr>
          <p:cNvPr id="36" name="Sağ Ok 35"/>
          <p:cNvSpPr/>
          <p:nvPr/>
        </p:nvSpPr>
        <p:spPr>
          <a:xfrm rot="5400000">
            <a:off x="4140200" y="1773238"/>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7" name="Çift Dalga 36"/>
          <p:cNvSpPr/>
          <p:nvPr/>
        </p:nvSpPr>
        <p:spPr>
          <a:xfrm>
            <a:off x="2843213" y="1412875"/>
            <a:ext cx="3024187" cy="503238"/>
          </a:xfrm>
          <a:prstGeom prst="doubleWave">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b="1" dirty="0"/>
              <a:t>NE ZAMAN GÖNDERİLİR?</a:t>
            </a:r>
          </a:p>
        </p:txBody>
      </p:sp>
      <p:sp>
        <p:nvSpPr>
          <p:cNvPr id="16" name="Dikdörtgen 15"/>
          <p:cNvSpPr/>
          <p:nvPr/>
        </p:nvSpPr>
        <p:spPr>
          <a:xfrm>
            <a:off x="1042988" y="4586288"/>
            <a:ext cx="6624637" cy="1363662"/>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r>
              <a:rPr lang="tr-TR" sz="1600" dirty="0"/>
              <a:t>Projenin fiilen yürütüldüğü kuruluş yetkilisinin talebi ve proje yürütücüsünün </a:t>
            </a:r>
            <a:r>
              <a:rPr lang="tr-TR" sz="1600" b="1" i="1" dirty="0">
                <a:solidFill>
                  <a:schemeClr val="accent5">
                    <a:lumMod val="50000"/>
                  </a:schemeClr>
                </a:solidFill>
              </a:rPr>
              <a:t>talep edilen harcamanın Ar-Ge niteliğine ilişkin uygun görüşü ile</a:t>
            </a:r>
            <a:r>
              <a:rPr lang="tr-TR" sz="1600" dirty="0"/>
              <a:t> projenin harcamalara ilişkin tâbi olduğu Esas ve Usuller çerçevesinde harcanır.</a:t>
            </a:r>
          </a:p>
        </p:txBody>
      </p:sp>
      <p:sp>
        <p:nvSpPr>
          <p:cNvPr id="21" name="Sağ Ok 20"/>
          <p:cNvSpPr/>
          <p:nvPr/>
        </p:nvSpPr>
        <p:spPr>
          <a:xfrm rot="5400000">
            <a:off x="4140200" y="4149725"/>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2" name="Çift Dalga 21"/>
          <p:cNvSpPr/>
          <p:nvPr/>
        </p:nvSpPr>
        <p:spPr>
          <a:xfrm>
            <a:off x="3167063" y="3789363"/>
            <a:ext cx="2413000" cy="503237"/>
          </a:xfrm>
          <a:prstGeom prst="doubleWave">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b="1" dirty="0"/>
              <a:t>NASIL HARCANIR?</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Unvan 1"/>
          <p:cNvSpPr>
            <a:spLocks noGrp="1"/>
          </p:cNvSpPr>
          <p:nvPr>
            <p:ph type="title"/>
          </p:nvPr>
        </p:nvSpPr>
        <p:spPr>
          <a:xfrm>
            <a:off x="323850" y="44450"/>
            <a:ext cx="6804025" cy="706438"/>
          </a:xfrm>
        </p:spPr>
        <p:txBody>
          <a:bodyPr/>
          <a:lstStyle/>
          <a:p>
            <a:r>
              <a:rPr lang="tr-TR" sz="2800" smtClean="0"/>
              <a:t>Kurum Hissesi</a:t>
            </a:r>
          </a:p>
        </p:txBody>
      </p:sp>
      <p:sp>
        <p:nvSpPr>
          <p:cNvPr id="9625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B5844-8985-4DCA-95BA-740E3B29B1C7}" type="slidenum">
              <a:rPr lang="en-US">
                <a:solidFill>
                  <a:srgbClr val="898989"/>
                </a:solidFill>
                <a:cs typeface="Arial" charset="0"/>
              </a:rPr>
              <a:pPr fontAlgn="base">
                <a:spcBef>
                  <a:spcPct val="0"/>
                </a:spcBef>
                <a:spcAft>
                  <a:spcPct val="0"/>
                </a:spcAft>
              </a:pPr>
              <a:t>67</a:t>
            </a:fld>
            <a:endParaRPr lang="en-US">
              <a:solidFill>
                <a:srgbClr val="898989"/>
              </a:solidFill>
              <a:cs typeface="Arial" charset="0"/>
            </a:endParaRPr>
          </a:p>
        </p:txBody>
      </p:sp>
      <p:sp>
        <p:nvSpPr>
          <p:cNvPr id="17" name="Dikdörtgen 16"/>
          <p:cNvSpPr/>
          <p:nvPr/>
        </p:nvSpPr>
        <p:spPr>
          <a:xfrm>
            <a:off x="1187450" y="2198688"/>
            <a:ext cx="3097213" cy="2844800"/>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600" dirty="0"/>
          </a:p>
        </p:txBody>
      </p:sp>
      <p:grpSp>
        <p:nvGrpSpPr>
          <p:cNvPr id="18" name="Grup 17"/>
          <p:cNvGrpSpPr/>
          <p:nvPr/>
        </p:nvGrpSpPr>
        <p:grpSpPr>
          <a:xfrm>
            <a:off x="1619672" y="1537605"/>
            <a:ext cx="2232248" cy="811275"/>
            <a:chOff x="689265" y="869300"/>
            <a:chExt cx="1927629" cy="955291"/>
          </a:xfrm>
          <a:solidFill>
            <a:srgbClr val="5DB3CB"/>
          </a:solidFill>
        </p:grpSpPr>
        <p:sp>
          <p:nvSpPr>
            <p:cNvPr id="19" name="Akış Çizelgesi: Sayfa Dışı Bağlayıcısı 18"/>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20"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Mevcut  Durum</a:t>
              </a:r>
              <a:endParaRPr lang="tr-TR" sz="2000" dirty="0">
                <a:solidFill>
                  <a:schemeClr val="bg1"/>
                </a:solidFill>
              </a:endParaRPr>
            </a:p>
          </p:txBody>
        </p:sp>
      </p:grpSp>
      <p:sp>
        <p:nvSpPr>
          <p:cNvPr id="25" name="Dikdörtgen 24"/>
          <p:cNvSpPr/>
          <p:nvPr/>
        </p:nvSpPr>
        <p:spPr>
          <a:xfrm>
            <a:off x="4932363" y="2209800"/>
            <a:ext cx="3095625" cy="2833688"/>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endParaRPr lang="tr-TR" sz="1600" dirty="0"/>
          </a:p>
        </p:txBody>
      </p:sp>
      <p:sp>
        <p:nvSpPr>
          <p:cNvPr id="30" name="Dikdörtgen 29"/>
          <p:cNvSpPr/>
          <p:nvPr/>
        </p:nvSpPr>
        <p:spPr>
          <a:xfrm>
            <a:off x="683568" y="5301208"/>
            <a:ext cx="7848872" cy="792088"/>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1450" b="1" dirty="0"/>
              <a:t>Birden fazla projenin kurum hisselerinin bir alım için kullanılması halinde, harcama belgesinin aslı bir projeye, diğer projelere ise asıl belgenin kullanıldığı proje numarası belirtilerek harcama belgesinin kopyası, kanıtlayıcı belge olarak eklenir.</a:t>
            </a:r>
          </a:p>
        </p:txBody>
      </p:sp>
      <p:grpSp>
        <p:nvGrpSpPr>
          <p:cNvPr id="32" name="Grup 31"/>
          <p:cNvGrpSpPr/>
          <p:nvPr/>
        </p:nvGrpSpPr>
        <p:grpSpPr>
          <a:xfrm>
            <a:off x="5364088" y="1556792"/>
            <a:ext cx="2232248" cy="811275"/>
            <a:chOff x="689265" y="869300"/>
            <a:chExt cx="1927629" cy="955291"/>
          </a:xfrm>
          <a:solidFill>
            <a:srgbClr val="5DB3CB"/>
          </a:solidFill>
        </p:grpSpPr>
        <p:sp>
          <p:nvSpPr>
            <p:cNvPr id="33" name="Akış Çizelgesi: Sayfa Dışı Bağlayıcısı 32"/>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34"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Yeni  Durum</a:t>
              </a:r>
              <a:endParaRPr lang="tr-TR" sz="2000" dirty="0">
                <a:solidFill>
                  <a:schemeClr val="bg1"/>
                </a:solidFill>
              </a:endParaRPr>
            </a:p>
          </p:txBody>
        </p:sp>
      </p:grpSp>
      <p:sp>
        <p:nvSpPr>
          <p:cNvPr id="35" name="Sağ Ok 34"/>
          <p:cNvSpPr/>
          <p:nvPr/>
        </p:nvSpPr>
        <p:spPr>
          <a:xfrm rot="5400000">
            <a:off x="2519363" y="4827588"/>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6" name="Sağ Ok 35"/>
          <p:cNvSpPr/>
          <p:nvPr/>
        </p:nvSpPr>
        <p:spPr>
          <a:xfrm rot="5400000">
            <a:off x="6227763" y="4827588"/>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7" name="Çift Dalga 36"/>
          <p:cNvSpPr/>
          <p:nvPr/>
        </p:nvSpPr>
        <p:spPr>
          <a:xfrm>
            <a:off x="971550" y="981075"/>
            <a:ext cx="7272338" cy="576263"/>
          </a:xfrm>
          <a:prstGeom prst="doubleWave">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sz="1600" b="1" dirty="0"/>
              <a:t>KURUM HİSSELERİ TOPLUCA KULLANILABİLİR Mİ? HARCAMA NASIL BELGELENİR? </a:t>
            </a:r>
          </a:p>
        </p:txBody>
      </p:sp>
      <p:sp>
        <p:nvSpPr>
          <p:cNvPr id="16" name="Unvan 1"/>
          <p:cNvSpPr txBox="1">
            <a:spLocks/>
          </p:cNvSpPr>
          <p:nvPr/>
        </p:nvSpPr>
        <p:spPr>
          <a:xfrm>
            <a:off x="1331913" y="2535238"/>
            <a:ext cx="2808287" cy="5334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a:solidFill>
                  <a:schemeClr val="accent5">
                    <a:lumMod val="50000"/>
                  </a:schemeClr>
                </a:solidFill>
                <a:latin typeface="+mn-lt"/>
              </a:rPr>
              <a:t>Aynı birimde </a:t>
            </a:r>
            <a:r>
              <a:rPr lang="tr-TR" sz="1500" i="1" dirty="0" smtClean="0">
                <a:solidFill>
                  <a:schemeClr val="accent5">
                    <a:lumMod val="50000"/>
                  </a:schemeClr>
                </a:solidFill>
                <a:latin typeface="+mn-lt"/>
              </a:rPr>
              <a:t>yürütülen</a:t>
            </a:r>
          </a:p>
          <a:p>
            <a:pPr algn="ctr" fontAlgn="auto">
              <a:spcAft>
                <a:spcPts val="0"/>
              </a:spcAft>
              <a:defRPr/>
            </a:pPr>
            <a:r>
              <a:rPr lang="tr-TR" sz="1500" i="1" dirty="0" smtClean="0">
                <a:solidFill>
                  <a:schemeClr val="accent5">
                    <a:lumMod val="50000"/>
                  </a:schemeClr>
                </a:solidFill>
                <a:latin typeface="+mn-lt"/>
              </a:rPr>
              <a:t> projeler için;</a:t>
            </a:r>
            <a:endParaRPr lang="tr-TR" sz="1500" i="1" dirty="0">
              <a:solidFill>
                <a:schemeClr val="accent5">
                  <a:lumMod val="50000"/>
                </a:schemeClr>
              </a:solidFill>
              <a:latin typeface="+mn-lt"/>
            </a:endParaRPr>
          </a:p>
        </p:txBody>
      </p:sp>
      <p:sp>
        <p:nvSpPr>
          <p:cNvPr id="21" name="Unvan 1"/>
          <p:cNvSpPr txBox="1">
            <a:spLocks/>
          </p:cNvSpPr>
          <p:nvPr/>
        </p:nvSpPr>
        <p:spPr>
          <a:xfrm>
            <a:off x="1579563" y="3068638"/>
            <a:ext cx="2547937" cy="197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300" b="0" dirty="0">
              <a:solidFill>
                <a:schemeClr val="tx1"/>
              </a:solidFill>
              <a:latin typeface="+mn-lt"/>
            </a:endParaRPr>
          </a:p>
        </p:txBody>
      </p:sp>
      <p:sp>
        <p:nvSpPr>
          <p:cNvPr id="22" name="Unvan 1"/>
          <p:cNvSpPr txBox="1">
            <a:spLocks/>
          </p:cNvSpPr>
          <p:nvPr/>
        </p:nvSpPr>
        <p:spPr>
          <a:xfrm>
            <a:off x="1476375" y="2924175"/>
            <a:ext cx="2547938" cy="5048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smtClean="0">
                <a:solidFill>
                  <a:schemeClr val="tx1"/>
                </a:solidFill>
                <a:latin typeface="+mn-lt"/>
              </a:rPr>
              <a:t>Topluca kullanılabilir.</a:t>
            </a:r>
            <a:endParaRPr lang="tr-TR" sz="1600" b="0" dirty="0">
              <a:solidFill>
                <a:schemeClr val="tx1"/>
              </a:solidFill>
              <a:latin typeface="+mn-lt"/>
            </a:endParaRPr>
          </a:p>
        </p:txBody>
      </p:sp>
      <p:sp>
        <p:nvSpPr>
          <p:cNvPr id="23" name="Unvan 1"/>
          <p:cNvSpPr txBox="1">
            <a:spLocks/>
          </p:cNvSpPr>
          <p:nvPr/>
        </p:nvSpPr>
        <p:spPr>
          <a:xfrm>
            <a:off x="1258888" y="3573463"/>
            <a:ext cx="2952750" cy="531812"/>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a:solidFill>
                  <a:schemeClr val="accent5">
                    <a:lumMod val="50000"/>
                  </a:schemeClr>
                </a:solidFill>
                <a:latin typeface="+mn-lt"/>
              </a:rPr>
              <a:t>Aynı </a:t>
            </a:r>
            <a:r>
              <a:rPr lang="tr-TR" sz="1500" i="1" dirty="0" smtClean="0">
                <a:solidFill>
                  <a:schemeClr val="accent5">
                    <a:lumMod val="50000"/>
                  </a:schemeClr>
                </a:solidFill>
                <a:latin typeface="+mn-lt"/>
              </a:rPr>
              <a:t>kurumda fakat fiilen farklı birimlerde yürütülen projeler için;</a:t>
            </a:r>
            <a:endParaRPr lang="tr-TR" sz="1500" i="1" dirty="0">
              <a:solidFill>
                <a:schemeClr val="accent5">
                  <a:lumMod val="50000"/>
                </a:schemeClr>
              </a:solidFill>
              <a:latin typeface="+mn-lt"/>
            </a:endParaRPr>
          </a:p>
        </p:txBody>
      </p:sp>
      <p:sp>
        <p:nvSpPr>
          <p:cNvPr id="24" name="Unvan 1"/>
          <p:cNvSpPr txBox="1">
            <a:spLocks/>
          </p:cNvSpPr>
          <p:nvPr/>
        </p:nvSpPr>
        <p:spPr>
          <a:xfrm>
            <a:off x="1476375" y="4149725"/>
            <a:ext cx="2547938" cy="5032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smtClean="0">
                <a:solidFill>
                  <a:schemeClr val="tx1"/>
                </a:solidFill>
                <a:latin typeface="+mn-lt"/>
              </a:rPr>
              <a:t>İlgili </a:t>
            </a:r>
            <a:r>
              <a:rPr lang="tr-TR" sz="1600" b="0" dirty="0">
                <a:solidFill>
                  <a:schemeClr val="tx1"/>
                </a:solidFill>
                <a:latin typeface="+mn-lt"/>
              </a:rPr>
              <a:t>birim yetkililerinin uygun görüşüne bağlıdır. </a:t>
            </a:r>
          </a:p>
        </p:txBody>
      </p:sp>
      <p:sp>
        <p:nvSpPr>
          <p:cNvPr id="27" name="Unvan 1"/>
          <p:cNvSpPr txBox="1">
            <a:spLocks/>
          </p:cNvSpPr>
          <p:nvPr/>
        </p:nvSpPr>
        <p:spPr>
          <a:xfrm>
            <a:off x="5148263" y="2565400"/>
            <a:ext cx="2808287" cy="531813"/>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a:solidFill>
                  <a:schemeClr val="accent5">
                    <a:lumMod val="50000"/>
                  </a:schemeClr>
                </a:solidFill>
                <a:latin typeface="+mn-lt"/>
              </a:rPr>
              <a:t>Aynı </a:t>
            </a:r>
            <a:r>
              <a:rPr lang="tr-TR" sz="1500" i="1" dirty="0" smtClean="0">
                <a:solidFill>
                  <a:schemeClr val="accent5">
                    <a:lumMod val="50000"/>
                  </a:schemeClr>
                </a:solidFill>
                <a:latin typeface="+mn-lt"/>
              </a:rPr>
              <a:t>kurumda yürütülen</a:t>
            </a:r>
          </a:p>
          <a:p>
            <a:pPr algn="ctr" fontAlgn="auto">
              <a:spcAft>
                <a:spcPts val="0"/>
              </a:spcAft>
              <a:defRPr/>
            </a:pPr>
            <a:r>
              <a:rPr lang="tr-TR" sz="1500" i="1" dirty="0" smtClean="0">
                <a:solidFill>
                  <a:schemeClr val="accent5">
                    <a:lumMod val="50000"/>
                  </a:schemeClr>
                </a:solidFill>
                <a:latin typeface="+mn-lt"/>
              </a:rPr>
              <a:t> projeler için;</a:t>
            </a:r>
            <a:endParaRPr lang="tr-TR" sz="1500" i="1" dirty="0">
              <a:solidFill>
                <a:schemeClr val="accent5">
                  <a:lumMod val="50000"/>
                </a:schemeClr>
              </a:solidFill>
              <a:latin typeface="+mn-lt"/>
            </a:endParaRPr>
          </a:p>
        </p:txBody>
      </p:sp>
      <p:sp>
        <p:nvSpPr>
          <p:cNvPr id="28" name="Unvan 1"/>
          <p:cNvSpPr txBox="1">
            <a:spLocks/>
          </p:cNvSpPr>
          <p:nvPr/>
        </p:nvSpPr>
        <p:spPr>
          <a:xfrm>
            <a:off x="5292725" y="2954338"/>
            <a:ext cx="2547938" cy="503237"/>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smtClean="0">
                <a:solidFill>
                  <a:schemeClr val="tx1"/>
                </a:solidFill>
                <a:latin typeface="+mn-lt"/>
              </a:rPr>
              <a:t>Topluca kullanılabilir.</a:t>
            </a:r>
            <a:endParaRPr lang="tr-TR" sz="1600" b="0" dirty="0">
              <a:solidFill>
                <a:schemeClr val="tx1"/>
              </a:solidFill>
              <a:latin typeface="+mn-lt"/>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Unvan 1"/>
          <p:cNvSpPr>
            <a:spLocks noGrp="1"/>
          </p:cNvSpPr>
          <p:nvPr>
            <p:ph type="title"/>
          </p:nvPr>
        </p:nvSpPr>
        <p:spPr>
          <a:xfrm>
            <a:off x="323850" y="44450"/>
            <a:ext cx="6804025" cy="706438"/>
          </a:xfrm>
        </p:spPr>
        <p:txBody>
          <a:bodyPr/>
          <a:lstStyle/>
          <a:p>
            <a:r>
              <a:rPr lang="tr-TR" sz="2800" smtClean="0"/>
              <a:t>Kurum Hissesi</a:t>
            </a:r>
          </a:p>
        </p:txBody>
      </p:sp>
      <p:sp>
        <p:nvSpPr>
          <p:cNvPr id="9728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1764E-BB2D-41B5-AA39-1CAF4AB20EE3}" type="slidenum">
              <a:rPr lang="en-US">
                <a:solidFill>
                  <a:srgbClr val="898989"/>
                </a:solidFill>
                <a:cs typeface="Arial" charset="0"/>
              </a:rPr>
              <a:pPr fontAlgn="base">
                <a:spcBef>
                  <a:spcPct val="0"/>
                </a:spcBef>
                <a:spcAft>
                  <a:spcPct val="0"/>
                </a:spcAft>
              </a:pPr>
              <a:t>68</a:t>
            </a:fld>
            <a:endParaRPr lang="en-US">
              <a:solidFill>
                <a:srgbClr val="898989"/>
              </a:solidFill>
              <a:cs typeface="Arial" charset="0"/>
            </a:endParaRPr>
          </a:p>
        </p:txBody>
      </p:sp>
      <p:sp>
        <p:nvSpPr>
          <p:cNvPr id="17" name="Dikdörtgen 16"/>
          <p:cNvSpPr/>
          <p:nvPr/>
        </p:nvSpPr>
        <p:spPr>
          <a:xfrm>
            <a:off x="1187450" y="2198688"/>
            <a:ext cx="3097213" cy="2844800"/>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sz="1600" dirty="0"/>
          </a:p>
        </p:txBody>
      </p:sp>
      <p:grpSp>
        <p:nvGrpSpPr>
          <p:cNvPr id="18" name="Grup 17"/>
          <p:cNvGrpSpPr/>
          <p:nvPr/>
        </p:nvGrpSpPr>
        <p:grpSpPr>
          <a:xfrm>
            <a:off x="1619672" y="1537605"/>
            <a:ext cx="2232248" cy="811275"/>
            <a:chOff x="689265" y="869300"/>
            <a:chExt cx="1927629" cy="955291"/>
          </a:xfrm>
          <a:solidFill>
            <a:srgbClr val="5DB3CB"/>
          </a:solidFill>
        </p:grpSpPr>
        <p:sp>
          <p:nvSpPr>
            <p:cNvPr id="19" name="Akış Çizelgesi: Sayfa Dışı Bağlayıcısı 18"/>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20"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Mevcut  Durum</a:t>
              </a:r>
              <a:endParaRPr lang="tr-TR" sz="2000" dirty="0">
                <a:solidFill>
                  <a:schemeClr val="bg1"/>
                </a:solidFill>
              </a:endParaRPr>
            </a:p>
          </p:txBody>
        </p:sp>
      </p:grpSp>
      <p:sp>
        <p:nvSpPr>
          <p:cNvPr id="25" name="Dikdörtgen 24"/>
          <p:cNvSpPr/>
          <p:nvPr/>
        </p:nvSpPr>
        <p:spPr>
          <a:xfrm>
            <a:off x="4932363" y="2209800"/>
            <a:ext cx="3095625" cy="2833688"/>
          </a:xfrm>
          <a:prstGeom prst="rect">
            <a:avLst/>
          </a:prstGeom>
          <a:ln/>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fontAlgn="auto">
              <a:spcBef>
                <a:spcPts val="0"/>
              </a:spcBef>
              <a:spcAft>
                <a:spcPts val="0"/>
              </a:spcAft>
              <a:defRPr/>
            </a:pPr>
            <a:endParaRPr lang="tr-TR" sz="1600" dirty="0"/>
          </a:p>
        </p:txBody>
      </p:sp>
      <p:sp>
        <p:nvSpPr>
          <p:cNvPr id="30" name="Dikdörtgen 29"/>
          <p:cNvSpPr/>
          <p:nvPr/>
        </p:nvSpPr>
        <p:spPr>
          <a:xfrm>
            <a:off x="755576" y="5301208"/>
            <a:ext cx="3960440" cy="792088"/>
          </a:xfrm>
          <a:prstGeom prst="rect">
            <a:avLst/>
          </a:prstGeom>
        </p:spPr>
        <p:style>
          <a:lnRef idx="0">
            <a:schemeClr val="accent5"/>
          </a:lnRef>
          <a:fillRef idx="3">
            <a:schemeClr val="accent5"/>
          </a:fillRef>
          <a:effectRef idx="3">
            <a:schemeClr val="accent5"/>
          </a:effectRef>
          <a:fontRef idx="minor">
            <a:schemeClr val="lt1"/>
          </a:fontRef>
        </p:style>
        <p:txBody>
          <a:bodyPr lIns="216354" tIns="189034" rIns="216354" bIns="189034" spcCol="1270" anchor="ctr"/>
          <a:lstStyle/>
          <a:p>
            <a:pPr algn="ctr" fontAlgn="auto">
              <a:spcBef>
                <a:spcPts val="0"/>
              </a:spcBef>
              <a:spcAft>
                <a:spcPts val="0"/>
              </a:spcAft>
              <a:defRPr/>
            </a:pPr>
            <a:r>
              <a:rPr lang="tr-TR" sz="1450" b="1" dirty="0"/>
              <a:t>Kamu Ar-Ge projeleri için proje bitiş tarihinden itibaren 3 ay daha kurum hissesi harcaması yapılabilir.</a:t>
            </a:r>
          </a:p>
        </p:txBody>
      </p:sp>
      <p:grpSp>
        <p:nvGrpSpPr>
          <p:cNvPr id="32" name="Grup 31"/>
          <p:cNvGrpSpPr/>
          <p:nvPr/>
        </p:nvGrpSpPr>
        <p:grpSpPr>
          <a:xfrm>
            <a:off x="5364088" y="1556792"/>
            <a:ext cx="2232248" cy="811275"/>
            <a:chOff x="689265" y="869300"/>
            <a:chExt cx="1927629" cy="955291"/>
          </a:xfrm>
          <a:solidFill>
            <a:srgbClr val="5DB3CB"/>
          </a:solidFill>
        </p:grpSpPr>
        <p:sp>
          <p:nvSpPr>
            <p:cNvPr id="33" name="Akış Çizelgesi: Sayfa Dışı Bağlayıcısı 32"/>
            <p:cNvSpPr/>
            <p:nvPr/>
          </p:nvSpPr>
          <p:spPr>
            <a:xfrm>
              <a:off x="689265" y="869300"/>
              <a:ext cx="1927629" cy="955291"/>
            </a:xfrm>
            <a:prstGeom prst="flowChartOffpageConnector">
              <a:avLst/>
            </a:prstGeom>
            <a:grpFill/>
          </p:spPr>
          <p:style>
            <a:lnRef idx="0">
              <a:schemeClr val="accent5"/>
            </a:lnRef>
            <a:fillRef idx="3">
              <a:schemeClr val="accent5"/>
            </a:fillRef>
            <a:effectRef idx="3">
              <a:schemeClr val="accent5"/>
            </a:effectRef>
            <a:fontRef idx="minor">
              <a:schemeClr val="lt1"/>
            </a:fontRef>
          </p:style>
        </p:sp>
        <p:sp>
          <p:nvSpPr>
            <p:cNvPr id="34" name="Akış Çizelgesi: Sayfa Dışı Bağlayıcısı 4"/>
            <p:cNvSpPr/>
            <p:nvPr/>
          </p:nvSpPr>
          <p:spPr>
            <a:xfrm>
              <a:off x="689265" y="869300"/>
              <a:ext cx="1927629" cy="764233"/>
            </a:xfrm>
            <a:prstGeom prst="rect">
              <a:avLst/>
            </a:prstGeom>
            <a:grpFill/>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1066800" fontAlgn="auto">
                <a:lnSpc>
                  <a:spcPct val="90000"/>
                </a:lnSpc>
                <a:spcAft>
                  <a:spcPct val="35000"/>
                </a:spcAft>
                <a:defRPr/>
              </a:pPr>
              <a:r>
                <a:rPr lang="tr-TR" sz="2000" b="1" dirty="0">
                  <a:solidFill>
                    <a:schemeClr val="bg1"/>
                  </a:solidFill>
                </a:rPr>
                <a:t>Yeni  Durum</a:t>
              </a:r>
              <a:endParaRPr lang="tr-TR" sz="2000" dirty="0">
                <a:solidFill>
                  <a:schemeClr val="bg1"/>
                </a:solidFill>
              </a:endParaRPr>
            </a:p>
          </p:txBody>
        </p:sp>
      </p:grpSp>
      <p:sp>
        <p:nvSpPr>
          <p:cNvPr id="35" name="Sağ Ok 34"/>
          <p:cNvSpPr/>
          <p:nvPr/>
        </p:nvSpPr>
        <p:spPr>
          <a:xfrm rot="5400000">
            <a:off x="2519363" y="4827588"/>
            <a:ext cx="431800" cy="431800"/>
          </a:xfrm>
          <a:prstGeom prst="rightArrow">
            <a:avLst/>
          </a:prstGeom>
        </p:spPr>
        <p:style>
          <a:lnRef idx="1">
            <a:schemeClr val="accent5"/>
          </a:lnRef>
          <a:fillRef idx="2">
            <a:schemeClr val="accent5"/>
          </a:fillRef>
          <a:effectRef idx="1">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37" name="Çift Dalga 36"/>
          <p:cNvSpPr/>
          <p:nvPr/>
        </p:nvSpPr>
        <p:spPr>
          <a:xfrm>
            <a:off x="1258888" y="981075"/>
            <a:ext cx="6769100" cy="576263"/>
          </a:xfrm>
          <a:prstGeom prst="doubleWave">
            <a:avLst/>
          </a:prstGeom>
        </p:spPr>
        <p:style>
          <a:lnRef idx="2">
            <a:schemeClr val="accent5"/>
          </a:lnRef>
          <a:fillRef idx="1">
            <a:schemeClr val="lt1"/>
          </a:fillRef>
          <a:effectRef idx="0">
            <a:schemeClr val="accent5"/>
          </a:effectRef>
          <a:fontRef idx="minor">
            <a:schemeClr val="dk1"/>
          </a:fontRef>
        </p:style>
        <p:txBody>
          <a:bodyPr lIns="216354" tIns="189034" rIns="216354" bIns="189034" spcCol="1270" anchor="ctr"/>
          <a:lstStyle/>
          <a:p>
            <a:pPr algn="ctr" defTabSz="711200" fontAlgn="auto">
              <a:lnSpc>
                <a:spcPct val="90000"/>
              </a:lnSpc>
              <a:spcAft>
                <a:spcPct val="35000"/>
              </a:spcAft>
              <a:defRPr/>
            </a:pPr>
            <a:r>
              <a:rPr lang="tr-TR" sz="1700" b="1" dirty="0"/>
              <a:t>KURUM HİSSESİ PROJE SÜRESİ BİTTİKTEN SONRA HARCANABİLİR Mİ? </a:t>
            </a:r>
          </a:p>
        </p:txBody>
      </p:sp>
      <p:sp>
        <p:nvSpPr>
          <p:cNvPr id="21" name="Unvan 1"/>
          <p:cNvSpPr txBox="1">
            <a:spLocks/>
          </p:cNvSpPr>
          <p:nvPr/>
        </p:nvSpPr>
        <p:spPr>
          <a:xfrm>
            <a:off x="1579563" y="3068638"/>
            <a:ext cx="2547937" cy="197485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endParaRPr lang="tr-TR" sz="1300" b="0" dirty="0">
              <a:solidFill>
                <a:schemeClr val="tx1"/>
              </a:solidFill>
              <a:latin typeface="+mn-lt"/>
            </a:endParaRPr>
          </a:p>
        </p:txBody>
      </p:sp>
      <p:sp>
        <p:nvSpPr>
          <p:cNvPr id="24" name="Unvan 1"/>
          <p:cNvSpPr txBox="1">
            <a:spLocks/>
          </p:cNvSpPr>
          <p:nvPr/>
        </p:nvSpPr>
        <p:spPr>
          <a:xfrm>
            <a:off x="1476375" y="2954338"/>
            <a:ext cx="2547938" cy="16986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smtClean="0">
                <a:solidFill>
                  <a:schemeClr val="tx1"/>
                </a:solidFill>
                <a:latin typeface="+mn-lt"/>
              </a:rPr>
              <a:t>Sözleşme </a:t>
            </a:r>
            <a:r>
              <a:rPr lang="tr-TR" sz="1600" b="0" dirty="0">
                <a:solidFill>
                  <a:schemeClr val="tx1"/>
                </a:solidFill>
                <a:latin typeface="+mn-lt"/>
              </a:rPr>
              <a:t>hükümleri gereğince proje bitiş tarihi sonrası harcama </a:t>
            </a:r>
            <a:r>
              <a:rPr lang="tr-TR" sz="1600" b="0" dirty="0" smtClean="0">
                <a:solidFill>
                  <a:schemeClr val="tx1"/>
                </a:solidFill>
                <a:latin typeface="+mn-lt"/>
              </a:rPr>
              <a:t>yapılamaz</a:t>
            </a:r>
            <a:r>
              <a:rPr lang="tr-TR" sz="1600" b="0" dirty="0">
                <a:solidFill>
                  <a:schemeClr val="tx1"/>
                </a:solidFill>
                <a:latin typeface="+mn-lt"/>
              </a:rPr>
              <a:t>. (Kamu Ar-Ge Projeleri hariç</a:t>
            </a:r>
            <a:r>
              <a:rPr lang="tr-TR" sz="1600" b="0" dirty="0" smtClean="0">
                <a:solidFill>
                  <a:schemeClr val="tx1"/>
                </a:solidFill>
                <a:latin typeface="+mn-lt"/>
              </a:rPr>
              <a:t>)</a:t>
            </a:r>
            <a:endParaRPr lang="tr-TR" sz="1600" b="0" dirty="0">
              <a:solidFill>
                <a:schemeClr val="tx1"/>
              </a:solidFill>
              <a:latin typeface="+mn-lt"/>
            </a:endParaRPr>
          </a:p>
        </p:txBody>
      </p:sp>
      <p:sp>
        <p:nvSpPr>
          <p:cNvPr id="28" name="Unvan 1"/>
          <p:cNvSpPr txBox="1">
            <a:spLocks/>
          </p:cNvSpPr>
          <p:nvPr/>
        </p:nvSpPr>
        <p:spPr>
          <a:xfrm>
            <a:off x="5292725" y="2781300"/>
            <a:ext cx="2547938" cy="2087563"/>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600" b="0" dirty="0" smtClean="0">
                <a:solidFill>
                  <a:schemeClr val="tx1"/>
                </a:solidFill>
                <a:latin typeface="+mn-lt"/>
              </a:rPr>
              <a:t>ARDEB </a:t>
            </a:r>
            <a:r>
              <a:rPr lang="tr-TR" sz="1600" b="0" dirty="0">
                <a:solidFill>
                  <a:schemeClr val="tx1"/>
                </a:solidFill>
                <a:latin typeface="+mn-lt"/>
              </a:rPr>
              <a:t>destekli tüm programlar için proje bitiş tarihinden itibaren 3 ay içerisinde harcanabilir.</a:t>
            </a:r>
          </a:p>
        </p:txBody>
      </p:sp>
      <p:sp>
        <p:nvSpPr>
          <p:cNvPr id="26" name="Unvan 1"/>
          <p:cNvSpPr txBox="1">
            <a:spLocks/>
          </p:cNvSpPr>
          <p:nvPr/>
        </p:nvSpPr>
        <p:spPr>
          <a:xfrm>
            <a:off x="1331913" y="2535238"/>
            <a:ext cx="2808287" cy="5334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a:solidFill>
                  <a:schemeClr val="accent5">
                    <a:lumMod val="50000"/>
                  </a:schemeClr>
                </a:solidFill>
                <a:latin typeface="+mn-lt"/>
              </a:rPr>
              <a:t>2015 yılı öncesinde başlayıp devam eden </a:t>
            </a:r>
            <a:r>
              <a:rPr lang="tr-TR" sz="1500" i="1" dirty="0" smtClean="0">
                <a:solidFill>
                  <a:schemeClr val="accent5">
                    <a:lumMod val="50000"/>
                  </a:schemeClr>
                </a:solidFill>
                <a:latin typeface="+mn-lt"/>
              </a:rPr>
              <a:t>projeler için;</a:t>
            </a:r>
            <a:endParaRPr lang="tr-TR" sz="1500" i="1" dirty="0">
              <a:solidFill>
                <a:schemeClr val="accent5">
                  <a:lumMod val="50000"/>
                </a:schemeClr>
              </a:solidFill>
              <a:latin typeface="+mn-lt"/>
            </a:endParaRPr>
          </a:p>
        </p:txBody>
      </p:sp>
      <p:sp>
        <p:nvSpPr>
          <p:cNvPr id="29" name="Unvan 1"/>
          <p:cNvSpPr txBox="1">
            <a:spLocks/>
          </p:cNvSpPr>
          <p:nvPr/>
        </p:nvSpPr>
        <p:spPr>
          <a:xfrm>
            <a:off x="5076825" y="2608263"/>
            <a:ext cx="2808288" cy="533400"/>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500" i="1" dirty="0">
                <a:solidFill>
                  <a:schemeClr val="accent5">
                    <a:lumMod val="50000"/>
                  </a:schemeClr>
                </a:solidFill>
                <a:latin typeface="+mn-lt"/>
              </a:rPr>
              <a:t>01.01.2015 tarihinden itibaren desteklenmesine karar verilen projeler için</a:t>
            </a:r>
            <a:r>
              <a:rPr lang="tr-TR" sz="1500" i="1" dirty="0" smtClean="0">
                <a:solidFill>
                  <a:schemeClr val="accent5">
                    <a:lumMod val="50000"/>
                  </a:schemeClr>
                </a:solidFill>
                <a:latin typeface="+mn-lt"/>
              </a:rPr>
              <a:t>;</a:t>
            </a:r>
            <a:endParaRPr lang="tr-TR" sz="1500" i="1" dirty="0">
              <a:solidFill>
                <a:schemeClr val="accent5">
                  <a:lumMod val="50000"/>
                </a:schemeClr>
              </a:solidFill>
              <a:latin typeface="+mn-lt"/>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9830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D3F018-FA3B-4961-8246-0E937F8B811B}" type="slidenum">
              <a:rPr lang="en-US">
                <a:solidFill>
                  <a:srgbClr val="898989"/>
                </a:solidFill>
                <a:cs typeface="Arial" charset="0"/>
              </a:rPr>
              <a:pPr fontAlgn="base">
                <a:spcBef>
                  <a:spcPct val="0"/>
                </a:spcBef>
                <a:spcAft>
                  <a:spcPct val="0"/>
                </a:spcAft>
              </a:pPr>
              <a:t>69</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6"/>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6"/>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6"/>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400" dirty="0"/>
                <a:t>Zuhal Esra BİLİR KAT</a:t>
              </a:r>
            </a:p>
          </p:txBody>
        </p:sp>
      </p:grpSp>
      <p:sp>
        <p:nvSpPr>
          <p:cNvPr id="98309" name="Dikdörtgen 8"/>
          <p:cNvSpPr>
            <a:spLocks noChangeArrowheads="1"/>
          </p:cNvSpPr>
          <p:nvPr/>
        </p:nvSpPr>
        <p:spPr bwMode="auto">
          <a:xfrm>
            <a:off x="2357438" y="3429000"/>
            <a:ext cx="6246812" cy="954088"/>
          </a:xfrm>
          <a:prstGeom prst="rect">
            <a:avLst/>
          </a:prstGeom>
          <a:noFill/>
          <a:ln w="9525">
            <a:noFill/>
            <a:miter lim="800000"/>
            <a:headEnd/>
            <a:tailEnd/>
          </a:ln>
        </p:spPr>
        <p:txBody>
          <a:bodyPr>
            <a:spAutoFit/>
          </a:bodyPr>
          <a:lstStyle/>
          <a:p>
            <a:r>
              <a:rPr lang="tr-TR" sz="2800">
                <a:latin typeface="Calibri" pitchFamily="34" charset="0"/>
              </a:rPr>
              <a:t>Satın Alma</a:t>
            </a:r>
          </a:p>
          <a:p>
            <a:endParaRPr lang="tr-TR" sz="2800">
              <a:latin typeface="Calibri"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2969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3E9E51-1BE5-493C-9BFF-C7FF77E584F2}" type="slidenum">
              <a:rPr lang="en-US">
                <a:solidFill>
                  <a:srgbClr val="898989"/>
                </a:solidFill>
                <a:cs typeface="Arial" charset="0"/>
              </a:rPr>
              <a:pPr fontAlgn="base">
                <a:spcBef>
                  <a:spcPct val="0"/>
                </a:spcBef>
                <a:spcAft>
                  <a:spcPct val="0"/>
                </a:spcAft>
              </a:pPr>
              <a:t>7</a:t>
            </a:fld>
            <a:endParaRPr lang="en-US">
              <a:solidFill>
                <a:srgbClr val="898989"/>
              </a:solidFill>
              <a:cs typeface="Arial" charset="0"/>
            </a:endParaRPr>
          </a:p>
        </p:txBody>
      </p:sp>
      <p:sp>
        <p:nvSpPr>
          <p:cNvPr id="11" name="Teardrop 10"/>
          <p:cNvSpPr/>
          <p:nvPr/>
        </p:nvSpPr>
        <p:spPr>
          <a:xfrm rot="2700000">
            <a:off x="3829050" y="2636838"/>
            <a:ext cx="1511300" cy="1511300"/>
          </a:xfrm>
          <a:prstGeom prst="teardrop">
            <a:avLst>
              <a:gd name="adj" fmla="val 1000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2" name="Freeform 11"/>
          <p:cNvSpPr/>
          <p:nvPr/>
        </p:nvSpPr>
        <p:spPr>
          <a:xfrm>
            <a:off x="3879850" y="2687638"/>
            <a:ext cx="1411288"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1454" tIns="221952" rIns="222258" bIns="221951" spcCol="1270" anchor="ctr"/>
          <a:lstStyle/>
          <a:p>
            <a:pPr algn="ctr" defTabSz="711200" fontAlgn="auto">
              <a:lnSpc>
                <a:spcPct val="90000"/>
              </a:lnSpc>
              <a:spcAft>
                <a:spcPct val="35000"/>
              </a:spcAft>
              <a:defRPr/>
            </a:pPr>
            <a:r>
              <a:rPr lang="tr-TR" sz="1600" dirty="0"/>
              <a:t>Kabulü</a:t>
            </a:r>
            <a:endParaRPr lang="tr-TR" sz="1100" dirty="0"/>
          </a:p>
        </p:txBody>
      </p:sp>
      <p:sp>
        <p:nvSpPr>
          <p:cNvPr id="13" name="Teardrop 12"/>
          <p:cNvSpPr/>
          <p:nvPr/>
        </p:nvSpPr>
        <p:spPr>
          <a:xfrm rot="2700000">
            <a:off x="2266950" y="2636838"/>
            <a:ext cx="1511300" cy="1511300"/>
          </a:xfrm>
          <a:prstGeom prst="teardrop">
            <a:avLst>
              <a:gd name="adj" fmla="val 100000"/>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14" name="Freeform 13"/>
          <p:cNvSpPr/>
          <p:nvPr/>
        </p:nvSpPr>
        <p:spPr>
          <a:xfrm>
            <a:off x="2316163" y="2687638"/>
            <a:ext cx="1411287"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3511139"/>
              <a:satOff val="-4379"/>
              <a:lumOff val="10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Değerlendirilmesi</a:t>
            </a:r>
            <a:endParaRPr lang="tr-TR" sz="1050" dirty="0"/>
          </a:p>
        </p:txBody>
      </p:sp>
      <p:sp>
        <p:nvSpPr>
          <p:cNvPr id="15" name="Teardrop 14"/>
          <p:cNvSpPr/>
          <p:nvPr/>
        </p:nvSpPr>
        <p:spPr>
          <a:xfrm rot="2700000">
            <a:off x="704057" y="2636044"/>
            <a:ext cx="1511300" cy="1512887"/>
          </a:xfrm>
          <a:prstGeom prst="teardrop">
            <a:avLst>
              <a:gd name="adj" fmla="val 10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Freeform 15"/>
          <p:cNvSpPr/>
          <p:nvPr/>
        </p:nvSpPr>
        <p:spPr>
          <a:xfrm>
            <a:off x="754063" y="2687638"/>
            <a:ext cx="1411287"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Proje Başvurusu</a:t>
            </a:r>
          </a:p>
        </p:txBody>
      </p:sp>
      <p:sp>
        <p:nvSpPr>
          <p:cNvPr id="18" name="17 Yukarı Bükülü Ok"/>
          <p:cNvSpPr/>
          <p:nvPr/>
        </p:nvSpPr>
        <p:spPr>
          <a:xfrm>
            <a:off x="1763713" y="4005263"/>
            <a:ext cx="2592387" cy="431800"/>
          </a:xfrm>
          <a:prstGeom prst="curvedUpArrow">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5" name="Rectangle 4"/>
          <p:cNvSpPr/>
          <p:nvPr/>
        </p:nvSpPr>
        <p:spPr>
          <a:xfrm>
            <a:off x="1763713" y="1101725"/>
            <a:ext cx="2447925" cy="1055688"/>
          </a:xfrm>
          <a:prstGeom prst="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latin typeface="Futura Bk BT" pitchFamily="34" charset="0"/>
              </a:rPr>
              <a:t>Araştırma Destek Grupları</a:t>
            </a:r>
          </a:p>
        </p:txBody>
      </p:sp>
      <p:cxnSp>
        <p:nvCxnSpPr>
          <p:cNvPr id="24" name="Straight Arrow Connector 23"/>
          <p:cNvCxnSpPr/>
          <p:nvPr/>
        </p:nvCxnSpPr>
        <p:spPr>
          <a:xfrm flipH="1" flipV="1">
            <a:off x="3132138" y="2217738"/>
            <a:ext cx="1223962" cy="347662"/>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87675" y="2217738"/>
            <a:ext cx="0" cy="347662"/>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76375" y="2217738"/>
            <a:ext cx="1295400" cy="347662"/>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755775" y="4581525"/>
            <a:ext cx="2744788" cy="1079500"/>
          </a:xfrm>
          <a:prstGeom prst="ellipse">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0" name="Metin kutusu 2"/>
          <p:cNvSpPr txBox="1">
            <a:spLocks noChangeArrowheads="1"/>
          </p:cNvSpPr>
          <p:nvPr/>
        </p:nvSpPr>
        <p:spPr bwMode="auto">
          <a:xfrm>
            <a:off x="1692275" y="4724400"/>
            <a:ext cx="2879725" cy="831850"/>
          </a:xfrm>
          <a:prstGeom prst="rect">
            <a:avLst/>
          </a:prstGeom>
          <a:noFill/>
          <a:ln>
            <a:noFill/>
          </a:ln>
          <a:extLst/>
        </p:spPr>
        <p:txBody>
          <a:bodyPr>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algn="ctr" eaLnBrk="1" fontAlgn="auto" hangingPunct="1">
              <a:spcBef>
                <a:spcPts val="0"/>
              </a:spcBef>
              <a:spcAft>
                <a:spcPts val="0"/>
              </a:spcAft>
              <a:buFont typeface="Arial" pitchFamily="34" charset="0"/>
              <a:buNone/>
              <a:defRPr/>
            </a:pPr>
            <a:r>
              <a:rPr lang="tr-TR" altLang="tr-TR" sz="1600" dirty="0" smtClean="0">
                <a:latin typeface="+mn-lt"/>
                <a:cs typeface="+mn-cs"/>
              </a:rPr>
              <a:t>TÜBİTAK tarafından</a:t>
            </a:r>
          </a:p>
          <a:p>
            <a:pPr algn="ctr" eaLnBrk="1" fontAlgn="auto" hangingPunct="1">
              <a:spcBef>
                <a:spcPts val="0"/>
              </a:spcBef>
              <a:spcAft>
                <a:spcPts val="0"/>
              </a:spcAft>
              <a:buFont typeface="Arial" pitchFamily="34" charset="0"/>
              <a:buNone/>
              <a:defRPr/>
            </a:pPr>
            <a:r>
              <a:rPr lang="tr-TR" altLang="tr-TR" sz="1600" dirty="0" smtClean="0">
                <a:latin typeface="+mn-lt"/>
                <a:cs typeface="+mn-cs"/>
              </a:rPr>
              <a:t>belirlenen esas ve usullere göre yapılır</a:t>
            </a:r>
            <a:endParaRPr lang="tr-TR" altLang="tr-TR" sz="1600" dirty="0">
              <a:latin typeface="+mn-lt"/>
              <a:cs typeface="+mn-cs"/>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9933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2D4E5-DAEE-44FB-BE31-E94230C8764A}" type="slidenum">
              <a:rPr lang="en-US">
                <a:solidFill>
                  <a:srgbClr val="898989"/>
                </a:solidFill>
                <a:cs typeface="Arial" charset="0"/>
              </a:rPr>
              <a:pPr fontAlgn="base">
                <a:spcBef>
                  <a:spcPct val="0"/>
                </a:spcBef>
                <a:spcAft>
                  <a:spcPct val="0"/>
                </a:spcAft>
              </a:pPr>
              <a:t>70</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6"/>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6"/>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6"/>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400" dirty="0"/>
                <a:t>Zuhal Esra BİLİR KAT</a:t>
              </a:r>
            </a:p>
          </p:txBody>
        </p:sp>
      </p:grpSp>
      <p:sp>
        <p:nvSpPr>
          <p:cNvPr id="9" name="Dikdörtgen 8"/>
          <p:cNvSpPr/>
          <p:nvPr/>
        </p:nvSpPr>
        <p:spPr>
          <a:xfrm>
            <a:off x="2357438" y="3429000"/>
            <a:ext cx="6246812" cy="954088"/>
          </a:xfrm>
          <a:prstGeom prst="rect">
            <a:avLst/>
          </a:prstGeom>
        </p:spPr>
        <p:txBody>
          <a:bodyPr>
            <a:spAutoFit/>
          </a:bodyPr>
          <a:lstStyle/>
          <a:p>
            <a:pPr fontAlgn="auto">
              <a:spcBef>
                <a:spcPts val="0"/>
              </a:spcBef>
              <a:spcAft>
                <a:spcPts val="0"/>
              </a:spcAft>
              <a:defRPr/>
            </a:pPr>
            <a:r>
              <a:rPr lang="tr-TR" sz="2800" dirty="0">
                <a:solidFill>
                  <a:schemeClr val="bg1">
                    <a:lumMod val="65000"/>
                  </a:schemeClr>
                </a:solidFill>
                <a:latin typeface="+mn-lt"/>
                <a:cs typeface="+mn-cs"/>
              </a:rPr>
              <a:t>Satın Alma</a:t>
            </a:r>
          </a:p>
          <a:p>
            <a:pPr fontAlgn="auto">
              <a:spcBef>
                <a:spcPts val="0"/>
              </a:spcBef>
              <a:spcAft>
                <a:spcPts val="0"/>
              </a:spcAft>
              <a:defRPr/>
            </a:pPr>
            <a:endParaRPr lang="tr-TR" sz="2800" dirty="0">
              <a:latin typeface="+mn-lt"/>
              <a:cs typeface="+mn-cs"/>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489FED-87FA-48A2-A528-31C02547A216}" type="slidenum">
              <a:rPr lang="en-US">
                <a:solidFill>
                  <a:srgbClr val="898989"/>
                </a:solidFill>
                <a:cs typeface="Arial" charset="0"/>
              </a:rPr>
              <a:pPr fontAlgn="base">
                <a:spcBef>
                  <a:spcPct val="0"/>
                </a:spcBef>
                <a:spcAft>
                  <a:spcPct val="0"/>
                </a:spcAft>
              </a:pPr>
              <a:t>71</a:t>
            </a:fld>
            <a:endParaRPr lang="en-US">
              <a:solidFill>
                <a:srgbClr val="898989"/>
              </a:solidFill>
              <a:cs typeface="Arial" charset="0"/>
            </a:endParaRPr>
          </a:p>
        </p:txBody>
      </p:sp>
      <p:grpSp>
        <p:nvGrpSpPr>
          <p:cNvPr id="5" name="Grup 4"/>
          <p:cNvGrpSpPr/>
          <p:nvPr/>
        </p:nvGrpSpPr>
        <p:grpSpPr>
          <a:xfrm>
            <a:off x="1896436" y="4333364"/>
            <a:ext cx="2167985" cy="1869181"/>
            <a:chOff x="1853203" y="3136839"/>
            <a:chExt cx="2167985" cy="1869181"/>
          </a:xfrm>
          <a:solidFill>
            <a:srgbClr val="F68222"/>
          </a:solidFill>
        </p:grpSpPr>
        <p:sp>
          <p:nvSpPr>
            <p:cNvPr id="6" name="Altıgen 5"/>
            <p:cNvSpPr/>
            <p:nvPr/>
          </p:nvSpPr>
          <p:spPr>
            <a:xfrm>
              <a:off x="1853203" y="3136839"/>
              <a:ext cx="2167985" cy="1869181"/>
            </a:xfrm>
            <a:prstGeom prst="hexagon">
              <a:avLst>
                <a:gd name="adj" fmla="val 25000"/>
                <a:gd name="vf" fmla="val 115470"/>
              </a:avLst>
            </a:prstGeom>
            <a:grpFill/>
          </p:spPr>
          <p:style>
            <a:lnRef idx="2">
              <a:schemeClr val="accent6">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7" name="Altıgen 4"/>
            <p:cNvSpPr/>
            <p:nvPr/>
          </p:nvSpPr>
          <p:spPr>
            <a:xfrm>
              <a:off x="2189634" y="3426901"/>
              <a:ext cx="1495124" cy="1289057"/>
            </a:xfrm>
            <a:prstGeom prst="rect">
              <a:avLst/>
            </a:prstGeom>
            <a:grpFill/>
          </p:spPr>
          <p:style>
            <a:lnRef idx="0">
              <a:scrgbClr r="0" g="0" b="0"/>
            </a:lnRef>
            <a:fillRef idx="0">
              <a:scrgbClr r="0" g="0" b="0"/>
            </a:fillRef>
            <a:effectRef idx="0">
              <a:scrgbClr r="0" g="0" b="0"/>
            </a:effectRef>
            <a:fontRef idx="minor">
              <a:schemeClr val="lt1"/>
            </a:fontRef>
          </p:style>
          <p:txBody>
            <a:bodyPr lIns="0" tIns="17780" rIns="0" bIns="17780" spcCol="1270" anchor="ctr"/>
            <a:lstStyle/>
            <a:p>
              <a:pPr algn="ctr" defTabSz="622300" fontAlgn="auto">
                <a:lnSpc>
                  <a:spcPct val="90000"/>
                </a:lnSpc>
                <a:spcAft>
                  <a:spcPct val="35000"/>
                </a:spcAft>
                <a:defRPr/>
              </a:pPr>
              <a:r>
                <a:rPr lang="tr-TR" sz="1400" dirty="0"/>
                <a:t>Yapılacak seyahatin projede öngörülmüş olması ve gerekli ödeneğin proje bütçesinde yer alması gerekir.</a:t>
              </a:r>
              <a:endParaRPr lang="en-US" dirty="0"/>
            </a:p>
          </p:txBody>
        </p:sp>
      </p:grpSp>
      <p:sp>
        <p:nvSpPr>
          <p:cNvPr id="8" name="Altıgen 7"/>
          <p:cNvSpPr/>
          <p:nvPr/>
        </p:nvSpPr>
        <p:spPr>
          <a:xfrm>
            <a:off x="179512" y="3360006"/>
            <a:ext cx="2167985" cy="1869181"/>
          </a:xfrm>
          <a:prstGeom prst="hexagon">
            <a:avLst>
              <a:gd name="adj" fmla="val 25000"/>
              <a:gd name="vf" fmla="val 115470"/>
            </a:avLst>
          </a:prstGeom>
          <a:blipFill>
            <a:blip r:embed="rId2">
              <a:extLst/>
            </a:blip>
            <a:srcRect/>
            <a:stretch>
              <a:fillRect l="-38000" r="-38000"/>
            </a:stretch>
          </a:blipFill>
        </p:spPr>
        <p:style>
          <a:lnRef idx="2">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ltıgen 8"/>
          <p:cNvSpPr/>
          <p:nvPr/>
        </p:nvSpPr>
        <p:spPr>
          <a:xfrm>
            <a:off x="1771650" y="5013325"/>
            <a:ext cx="254000" cy="219075"/>
          </a:xfrm>
          <a:prstGeom prst="hexagon">
            <a:avLst>
              <a:gd name="adj" fmla="val 25000"/>
              <a:gd name="vf" fmla="val 115470"/>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 name="Grup 9"/>
          <p:cNvGrpSpPr/>
          <p:nvPr/>
        </p:nvGrpSpPr>
        <p:grpSpPr>
          <a:xfrm>
            <a:off x="3851909" y="3432028"/>
            <a:ext cx="2167985" cy="1869181"/>
            <a:chOff x="3808676" y="2235503"/>
            <a:chExt cx="2167985" cy="1869181"/>
          </a:xfrm>
          <a:solidFill>
            <a:srgbClr val="F68222"/>
          </a:solidFill>
        </p:grpSpPr>
        <p:sp>
          <p:nvSpPr>
            <p:cNvPr id="11" name="Altıgen 10"/>
            <p:cNvSpPr/>
            <p:nvPr/>
          </p:nvSpPr>
          <p:spPr>
            <a:xfrm>
              <a:off x="3808676" y="2235503"/>
              <a:ext cx="2167985" cy="1869181"/>
            </a:xfrm>
            <a:prstGeom prst="hexagon">
              <a:avLst>
                <a:gd name="adj" fmla="val 25000"/>
                <a:gd name="vf" fmla="val 115470"/>
              </a:avLst>
            </a:prstGeom>
            <a:grpFill/>
          </p:spPr>
          <p:style>
            <a:lnRef idx="2">
              <a:schemeClr val="accent6">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2" name="Altıgen 8"/>
            <p:cNvSpPr/>
            <p:nvPr/>
          </p:nvSpPr>
          <p:spPr>
            <a:xfrm>
              <a:off x="4145107" y="2525565"/>
              <a:ext cx="1495124" cy="1289057"/>
            </a:xfrm>
            <a:prstGeom prst="rect">
              <a:avLst/>
            </a:prstGeom>
            <a:grpFill/>
          </p:spPr>
          <p:style>
            <a:lnRef idx="0">
              <a:scrgbClr r="0" g="0" b="0"/>
            </a:lnRef>
            <a:fillRef idx="0">
              <a:scrgbClr r="0" g="0" b="0"/>
            </a:fillRef>
            <a:effectRef idx="0">
              <a:scrgbClr r="0" g="0" b="0"/>
            </a:effectRef>
            <a:fontRef idx="minor">
              <a:schemeClr val="lt1"/>
            </a:fontRef>
          </p:style>
          <p:txBody>
            <a:bodyPr lIns="0" tIns="17780" rIns="0" bIns="17780" spcCol="1270" anchor="ctr"/>
            <a:lstStyle/>
            <a:p>
              <a:pPr algn="ctr" defTabSz="622300" fontAlgn="auto">
                <a:lnSpc>
                  <a:spcPct val="90000"/>
                </a:lnSpc>
                <a:spcAft>
                  <a:spcPct val="35000"/>
                </a:spcAft>
                <a:defRPr/>
              </a:pPr>
              <a:r>
                <a:rPr lang="tr-TR" sz="1400" dirty="0"/>
                <a:t>Projede yer alan Kurum personelinin seyahate ilişkin idari izin işlemleri Kurumun uygulamaları doğrultusunda gerçekleştirilir.</a:t>
              </a:r>
              <a:endParaRPr lang="en-US" sz="2000" dirty="0"/>
            </a:p>
          </p:txBody>
        </p:sp>
      </p:grpSp>
      <p:sp>
        <p:nvSpPr>
          <p:cNvPr id="13" name="Altıgen 12"/>
          <p:cNvSpPr/>
          <p:nvPr/>
        </p:nvSpPr>
        <p:spPr>
          <a:xfrm>
            <a:off x="5515832" y="4368131"/>
            <a:ext cx="2167985" cy="1869181"/>
          </a:xfrm>
          <a:prstGeom prst="hexagon">
            <a:avLst>
              <a:gd name="adj" fmla="val 25000"/>
              <a:gd name="vf" fmla="val 115470"/>
            </a:avLst>
          </a:prstGeom>
          <a:blipFill>
            <a:blip r:embed="rId3">
              <a:extLst/>
            </a:blip>
            <a:srcRect/>
            <a:stretch>
              <a:fillRect l="-25000" r="-25000"/>
            </a:stretch>
          </a:blipFill>
        </p:spPr>
        <p:style>
          <a:lnRef idx="2">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ltıgen 13"/>
          <p:cNvSpPr/>
          <p:nvPr/>
        </p:nvSpPr>
        <p:spPr>
          <a:xfrm>
            <a:off x="5838825" y="4291013"/>
            <a:ext cx="252413" cy="217487"/>
          </a:xfrm>
          <a:prstGeom prst="hexagon">
            <a:avLst>
              <a:gd name="adj" fmla="val 25000"/>
              <a:gd name="vf" fmla="val 115470"/>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Grup 14"/>
          <p:cNvGrpSpPr/>
          <p:nvPr/>
        </p:nvGrpSpPr>
        <p:grpSpPr>
          <a:xfrm>
            <a:off x="2051707" y="2204851"/>
            <a:ext cx="2167985" cy="1869181"/>
            <a:chOff x="2008474" y="1008326"/>
            <a:chExt cx="2167985" cy="1869181"/>
          </a:xfrm>
          <a:solidFill>
            <a:srgbClr val="F68222"/>
          </a:solidFill>
        </p:grpSpPr>
        <p:sp>
          <p:nvSpPr>
            <p:cNvPr id="16" name="Altıgen 15"/>
            <p:cNvSpPr/>
            <p:nvPr/>
          </p:nvSpPr>
          <p:spPr>
            <a:xfrm>
              <a:off x="2008474" y="1008326"/>
              <a:ext cx="2167985" cy="1869181"/>
            </a:xfrm>
            <a:prstGeom prst="hexagon">
              <a:avLst>
                <a:gd name="adj" fmla="val 25000"/>
                <a:gd name="vf" fmla="val 115470"/>
              </a:avLst>
            </a:prstGeom>
            <a:grpFill/>
          </p:spPr>
          <p:style>
            <a:lnRef idx="2">
              <a:schemeClr val="accent6">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7" name="Altıgen 12"/>
            <p:cNvSpPr/>
            <p:nvPr/>
          </p:nvSpPr>
          <p:spPr>
            <a:xfrm>
              <a:off x="2344905" y="1298388"/>
              <a:ext cx="1495124" cy="1289057"/>
            </a:xfrm>
            <a:prstGeom prst="rect">
              <a:avLst/>
            </a:prstGeom>
            <a:grpFill/>
          </p:spPr>
          <p:style>
            <a:lnRef idx="0">
              <a:scrgbClr r="0" g="0" b="0"/>
            </a:lnRef>
            <a:fillRef idx="0">
              <a:scrgbClr r="0" g="0" b="0"/>
            </a:fillRef>
            <a:effectRef idx="0">
              <a:scrgbClr r="0" g="0" b="0"/>
            </a:effectRef>
            <a:fontRef idx="minor">
              <a:schemeClr val="lt1"/>
            </a:fontRef>
          </p:style>
          <p:txBody>
            <a:bodyPr lIns="0" tIns="20320" rIns="0" bIns="20320" spcCol="1270" anchor="ctr"/>
            <a:lstStyle/>
            <a:p>
              <a:pPr algn="ctr" defTabSz="711200" fontAlgn="auto">
                <a:lnSpc>
                  <a:spcPct val="90000"/>
                </a:lnSpc>
                <a:spcAft>
                  <a:spcPct val="35000"/>
                </a:spcAft>
                <a:defRPr/>
              </a:pPr>
              <a:r>
                <a:rPr lang="tr-TR" sz="1600" dirty="0"/>
                <a:t>Seyahatin projede öngörülmüş olması şartı ile proje ekibine harcırah ödenir. </a:t>
              </a:r>
              <a:endParaRPr lang="en-US" sz="1600" dirty="0"/>
            </a:p>
          </p:txBody>
        </p:sp>
      </p:grpSp>
      <p:sp>
        <p:nvSpPr>
          <p:cNvPr id="18" name="Altıgen 17"/>
          <p:cNvSpPr/>
          <p:nvPr/>
        </p:nvSpPr>
        <p:spPr>
          <a:xfrm>
            <a:off x="3743466" y="1264153"/>
            <a:ext cx="2167985" cy="1869181"/>
          </a:xfrm>
          <a:prstGeom prst="hexagon">
            <a:avLst>
              <a:gd name="adj" fmla="val 25000"/>
              <a:gd name="vf" fmla="val 115470"/>
            </a:avLst>
          </a:prstGeom>
          <a:blipFill>
            <a:blip r:embed="rId4">
              <a:extLst/>
            </a:blip>
            <a:srcRect/>
            <a:stretch>
              <a:fillRect l="-11000" r="-11000"/>
            </a:stretch>
          </a:blipFill>
        </p:spPr>
        <p:style>
          <a:lnRef idx="2">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Altıgen 18"/>
          <p:cNvSpPr/>
          <p:nvPr/>
        </p:nvSpPr>
        <p:spPr>
          <a:xfrm>
            <a:off x="3643313" y="2176463"/>
            <a:ext cx="254000" cy="219075"/>
          </a:xfrm>
          <a:prstGeom prst="hexagon">
            <a:avLst>
              <a:gd name="adj" fmla="val 25000"/>
              <a:gd name="vf" fmla="val 115470"/>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Yuvarlatılmış Dikdörtgen 19"/>
          <p:cNvSpPr/>
          <p:nvPr/>
        </p:nvSpPr>
        <p:spPr>
          <a:xfrm>
            <a:off x="6659563" y="2636838"/>
            <a:ext cx="2073275" cy="1619250"/>
          </a:xfrm>
          <a:prstGeom prst="roundRect">
            <a:avLst/>
          </a:prstGeom>
          <a:ln/>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1" name="Unvan 1"/>
          <p:cNvSpPr txBox="1">
            <a:spLocks/>
          </p:cNvSpPr>
          <p:nvPr/>
        </p:nvSpPr>
        <p:spPr>
          <a:xfrm>
            <a:off x="6667500" y="2997200"/>
            <a:ext cx="2089150" cy="922338"/>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300" b="0" dirty="0" smtClean="0">
                <a:solidFill>
                  <a:schemeClr val="tx1"/>
                </a:solidFill>
                <a:latin typeface="+mn-lt"/>
              </a:rPr>
              <a:t>Projenin/seyahatin </a:t>
            </a:r>
            <a:r>
              <a:rPr lang="tr-TR" sz="1300" b="0" dirty="0">
                <a:solidFill>
                  <a:schemeClr val="tx1"/>
                </a:solidFill>
                <a:latin typeface="+mn-lt"/>
              </a:rPr>
              <a:t>gerektirmesi halinde, saha çalışmasına mahsus olmak üzere  proje ekibi </a:t>
            </a:r>
            <a:r>
              <a:rPr lang="tr-TR" sz="1300" b="0" dirty="0" smtClean="0">
                <a:solidFill>
                  <a:schemeClr val="tx1"/>
                </a:solidFill>
                <a:latin typeface="+mn-lt"/>
              </a:rPr>
              <a:t>dışındakilerin </a:t>
            </a:r>
            <a:r>
              <a:rPr lang="tr-TR" sz="1300" b="0" dirty="0">
                <a:solidFill>
                  <a:schemeClr val="tx1"/>
                </a:solidFill>
                <a:latin typeface="+mn-lt"/>
              </a:rPr>
              <a:t>harcırahları </a:t>
            </a:r>
            <a:r>
              <a:rPr lang="tr-TR" sz="1300" b="0" dirty="0" smtClean="0">
                <a:solidFill>
                  <a:schemeClr val="tx1"/>
                </a:solidFill>
                <a:latin typeface="+mn-lt"/>
              </a:rPr>
              <a:t> da </a:t>
            </a:r>
            <a:r>
              <a:rPr lang="tr-TR" sz="1300" b="0" dirty="0">
                <a:solidFill>
                  <a:schemeClr val="tx1"/>
                </a:solidFill>
                <a:latin typeface="+mn-lt"/>
              </a:rPr>
              <a:t>proje kapsamında ödenebilir.</a:t>
            </a:r>
          </a:p>
        </p:txBody>
      </p:sp>
      <p:sp>
        <p:nvSpPr>
          <p:cNvPr id="22" name="Sağ Ok 21"/>
          <p:cNvSpPr/>
          <p:nvPr/>
        </p:nvSpPr>
        <p:spPr>
          <a:xfrm>
            <a:off x="5854700" y="3749675"/>
            <a:ext cx="804863" cy="344488"/>
          </a:xfrm>
          <a:prstGeom prst="rightArrow">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3" name="Unvan 1"/>
          <p:cNvSpPr>
            <a:spLocks noGrp="1"/>
          </p:cNvSpPr>
          <p:nvPr>
            <p:ph type="title"/>
          </p:nvPr>
        </p:nvSpPr>
        <p:spPr>
          <a:xfrm>
            <a:off x="287338" y="-26988"/>
            <a:ext cx="8245475" cy="706438"/>
          </a:xfrm>
        </p:spPr>
        <p:txBody>
          <a:bodyPr rtlCol="0">
            <a:noAutofit/>
          </a:bodyPr>
          <a:lstStyle/>
          <a:p>
            <a:pPr fontAlgn="auto">
              <a:spcAft>
                <a:spcPts val="0"/>
              </a:spcAft>
              <a:defRPr/>
            </a:pPr>
            <a:r>
              <a:rPr lang="tr-TR" dirty="0">
                <a:latin typeface="+mj-lt"/>
              </a:rPr>
              <a:t>Seyahat Ödemeleri</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CDBD34-1196-4271-984F-64A53C51752B}" type="slidenum">
              <a:rPr lang="en-US">
                <a:solidFill>
                  <a:srgbClr val="898989"/>
                </a:solidFill>
                <a:cs typeface="Arial" charset="0"/>
              </a:rPr>
              <a:pPr fontAlgn="base">
                <a:spcBef>
                  <a:spcPct val="0"/>
                </a:spcBef>
                <a:spcAft>
                  <a:spcPct val="0"/>
                </a:spcAft>
              </a:pPr>
              <a:t>72</a:t>
            </a:fld>
            <a:endParaRPr lang="en-US">
              <a:solidFill>
                <a:srgbClr val="898989"/>
              </a:solidFill>
              <a:cs typeface="Arial" charset="0"/>
            </a:endParaRPr>
          </a:p>
        </p:txBody>
      </p:sp>
      <p:sp>
        <p:nvSpPr>
          <p:cNvPr id="5" name="Dikdörtgen 4"/>
          <p:cNvSpPr/>
          <p:nvPr/>
        </p:nvSpPr>
        <p:spPr>
          <a:xfrm>
            <a:off x="782928" y="2016659"/>
            <a:ext cx="3631368" cy="2824681"/>
          </a:xfrm>
          <a:prstGeom prst="rect">
            <a:avLst/>
          </a:prstGeom>
          <a:blipFill>
            <a:blip r:embed="rId2">
              <a:extLst/>
            </a:blip>
            <a:srcRect/>
            <a:stretch>
              <a:fillRect l="-8000" r="-8000"/>
            </a:stretch>
          </a:blipFill>
          <a:ln>
            <a:solidFill>
              <a:schemeClr val="accent6"/>
            </a:solidFill>
          </a:ln>
        </p:spPr>
        <p:style>
          <a:lnRef idx="2">
            <a:schemeClr val="accent4"/>
          </a:lnRef>
          <a:fillRef idx="1">
            <a:schemeClr val="lt1"/>
          </a:fillRef>
          <a:effectRef idx="0">
            <a:schemeClr val="accent4"/>
          </a:effectRef>
          <a:fontRef idx="minor">
            <a:schemeClr val="lt1">
              <a:hueOff val="0"/>
              <a:satOff val="0"/>
              <a:lumOff val="0"/>
              <a:alphaOff val="0"/>
            </a:schemeClr>
          </a:fontRef>
        </p:style>
      </p:sp>
      <p:sp>
        <p:nvSpPr>
          <p:cNvPr id="6" name="Dikdörtgen 5"/>
          <p:cNvSpPr/>
          <p:nvPr/>
        </p:nvSpPr>
        <p:spPr>
          <a:xfrm>
            <a:off x="4732992" y="2009554"/>
            <a:ext cx="3628080" cy="2838891"/>
          </a:xfrm>
          <a:prstGeom prst="rect">
            <a:avLst/>
          </a:prstGeom>
          <a:blipFill>
            <a:blip r:embed="rId3">
              <a:extLst/>
            </a:blip>
            <a:srcRect/>
            <a:stretch>
              <a:fillRect l="-27000" r="-27000"/>
            </a:stretch>
          </a:blipFill>
          <a:ln>
            <a:solidFill>
              <a:schemeClr val="accent6"/>
            </a:solidFill>
          </a:ln>
        </p:spPr>
        <p:style>
          <a:lnRef idx="2">
            <a:schemeClr val="accent4"/>
          </a:lnRef>
          <a:fillRef idx="1">
            <a:schemeClr val="lt1"/>
          </a:fillRef>
          <a:effectRef idx="0">
            <a:schemeClr val="accent4"/>
          </a:effectRef>
          <a:fontRef idx="minor">
            <a:schemeClr val="lt1">
              <a:hueOff val="0"/>
              <a:satOff val="0"/>
              <a:lumOff val="0"/>
              <a:alphaOff val="0"/>
            </a:schemeClr>
          </a:fontRef>
        </p:style>
      </p:sp>
      <p:grpSp>
        <p:nvGrpSpPr>
          <p:cNvPr id="101384" name="Grup 6"/>
          <p:cNvGrpSpPr>
            <a:grpSpLocks/>
          </p:cNvGrpSpPr>
          <p:nvPr/>
        </p:nvGrpSpPr>
        <p:grpSpPr bwMode="auto">
          <a:xfrm>
            <a:off x="782638" y="4829175"/>
            <a:ext cx="3632200" cy="927100"/>
            <a:chOff x="332985" y="4260448"/>
            <a:chExt cx="2763357" cy="782983"/>
          </a:xfrm>
        </p:grpSpPr>
        <p:sp>
          <p:nvSpPr>
            <p:cNvPr id="8" name="Dikdörtgen 7"/>
            <p:cNvSpPr/>
            <p:nvPr/>
          </p:nvSpPr>
          <p:spPr>
            <a:xfrm>
              <a:off x="332985" y="4260448"/>
              <a:ext cx="2763357" cy="782983"/>
            </a:xfrm>
            <a:prstGeom prst="rect">
              <a:avLst/>
            </a:prstGeom>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9" name="Dikdörtgen 8"/>
            <p:cNvSpPr/>
            <p:nvPr/>
          </p:nvSpPr>
          <p:spPr>
            <a:xfrm>
              <a:off x="332985" y="4260448"/>
              <a:ext cx="2763357" cy="78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fontAlgn="auto">
                <a:lnSpc>
                  <a:spcPct val="90000"/>
                </a:lnSpc>
                <a:spcAft>
                  <a:spcPct val="35000"/>
                </a:spcAft>
                <a:defRPr/>
              </a:pPr>
              <a:r>
                <a:rPr lang="tr-TR" sz="1600" dirty="0"/>
                <a:t>6245 sayılı Kanun hükümleri</a:t>
              </a:r>
              <a:endParaRPr lang="tr-TR" sz="1600" b="1" dirty="0">
                <a:solidFill>
                  <a:srgbClr val="745995"/>
                </a:solidFill>
              </a:endParaRPr>
            </a:p>
          </p:txBody>
        </p:sp>
      </p:grpSp>
      <p:grpSp>
        <p:nvGrpSpPr>
          <p:cNvPr id="101385" name="Grup 9"/>
          <p:cNvGrpSpPr>
            <a:grpSpLocks/>
          </p:cNvGrpSpPr>
          <p:nvPr/>
        </p:nvGrpSpPr>
        <p:grpSpPr bwMode="auto">
          <a:xfrm>
            <a:off x="4732338" y="4868863"/>
            <a:ext cx="3656012" cy="862012"/>
            <a:chOff x="4228417" y="4325485"/>
            <a:chExt cx="2878856" cy="717947"/>
          </a:xfrm>
        </p:grpSpPr>
        <p:sp>
          <p:nvSpPr>
            <p:cNvPr id="11" name="Dikdörtgen 10"/>
            <p:cNvSpPr/>
            <p:nvPr/>
          </p:nvSpPr>
          <p:spPr>
            <a:xfrm>
              <a:off x="4228417" y="4325485"/>
              <a:ext cx="2878856" cy="717947"/>
            </a:xfrm>
            <a:prstGeom prst="rect">
              <a:avLst/>
            </a:prstGeom>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2" name="Dikdörtgen 11"/>
            <p:cNvSpPr/>
            <p:nvPr/>
          </p:nvSpPr>
          <p:spPr>
            <a:xfrm>
              <a:off x="4228417" y="4325485"/>
              <a:ext cx="2878856" cy="7179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fontAlgn="auto">
                <a:lnSpc>
                  <a:spcPct val="90000"/>
                </a:lnSpc>
                <a:spcAft>
                  <a:spcPct val="35000"/>
                </a:spcAft>
                <a:defRPr/>
              </a:pPr>
              <a:r>
                <a:rPr lang="tr-TR" sz="1600" dirty="0"/>
                <a:t>Projenin tâbi olduğu anlaşma metinlerindeki hükümler </a:t>
              </a:r>
              <a:endParaRPr lang="tr-TR" sz="1600" b="1" dirty="0">
                <a:solidFill>
                  <a:schemeClr val="accent4"/>
                </a:solidFill>
              </a:endParaRPr>
            </a:p>
          </p:txBody>
        </p:sp>
      </p:grpSp>
      <p:grpSp>
        <p:nvGrpSpPr>
          <p:cNvPr id="101386" name="Grup 12"/>
          <p:cNvGrpSpPr>
            <a:grpSpLocks/>
          </p:cNvGrpSpPr>
          <p:nvPr/>
        </p:nvGrpSpPr>
        <p:grpSpPr bwMode="auto">
          <a:xfrm>
            <a:off x="782638" y="1268413"/>
            <a:ext cx="3632200" cy="700087"/>
            <a:chOff x="4172521" y="248247"/>
            <a:chExt cx="2918246" cy="1047896"/>
          </a:xfrm>
        </p:grpSpPr>
        <p:sp>
          <p:nvSpPr>
            <p:cNvPr id="14" name="Yuvarlatılmış Dikdörtgen 13"/>
            <p:cNvSpPr/>
            <p:nvPr/>
          </p:nvSpPr>
          <p:spPr>
            <a:xfrm>
              <a:off x="4172521" y="248247"/>
              <a:ext cx="2918246" cy="1047896"/>
            </a:xfrm>
            <a:prstGeom prst="rect">
              <a:avLst/>
            </a:prstGeom>
            <a:ln>
              <a:solidFill>
                <a:schemeClr val="accent6">
                  <a:lumMod val="60000"/>
                  <a:lumOff val="40000"/>
                </a:schemeClr>
              </a:soli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sp>
        <p:sp>
          <p:nvSpPr>
            <p:cNvPr id="15" name="Yuvarlatılmış Dikdörtgen 7"/>
            <p:cNvSpPr/>
            <p:nvPr/>
          </p:nvSpPr>
          <p:spPr>
            <a:xfrm>
              <a:off x="4223675" y="299401"/>
              <a:ext cx="2815938" cy="945588"/>
            </a:xfrm>
            <a:prstGeom prst="rect">
              <a:avLst/>
            </a:prstGeom>
            <a:ln>
              <a:solidFill>
                <a:schemeClr val="accent6">
                  <a:lumMod val="60000"/>
                  <a:lumOff val="40000"/>
                </a:schemeClr>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tr-TR" dirty="0"/>
                <a:t>Yurtdışı Seyahatlerdeki  Harcırah ödemeleri için;</a:t>
              </a:r>
              <a:endParaRPr lang="tr-TR" b="1" dirty="0"/>
            </a:p>
          </p:txBody>
        </p:sp>
      </p:grpSp>
      <p:grpSp>
        <p:nvGrpSpPr>
          <p:cNvPr id="101387" name="Grup 15"/>
          <p:cNvGrpSpPr>
            <a:grpSpLocks/>
          </p:cNvGrpSpPr>
          <p:nvPr/>
        </p:nvGrpSpPr>
        <p:grpSpPr bwMode="auto">
          <a:xfrm>
            <a:off x="4716463" y="1290638"/>
            <a:ext cx="3671887" cy="698500"/>
            <a:chOff x="4172521" y="248247"/>
            <a:chExt cx="2918246" cy="1047896"/>
          </a:xfrm>
        </p:grpSpPr>
        <p:sp>
          <p:nvSpPr>
            <p:cNvPr id="17" name="Yuvarlatılmış Dikdörtgen 13"/>
            <p:cNvSpPr/>
            <p:nvPr/>
          </p:nvSpPr>
          <p:spPr>
            <a:xfrm>
              <a:off x="4172521" y="248247"/>
              <a:ext cx="2918246" cy="1047896"/>
            </a:xfrm>
            <a:prstGeom prst="rect">
              <a:avLst/>
            </a:prstGeom>
            <a:ln>
              <a:solidFill>
                <a:schemeClr val="accent6">
                  <a:lumMod val="60000"/>
                  <a:lumOff val="40000"/>
                </a:schemeClr>
              </a:soli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sp>
        <p:sp>
          <p:nvSpPr>
            <p:cNvPr id="18" name="Yuvarlatılmış Dikdörtgen 7"/>
            <p:cNvSpPr/>
            <p:nvPr/>
          </p:nvSpPr>
          <p:spPr>
            <a:xfrm>
              <a:off x="4223675" y="299401"/>
              <a:ext cx="2815938" cy="945588"/>
            </a:xfrm>
            <a:prstGeom prst="rect">
              <a:avLst/>
            </a:prstGeom>
            <a:ln>
              <a:solidFill>
                <a:schemeClr val="accent6">
                  <a:lumMod val="60000"/>
                  <a:lumOff val="40000"/>
                </a:schemeClr>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tr-TR" dirty="0"/>
                <a:t>Uluslararası projelerdeki gündelik  ve konaklama ücretleri için;</a:t>
              </a:r>
              <a:endParaRPr lang="tr-TR" b="1" dirty="0"/>
            </a:p>
          </p:txBody>
        </p:sp>
      </p:grpSp>
      <p:sp>
        <p:nvSpPr>
          <p:cNvPr id="19" name="Unvan 1"/>
          <p:cNvSpPr>
            <a:spLocks noGrp="1"/>
          </p:cNvSpPr>
          <p:nvPr>
            <p:ph type="title"/>
          </p:nvPr>
        </p:nvSpPr>
        <p:spPr>
          <a:xfrm>
            <a:off x="360363" y="-12700"/>
            <a:ext cx="8243887" cy="704850"/>
          </a:xfrm>
        </p:spPr>
        <p:txBody>
          <a:bodyPr rtlCol="0">
            <a:noAutofit/>
          </a:bodyPr>
          <a:lstStyle/>
          <a:p>
            <a:pPr fontAlgn="auto">
              <a:spcAft>
                <a:spcPts val="0"/>
              </a:spcAft>
              <a:defRPr/>
            </a:pPr>
            <a:r>
              <a:rPr lang="tr-TR" dirty="0">
                <a:latin typeface="+mj-lt"/>
              </a:rPr>
              <a:t>Seyahat Ödemeleri</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41BDE-5405-45A4-9BE5-AFBF13D73960}" type="slidenum">
              <a:rPr lang="en-US">
                <a:solidFill>
                  <a:srgbClr val="898989"/>
                </a:solidFill>
                <a:cs typeface="Arial" charset="0"/>
              </a:rPr>
              <a:pPr fontAlgn="base">
                <a:spcBef>
                  <a:spcPct val="0"/>
                </a:spcBef>
                <a:spcAft>
                  <a:spcPct val="0"/>
                </a:spcAft>
              </a:pPr>
              <a:t>73</a:t>
            </a:fld>
            <a:endParaRPr lang="en-US">
              <a:solidFill>
                <a:srgbClr val="898989"/>
              </a:solidFill>
              <a:cs typeface="Arial" charset="0"/>
            </a:endParaRPr>
          </a:p>
        </p:txBody>
      </p:sp>
      <p:grpSp>
        <p:nvGrpSpPr>
          <p:cNvPr id="102402" name="Grup 6"/>
          <p:cNvGrpSpPr>
            <a:grpSpLocks/>
          </p:cNvGrpSpPr>
          <p:nvPr/>
        </p:nvGrpSpPr>
        <p:grpSpPr bwMode="auto">
          <a:xfrm>
            <a:off x="2236788" y="5094288"/>
            <a:ext cx="3630612" cy="927100"/>
            <a:chOff x="332985" y="4260448"/>
            <a:chExt cx="2763357" cy="782983"/>
          </a:xfrm>
        </p:grpSpPr>
        <p:sp>
          <p:nvSpPr>
            <p:cNvPr id="8" name="Dikdörtgen 7"/>
            <p:cNvSpPr/>
            <p:nvPr/>
          </p:nvSpPr>
          <p:spPr>
            <a:xfrm>
              <a:off x="332985" y="4260448"/>
              <a:ext cx="2763357" cy="782983"/>
            </a:xfrm>
            <a:prstGeom prst="rect">
              <a:avLst/>
            </a:prstGeom>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9" name="Dikdörtgen 8"/>
            <p:cNvSpPr/>
            <p:nvPr/>
          </p:nvSpPr>
          <p:spPr>
            <a:xfrm>
              <a:off x="332985" y="4260448"/>
              <a:ext cx="2763357" cy="78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622300" fontAlgn="auto">
                <a:lnSpc>
                  <a:spcPct val="90000"/>
                </a:lnSpc>
                <a:spcAft>
                  <a:spcPct val="35000"/>
                </a:spcAft>
                <a:defRPr/>
              </a:pPr>
              <a:r>
                <a:rPr lang="tr-TR" sz="1600" dirty="0"/>
                <a:t>Her sene </a:t>
              </a:r>
              <a:r>
                <a:rPr lang="tr-TR" sz="1600" b="1" dirty="0"/>
                <a:t>TÜBİTAK</a:t>
              </a:r>
              <a:r>
                <a:rPr lang="tr-TR" sz="1600" dirty="0"/>
                <a:t> tarafından belirlenen ücretler</a:t>
              </a:r>
            </a:p>
            <a:p>
              <a:pPr algn="ctr" defTabSz="622300" fontAlgn="auto">
                <a:lnSpc>
                  <a:spcPct val="90000"/>
                </a:lnSpc>
                <a:spcAft>
                  <a:spcPct val="35000"/>
                </a:spcAft>
                <a:defRPr/>
              </a:pPr>
              <a:r>
                <a:rPr lang="tr-TR" sz="1600" dirty="0"/>
                <a:t>(Konaklama için gündeliğin iki katı ödenir.) </a:t>
              </a:r>
              <a:endParaRPr lang="tr-TR" sz="1600" b="1" dirty="0">
                <a:solidFill>
                  <a:schemeClr val="accent4"/>
                </a:solidFill>
              </a:endParaRPr>
            </a:p>
          </p:txBody>
        </p:sp>
      </p:grpSp>
      <p:grpSp>
        <p:nvGrpSpPr>
          <p:cNvPr id="102403" name="Grup 12"/>
          <p:cNvGrpSpPr>
            <a:grpSpLocks/>
          </p:cNvGrpSpPr>
          <p:nvPr/>
        </p:nvGrpSpPr>
        <p:grpSpPr bwMode="auto">
          <a:xfrm>
            <a:off x="2236788" y="1533525"/>
            <a:ext cx="3630612" cy="700088"/>
            <a:chOff x="4172521" y="248247"/>
            <a:chExt cx="2918246" cy="1047896"/>
          </a:xfrm>
        </p:grpSpPr>
        <p:sp>
          <p:nvSpPr>
            <p:cNvPr id="14" name="Yuvarlatılmış Dikdörtgen 13"/>
            <p:cNvSpPr/>
            <p:nvPr/>
          </p:nvSpPr>
          <p:spPr>
            <a:xfrm>
              <a:off x="4172521" y="248247"/>
              <a:ext cx="2918246" cy="1047896"/>
            </a:xfrm>
            <a:prstGeom prst="rect">
              <a:avLst/>
            </a:prstGeom>
            <a:ln>
              <a:solidFill>
                <a:schemeClr val="accent6">
                  <a:lumMod val="60000"/>
                  <a:lumOff val="40000"/>
                </a:schemeClr>
              </a:soli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sp>
        <p:sp>
          <p:nvSpPr>
            <p:cNvPr id="15" name="Yuvarlatılmış Dikdörtgen 7"/>
            <p:cNvSpPr/>
            <p:nvPr/>
          </p:nvSpPr>
          <p:spPr>
            <a:xfrm>
              <a:off x="4223675" y="299401"/>
              <a:ext cx="2815938" cy="945588"/>
            </a:xfrm>
            <a:prstGeom prst="rect">
              <a:avLst/>
            </a:prstGeom>
            <a:ln>
              <a:solidFill>
                <a:schemeClr val="accent6">
                  <a:lumMod val="60000"/>
                  <a:lumOff val="40000"/>
                </a:schemeClr>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tr-TR" dirty="0"/>
                <a:t>Yurtiçi Seyahatlerdeki Gündelikler için; </a:t>
              </a:r>
              <a:endParaRPr lang="tr-TR" b="1" dirty="0"/>
            </a:p>
          </p:txBody>
        </p:sp>
      </p:grpSp>
      <p:sp>
        <p:nvSpPr>
          <p:cNvPr id="19" name="Unvan 1"/>
          <p:cNvSpPr>
            <a:spLocks noGrp="1"/>
          </p:cNvSpPr>
          <p:nvPr>
            <p:ph type="title"/>
          </p:nvPr>
        </p:nvSpPr>
        <p:spPr>
          <a:xfrm>
            <a:off x="360363" y="-55563"/>
            <a:ext cx="8243887" cy="704851"/>
          </a:xfrm>
        </p:spPr>
        <p:txBody>
          <a:bodyPr rtlCol="0">
            <a:noAutofit/>
          </a:bodyPr>
          <a:lstStyle/>
          <a:p>
            <a:pPr fontAlgn="auto">
              <a:spcAft>
                <a:spcPts val="0"/>
              </a:spcAft>
              <a:defRPr/>
            </a:pPr>
            <a:r>
              <a:rPr lang="tr-TR" dirty="0">
                <a:latin typeface="+mj-lt"/>
              </a:rPr>
              <a:t>Seyahat Ödemeleri</a:t>
            </a:r>
          </a:p>
        </p:txBody>
      </p:sp>
      <p:sp>
        <p:nvSpPr>
          <p:cNvPr id="20" name="Dikdörtgen 19"/>
          <p:cNvSpPr/>
          <p:nvPr/>
        </p:nvSpPr>
        <p:spPr>
          <a:xfrm>
            <a:off x="2236725" y="2282209"/>
            <a:ext cx="3631368" cy="2824681"/>
          </a:xfrm>
          <a:prstGeom prst="rect">
            <a:avLst/>
          </a:prstGeom>
          <a:blipFill>
            <a:blip r:embed="rId2">
              <a:extLst/>
            </a:blip>
            <a:srcRect/>
            <a:stretch>
              <a:fillRect l="-30000" r="-30000"/>
            </a:stretch>
          </a:blipFill>
          <a:ln>
            <a:solidFill>
              <a:schemeClr val="accent6">
                <a:lumMod val="75000"/>
              </a:schemeClr>
            </a:solidFill>
          </a:ln>
        </p:spPr>
        <p:style>
          <a:lnRef idx="2">
            <a:schemeClr val="accent4"/>
          </a:lnRef>
          <a:fillRef idx="1">
            <a:schemeClr val="lt1"/>
          </a:fillRef>
          <a:effectRef idx="0">
            <a:schemeClr val="accent4"/>
          </a:effectRef>
          <a:fontRef idx="minor">
            <a:schemeClr val="lt1">
              <a:hueOff val="0"/>
              <a:satOff val="0"/>
              <a:lumOff val="0"/>
              <a:alphaOff val="0"/>
            </a:schemeClr>
          </a:fontRef>
        </p:style>
      </p:sp>
      <p:pic>
        <p:nvPicPr>
          <p:cNvPr id="23" name="Resim 22"/>
          <p:cNvPicPr>
            <a:picLocks noChangeAspect="1"/>
          </p:cNvPicPr>
          <p:nvPr/>
        </p:nvPicPr>
        <p:blipFill>
          <a:blip r:embed="rId3">
            <a:extLst/>
          </a:blip>
          <a:stretch>
            <a:fillRect/>
          </a:stretch>
        </p:blipFill>
        <p:spPr>
          <a:xfrm rot="158054">
            <a:off x="4386087" y="3128658"/>
            <a:ext cx="1451895" cy="1345919"/>
          </a:xfrm>
          <a:prstGeom prst="rect">
            <a:avLst/>
          </a:prstGeom>
          <a:ln>
            <a:noFill/>
          </a:ln>
          <a:effectLst/>
          <a:scene3d>
            <a:camera prst="perspectiveContrastingLeftFacing">
              <a:rot lat="259726" lon="5679" rev="150284"/>
            </a:camera>
            <a:lightRig rig="threePt" dir="t">
              <a:rot lat="0" lon="0" rev="2700000"/>
            </a:lightRig>
          </a:scene3d>
          <a:sp3d>
            <a:bevelT w="63500" h="50800"/>
          </a:sp3d>
        </p:spPr>
      </p:pic>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ayt Numarası Yer Tutucusu 3"/>
          <p:cNvSpPr>
            <a:spLocks noGrp="1"/>
          </p:cNvSpPr>
          <p:nvPr>
            <p:ph type="sldNum" sz="quarter" idx="12"/>
          </p:nvPr>
        </p:nvSpPr>
        <p:spPr bwMode="auto">
          <a:xfrm>
            <a:off x="6588125" y="638810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7AC73F7-9E57-44CF-9887-C97BFE81C8FF}" type="slidenum">
              <a:rPr lang="en-US">
                <a:solidFill>
                  <a:srgbClr val="898989"/>
                </a:solidFill>
                <a:cs typeface="Arial" charset="0"/>
              </a:rPr>
              <a:pPr fontAlgn="base">
                <a:spcBef>
                  <a:spcPct val="0"/>
                </a:spcBef>
                <a:spcAft>
                  <a:spcPct val="0"/>
                </a:spcAft>
              </a:pPr>
              <a:t>74</a:t>
            </a:fld>
            <a:endParaRPr lang="en-US">
              <a:solidFill>
                <a:srgbClr val="898989"/>
              </a:solidFill>
              <a:cs typeface="Arial" charset="0"/>
            </a:endParaRPr>
          </a:p>
        </p:txBody>
      </p:sp>
      <p:sp>
        <p:nvSpPr>
          <p:cNvPr id="13" name="Aynı Yanın Köşesi Yuvarlatılmış Dikdörtgen 12"/>
          <p:cNvSpPr/>
          <p:nvPr/>
        </p:nvSpPr>
        <p:spPr>
          <a:xfrm flipV="1">
            <a:off x="1258888" y="2349500"/>
            <a:ext cx="6626225" cy="3778250"/>
          </a:xfrm>
          <a:prstGeom prst="round2SameRect">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grpSp>
        <p:nvGrpSpPr>
          <p:cNvPr id="103427" name="Grup 13"/>
          <p:cNvGrpSpPr>
            <a:grpSpLocks/>
          </p:cNvGrpSpPr>
          <p:nvPr/>
        </p:nvGrpSpPr>
        <p:grpSpPr bwMode="auto">
          <a:xfrm>
            <a:off x="1258888" y="1533525"/>
            <a:ext cx="6626225" cy="742950"/>
            <a:chOff x="0" y="1071"/>
            <a:chExt cx="6336703" cy="1447244"/>
          </a:xfrm>
        </p:grpSpPr>
        <p:sp>
          <p:nvSpPr>
            <p:cNvPr id="15" name="Yukarı Ok Belirtme Çizgisi 14"/>
            <p:cNvSpPr/>
            <p:nvPr/>
          </p:nvSpPr>
          <p:spPr>
            <a:xfrm rot="10800000">
              <a:off x="0" y="1071"/>
              <a:ext cx="6336703" cy="1447244"/>
            </a:xfrm>
            <a:prstGeom prst="upArrowCallout">
              <a:avLst/>
            </a:prstGeom>
          </p:spPr>
          <p:style>
            <a:lnRef idx="3">
              <a:schemeClr val="lt1"/>
            </a:lnRef>
            <a:fillRef idx="1">
              <a:schemeClr val="accent6"/>
            </a:fillRef>
            <a:effectRef idx="1">
              <a:schemeClr val="accent6"/>
            </a:effectRef>
            <a:fontRef idx="minor">
              <a:schemeClr val="lt1"/>
            </a:fontRef>
          </p:style>
        </p:sp>
        <p:sp>
          <p:nvSpPr>
            <p:cNvPr id="16" name="Yukarı Ok Belirtme Çizgisi 4"/>
            <p:cNvSpPr/>
            <p:nvPr/>
          </p:nvSpPr>
          <p:spPr>
            <a:xfrm>
              <a:off x="0" y="1071"/>
              <a:ext cx="6336703" cy="940090"/>
            </a:xfrm>
            <a:prstGeom prst="rect">
              <a:avLst/>
            </a:prstGeom>
            <a:solidFill>
              <a:srgbClr val="F68222"/>
            </a:solidFill>
          </p:spPr>
          <p:style>
            <a:lnRef idx="3">
              <a:schemeClr val="lt1"/>
            </a:lnRef>
            <a:fillRef idx="1">
              <a:schemeClr val="accent6"/>
            </a:fillRef>
            <a:effectRef idx="1">
              <a:schemeClr val="accent6"/>
            </a:effectRef>
            <a:fontRef idx="minor">
              <a:schemeClr val="lt1"/>
            </a:fontRef>
          </p:style>
          <p:txBody>
            <a:bodyPr lIns="170688" tIns="170688" rIns="170688" bIns="170688" spcCol="1270" anchor="ctr"/>
            <a:lstStyle/>
            <a:p>
              <a:pPr algn="ctr" defTabSz="1066800" fontAlgn="auto">
                <a:lnSpc>
                  <a:spcPct val="90000"/>
                </a:lnSpc>
                <a:spcAft>
                  <a:spcPct val="35000"/>
                </a:spcAft>
                <a:defRPr/>
              </a:pPr>
              <a:r>
                <a:rPr lang="tr-TR" altLang="tr-TR" b="1" dirty="0">
                  <a:solidFill>
                    <a:schemeClr val="bg1"/>
                  </a:solidFill>
                  <a:latin typeface="+mj-lt"/>
                  <a:cs typeface="Arial" panose="020B0604020202020204" pitchFamily="34" charset="0"/>
                </a:rPr>
                <a:t>Yol Giderleri </a:t>
              </a:r>
              <a:endParaRPr lang="tr-TR" b="1" dirty="0">
                <a:solidFill>
                  <a:schemeClr val="bg1"/>
                </a:solidFill>
                <a:latin typeface="+mj-lt"/>
              </a:endParaRPr>
            </a:p>
          </p:txBody>
        </p:sp>
      </p:grpSp>
      <p:sp>
        <p:nvSpPr>
          <p:cNvPr id="17" name="Unvan 1"/>
          <p:cNvSpPr txBox="1">
            <a:spLocks/>
          </p:cNvSpPr>
          <p:nvPr/>
        </p:nvSpPr>
        <p:spPr>
          <a:xfrm>
            <a:off x="1577975" y="2844800"/>
            <a:ext cx="3138488" cy="931863"/>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marL="285750" indent="-285750" defTabSz="711200" fontAlgn="auto">
              <a:lnSpc>
                <a:spcPct val="90000"/>
              </a:lnSpc>
              <a:spcAft>
                <a:spcPct val="35000"/>
              </a:spcAft>
              <a:buFont typeface="Wingdings" panose="05000000000000000000" pitchFamily="2" charset="2"/>
              <a:buChar char="Ø"/>
              <a:defRPr/>
            </a:pPr>
            <a:r>
              <a:rPr lang="tr-TR" sz="1600" b="0" dirty="0" smtClean="0">
                <a:solidFill>
                  <a:prstClr val="black"/>
                </a:solidFill>
                <a:latin typeface="+mj-lt"/>
              </a:rPr>
              <a:t>Mutat araçların bilet ücretleri </a:t>
            </a:r>
          </a:p>
          <a:p>
            <a:pPr defTabSz="711200" fontAlgn="auto">
              <a:lnSpc>
                <a:spcPct val="90000"/>
              </a:lnSpc>
              <a:spcAft>
                <a:spcPct val="35000"/>
              </a:spcAft>
              <a:defRPr/>
            </a:pPr>
            <a:r>
              <a:rPr lang="tr-TR" sz="1600" b="0" dirty="0">
                <a:solidFill>
                  <a:prstClr val="black"/>
                </a:solidFill>
                <a:latin typeface="+mj-lt"/>
              </a:rPr>
              <a:t> </a:t>
            </a:r>
            <a:r>
              <a:rPr lang="tr-TR" sz="1600" b="0" dirty="0" smtClean="0">
                <a:solidFill>
                  <a:prstClr val="black"/>
                </a:solidFill>
                <a:latin typeface="+mj-lt"/>
              </a:rPr>
              <a:t>     (Uçak dahil)</a:t>
            </a:r>
          </a:p>
        </p:txBody>
      </p:sp>
      <p:sp>
        <p:nvSpPr>
          <p:cNvPr id="21" name="Unvan 1"/>
          <p:cNvSpPr>
            <a:spLocks noGrp="1"/>
          </p:cNvSpPr>
          <p:nvPr>
            <p:ph type="title"/>
          </p:nvPr>
        </p:nvSpPr>
        <p:spPr>
          <a:xfrm>
            <a:off x="287338" y="58738"/>
            <a:ext cx="8245475" cy="706437"/>
          </a:xfrm>
        </p:spPr>
        <p:txBody>
          <a:bodyPr rtlCol="0">
            <a:noAutofit/>
          </a:bodyPr>
          <a:lstStyle/>
          <a:p>
            <a:pPr fontAlgn="auto">
              <a:spcAft>
                <a:spcPts val="0"/>
              </a:spcAft>
              <a:defRPr/>
            </a:pPr>
            <a:r>
              <a:rPr lang="tr-TR" dirty="0">
                <a:latin typeface="+mj-lt"/>
              </a:rPr>
              <a:t>Seyahat Ödemeleri</a:t>
            </a:r>
          </a:p>
        </p:txBody>
      </p:sp>
      <p:pic>
        <p:nvPicPr>
          <p:cNvPr id="2" name="Resim 1"/>
          <p:cNvPicPr>
            <a:picLocks noChangeAspect="1"/>
          </p:cNvPicPr>
          <p:nvPr/>
        </p:nvPicPr>
        <p:blipFill>
          <a:blip r:embed="rId2"/>
          <a:stretch>
            <a:fillRect/>
          </a:stretch>
        </p:blipFill>
        <p:spPr>
          <a:xfrm>
            <a:off x="4716463" y="2565400"/>
            <a:ext cx="2808287" cy="1800225"/>
          </a:xfrm>
          <a:prstGeom prst="rect">
            <a:avLst/>
          </a:prstGeom>
          <a:ln>
            <a:solidFill>
              <a:schemeClr val="accent6">
                <a:lumMod val="75000"/>
              </a:schemeClr>
            </a:solidFill>
          </a:ln>
        </p:spPr>
      </p:pic>
      <p:pic>
        <p:nvPicPr>
          <p:cNvPr id="103431" name="Resim 2"/>
          <p:cNvPicPr>
            <a:picLocks noChangeAspect="1"/>
          </p:cNvPicPr>
          <p:nvPr/>
        </p:nvPicPr>
        <p:blipFill>
          <a:blip r:embed="rId3"/>
          <a:srcRect/>
          <a:stretch>
            <a:fillRect/>
          </a:stretch>
        </p:blipFill>
        <p:spPr bwMode="auto">
          <a:xfrm>
            <a:off x="4751388" y="3503613"/>
            <a:ext cx="2736850" cy="863600"/>
          </a:xfrm>
          <a:prstGeom prst="rect">
            <a:avLst/>
          </a:prstGeom>
          <a:noFill/>
          <a:ln w="9525">
            <a:noFill/>
            <a:miter lim="800000"/>
            <a:headEnd/>
            <a:tailEnd/>
          </a:ln>
        </p:spPr>
      </p:pic>
      <p:sp>
        <p:nvSpPr>
          <p:cNvPr id="23" name="Unvan 1"/>
          <p:cNvSpPr txBox="1">
            <a:spLocks/>
          </p:cNvSpPr>
          <p:nvPr/>
        </p:nvSpPr>
        <p:spPr>
          <a:xfrm>
            <a:off x="1577975" y="4724400"/>
            <a:ext cx="3138488" cy="504825"/>
          </a:xfrm>
          <a:prstGeom prst="rect">
            <a:avLst/>
          </a:prstGeom>
        </p:spPr>
        <p:txBody>
          <a:bodyPr anchor="ctr"/>
          <a:lstStyle/>
          <a:p>
            <a:pPr defTabSz="711200">
              <a:lnSpc>
                <a:spcPct val="90000"/>
              </a:lnSpc>
              <a:spcAft>
                <a:spcPct val="35000"/>
              </a:spcAft>
            </a:pPr>
            <a:endParaRPr lang="tr-TR" sz="1600">
              <a:solidFill>
                <a:srgbClr val="000000"/>
              </a:solidFill>
              <a:latin typeface="Calibri" pitchFamily="34" charset="0"/>
            </a:endParaRPr>
          </a:p>
          <a:p>
            <a:pPr defTabSz="711200">
              <a:lnSpc>
                <a:spcPct val="150000"/>
              </a:lnSpc>
              <a:buFont typeface="Wingdings" pitchFamily="2" charset="2"/>
              <a:buChar char="Ø"/>
            </a:pPr>
            <a:r>
              <a:rPr lang="tr-TR" sz="1600">
                <a:solidFill>
                  <a:srgbClr val="000000"/>
                </a:solidFill>
                <a:latin typeface="Calibri" pitchFamily="34" charset="0"/>
              </a:rPr>
              <a:t>Seyahat bildirgesinde mesafe (kilometre) ve güzergah belirterek özel otomobil </a:t>
            </a:r>
          </a:p>
          <a:p>
            <a:pPr defTabSz="711200">
              <a:lnSpc>
                <a:spcPct val="150000"/>
              </a:lnSpc>
              <a:buFont typeface="Wingdings" pitchFamily="2" charset="2"/>
              <a:buChar char="Ø"/>
            </a:pPr>
            <a:r>
              <a:rPr lang="tr-TR" sz="1600">
                <a:solidFill>
                  <a:srgbClr val="000000"/>
                </a:solidFill>
                <a:latin typeface="Calibri" pitchFamily="34" charset="0"/>
              </a:rPr>
              <a:t>Resmi Araç</a:t>
            </a:r>
          </a:p>
          <a:p>
            <a:pPr defTabSz="711200">
              <a:lnSpc>
                <a:spcPct val="150000"/>
              </a:lnSpc>
              <a:buFont typeface="Wingdings" pitchFamily="2" charset="2"/>
              <a:buChar char="Ø"/>
            </a:pPr>
            <a:r>
              <a:rPr lang="tr-TR" sz="1600">
                <a:solidFill>
                  <a:srgbClr val="000000"/>
                </a:solidFill>
                <a:latin typeface="Calibri" pitchFamily="34" charset="0"/>
              </a:rPr>
              <a:t>Araç Kiralama</a:t>
            </a:r>
          </a:p>
        </p:txBody>
      </p:sp>
      <p:pic>
        <p:nvPicPr>
          <p:cNvPr id="103433" name="Resim 33"/>
          <p:cNvPicPr>
            <a:picLocks noChangeAspect="1"/>
          </p:cNvPicPr>
          <p:nvPr/>
        </p:nvPicPr>
        <p:blipFill>
          <a:blip r:embed="rId4"/>
          <a:srcRect/>
          <a:stretch>
            <a:fillRect/>
          </a:stretch>
        </p:blipFill>
        <p:spPr bwMode="auto">
          <a:xfrm>
            <a:off x="4716463" y="4524375"/>
            <a:ext cx="1655762" cy="1330325"/>
          </a:xfrm>
          <a:prstGeom prst="rect">
            <a:avLst/>
          </a:prstGeom>
          <a:noFill/>
          <a:ln w="9525">
            <a:noFill/>
            <a:miter lim="800000"/>
            <a:headEnd/>
            <a:tailEnd/>
          </a:ln>
        </p:spPr>
      </p:pic>
      <p:pic>
        <p:nvPicPr>
          <p:cNvPr id="35" name="Resim 34"/>
          <p:cNvPicPr>
            <a:picLocks noChangeAspect="1"/>
          </p:cNvPicPr>
          <p:nvPr/>
        </p:nvPicPr>
        <p:blipFill>
          <a:blip r:embed="rId5">
            <a:extLst/>
          </a:blip>
          <a:stretch>
            <a:fillRect/>
          </a:stretch>
        </p:blipFill>
        <p:spPr>
          <a:xfrm rot="202157">
            <a:off x="6084565" y="4630898"/>
            <a:ext cx="1721640" cy="1368148"/>
          </a:xfrm>
          <a:prstGeom prst="ellipse">
            <a:avLst/>
          </a:prstGeom>
          <a:ln w="12700">
            <a:solidFill>
              <a:schemeClr val="accent6">
                <a:lumMod val="75000"/>
              </a:schemeClr>
            </a:solidFill>
          </a:ln>
          <a:effectLst>
            <a:softEdge rad="112500"/>
          </a:effectLst>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3 İçerik Yer Tutucusu"/>
          <p:cNvGraphicFramePr>
            <a:graphicFrameLocks noGrp="1"/>
          </p:cNvGraphicFramePr>
          <p:nvPr>
            <p:ph idx="1"/>
          </p:nvPr>
        </p:nvGraphicFramePr>
        <p:xfrm>
          <a:off x="395536" y="2852713"/>
          <a:ext cx="7776864" cy="4680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450" name="4 Metin kutusu"/>
          <p:cNvSpPr txBox="1">
            <a:spLocks noChangeArrowheads="1"/>
          </p:cNvSpPr>
          <p:nvPr/>
        </p:nvSpPr>
        <p:spPr bwMode="auto">
          <a:xfrm>
            <a:off x="1476375" y="5562600"/>
            <a:ext cx="5903913" cy="400050"/>
          </a:xfrm>
          <a:prstGeom prst="rect">
            <a:avLst/>
          </a:prstGeom>
          <a:noFill/>
          <a:ln w="9525">
            <a:noFill/>
            <a:miter lim="800000"/>
            <a:headEnd/>
            <a:tailEnd/>
          </a:ln>
        </p:spPr>
        <p:txBody>
          <a:bodyPr>
            <a:spAutoFit/>
          </a:bodyPr>
          <a:lstStyle/>
          <a:p>
            <a:pPr algn="ctr"/>
            <a:r>
              <a:rPr lang="tr-TR" sz="2000" b="1">
                <a:solidFill>
                  <a:schemeClr val="bg1"/>
                </a:solidFill>
                <a:latin typeface="Calibri" pitchFamily="34" charset="0"/>
              </a:rPr>
              <a:t>GÜNDELİK ÖDENİR.</a:t>
            </a:r>
          </a:p>
        </p:txBody>
      </p:sp>
      <p:sp>
        <p:nvSpPr>
          <p:cNvPr id="4" name="Yuvarlatılmış Dikdörtgen 3"/>
          <p:cNvSpPr/>
          <p:nvPr/>
        </p:nvSpPr>
        <p:spPr>
          <a:xfrm>
            <a:off x="827088" y="1773238"/>
            <a:ext cx="5761037" cy="1030287"/>
          </a:xfrm>
          <a:prstGeom prst="roundRect">
            <a:avLst/>
          </a:prstGeom>
        </p:spPr>
        <p:style>
          <a:lnRef idx="2">
            <a:schemeClr val="accent6"/>
          </a:lnRef>
          <a:fillRef idx="1">
            <a:schemeClr val="lt1"/>
          </a:fillRef>
          <a:effectRef idx="0">
            <a:schemeClr val="accent6"/>
          </a:effectRef>
          <a:fontRef idx="minor">
            <a:schemeClr val="dk1"/>
          </a:fontRef>
        </p:style>
        <p:txBody>
          <a:bodyPr lIns="216354" tIns="189034" rIns="216354" bIns="189034" spcCol="1270" anchor="ctr"/>
          <a:lstStyle/>
          <a:p>
            <a:pPr algn="ctr" fontAlgn="auto">
              <a:spcBef>
                <a:spcPts val="0"/>
              </a:spcBef>
              <a:spcAft>
                <a:spcPts val="0"/>
              </a:spcAft>
              <a:defRPr/>
            </a:pPr>
            <a:r>
              <a:rPr lang="tr-TR" sz="1600" dirty="0">
                <a:solidFill>
                  <a:prstClr val="black"/>
                </a:solidFill>
              </a:rPr>
              <a:t>Geçici bir görevle memuriyet mahalli içinde veya dışında </a:t>
            </a:r>
          </a:p>
          <a:p>
            <a:pPr algn="ctr" fontAlgn="auto">
              <a:spcBef>
                <a:spcPts val="0"/>
              </a:spcBef>
              <a:spcAft>
                <a:spcPts val="0"/>
              </a:spcAft>
              <a:defRPr/>
            </a:pPr>
            <a:r>
              <a:rPr lang="tr-TR" sz="1600" dirty="0">
                <a:solidFill>
                  <a:prstClr val="black"/>
                </a:solidFill>
              </a:rPr>
              <a:t>bir yere gidildiğinde;</a:t>
            </a:r>
            <a:endParaRPr lang="tr-TR" sz="1600" dirty="0">
              <a:solidFill>
                <a:schemeClr val="tx2">
                  <a:lumMod val="50000"/>
                </a:schemeClr>
              </a:solidFill>
              <a:latin typeface="Futura Lt BT" pitchFamily="34" charset="0"/>
            </a:endParaRPr>
          </a:p>
        </p:txBody>
      </p:sp>
      <p:sp>
        <p:nvSpPr>
          <p:cNvPr id="104452" name="Slayt Numarası Yer Tutucusu 1"/>
          <p:cNvSpPr>
            <a:spLocks noGrp="1"/>
          </p:cNvSpPr>
          <p:nvPr>
            <p:ph type="sldNum" sz="quarter" idx="12"/>
          </p:nvPr>
        </p:nvSpPr>
        <p:spPr bwMode="auto">
          <a:xfrm>
            <a:off x="6588125" y="63817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C863119-75CF-4D13-B195-8ABB1FF51441}" type="slidenum">
              <a:rPr lang="en-US">
                <a:solidFill>
                  <a:srgbClr val="898989"/>
                </a:solidFill>
                <a:cs typeface="Arial" charset="0"/>
              </a:rPr>
              <a:pPr fontAlgn="base">
                <a:spcBef>
                  <a:spcPct val="0"/>
                </a:spcBef>
                <a:spcAft>
                  <a:spcPct val="0"/>
                </a:spcAft>
              </a:pPr>
              <a:t>75</a:t>
            </a:fld>
            <a:endParaRPr lang="en-US">
              <a:solidFill>
                <a:srgbClr val="898989"/>
              </a:solidFill>
              <a:cs typeface="Arial" charset="0"/>
            </a:endParaRPr>
          </a:p>
        </p:txBody>
      </p:sp>
      <p:pic>
        <p:nvPicPr>
          <p:cNvPr id="8" name="Resim 7"/>
          <p:cNvPicPr>
            <a:picLocks noChangeAspect="1"/>
          </p:cNvPicPr>
          <p:nvPr/>
        </p:nvPicPr>
        <p:blipFill>
          <a:blip r:embed="rId7">
            <a:extLst/>
          </a:blip>
          <a:stretch>
            <a:fillRect/>
          </a:stretch>
        </p:blipFill>
        <p:spPr>
          <a:xfrm>
            <a:off x="6660232" y="1556792"/>
            <a:ext cx="1268227" cy="1268227"/>
          </a:xfrm>
          <a:prstGeom prst="rect">
            <a:avLst/>
          </a:prstGeom>
          <a:ln>
            <a:noFill/>
          </a:ln>
          <a:effectLst/>
          <a:scene3d>
            <a:camera prst="obliqueTopRight"/>
            <a:lightRig rig="threePt" dir="t">
              <a:rot lat="0" lon="0" rev="2700000"/>
            </a:lightRig>
          </a:scene3d>
          <a:sp3d>
            <a:bevelT w="63500" h="50800"/>
          </a:sp3d>
        </p:spPr>
      </p:pic>
      <p:sp>
        <p:nvSpPr>
          <p:cNvPr id="10" name="Unvan 1"/>
          <p:cNvSpPr>
            <a:spLocks noGrp="1"/>
          </p:cNvSpPr>
          <p:nvPr>
            <p:ph type="title"/>
          </p:nvPr>
        </p:nvSpPr>
        <p:spPr>
          <a:xfrm>
            <a:off x="287338" y="-26988"/>
            <a:ext cx="8245475" cy="706438"/>
          </a:xfrm>
        </p:spPr>
        <p:txBody>
          <a:bodyPr rtlCol="0">
            <a:noAutofit/>
          </a:bodyPr>
          <a:lstStyle/>
          <a:p>
            <a:pPr fontAlgn="auto">
              <a:spcAft>
                <a:spcPts val="0"/>
              </a:spcAft>
              <a:defRPr/>
            </a:pPr>
            <a:r>
              <a:rPr lang="tr-TR" dirty="0">
                <a:latin typeface="+mj-lt"/>
              </a:rPr>
              <a:t>Seyahat Ödemeleri</a:t>
            </a: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51BA5-F2DF-4463-BC96-36721B4BC980}" type="slidenum">
              <a:rPr lang="en-US">
                <a:solidFill>
                  <a:srgbClr val="898989"/>
                </a:solidFill>
                <a:cs typeface="Arial" charset="0"/>
              </a:rPr>
              <a:pPr fontAlgn="base">
                <a:spcBef>
                  <a:spcPct val="0"/>
                </a:spcBef>
                <a:spcAft>
                  <a:spcPct val="0"/>
                </a:spcAft>
              </a:pPr>
              <a:t>76</a:t>
            </a:fld>
            <a:endParaRPr lang="en-US">
              <a:solidFill>
                <a:srgbClr val="898989"/>
              </a:solidFill>
              <a:cs typeface="Arial" charset="0"/>
            </a:endParaRPr>
          </a:p>
        </p:txBody>
      </p:sp>
      <p:pic>
        <p:nvPicPr>
          <p:cNvPr id="105474" name="Resim 4"/>
          <p:cNvPicPr>
            <a:picLocks noChangeAspect="1"/>
          </p:cNvPicPr>
          <p:nvPr/>
        </p:nvPicPr>
        <p:blipFill>
          <a:blip r:embed="rId2"/>
          <a:srcRect/>
          <a:stretch>
            <a:fillRect/>
          </a:stretch>
        </p:blipFill>
        <p:spPr bwMode="auto">
          <a:xfrm>
            <a:off x="1476375" y="1865313"/>
            <a:ext cx="6480175" cy="4732337"/>
          </a:xfrm>
          <a:prstGeom prst="rect">
            <a:avLst/>
          </a:prstGeom>
          <a:noFill/>
          <a:ln w="28575">
            <a:solidFill>
              <a:srgbClr val="F68222"/>
            </a:solidFill>
            <a:miter lim="800000"/>
            <a:headEnd/>
            <a:tailEnd/>
          </a:ln>
        </p:spPr>
      </p:pic>
      <p:grpSp>
        <p:nvGrpSpPr>
          <p:cNvPr id="105475" name="Grup 5"/>
          <p:cNvGrpSpPr>
            <a:grpSpLocks/>
          </p:cNvGrpSpPr>
          <p:nvPr/>
        </p:nvGrpSpPr>
        <p:grpSpPr bwMode="auto">
          <a:xfrm>
            <a:off x="2411413" y="1146175"/>
            <a:ext cx="4732337" cy="627063"/>
            <a:chOff x="4172521" y="248247"/>
            <a:chExt cx="2918246" cy="1047896"/>
          </a:xfrm>
        </p:grpSpPr>
        <p:sp>
          <p:nvSpPr>
            <p:cNvPr id="7" name="Yuvarlatılmış Dikdörtgen 6"/>
            <p:cNvSpPr/>
            <p:nvPr/>
          </p:nvSpPr>
          <p:spPr>
            <a:xfrm>
              <a:off x="4172521" y="248247"/>
              <a:ext cx="2918246" cy="1047896"/>
            </a:xfrm>
            <a:prstGeom prst="roundRect">
              <a:avLst/>
            </a:prstGeom>
            <a:scene3d>
              <a:camera prst="orthographicFront">
                <a:rot lat="0" lon="0" rev="0"/>
              </a:camera>
              <a:lightRig rig="threePt" dir="t">
                <a:rot lat="0" lon="0" rev="1200000"/>
              </a:lightRig>
            </a:scene3d>
            <a:sp3d>
              <a:bevelT w="63500" h="25400" prst="hardEdge"/>
            </a:sp3d>
          </p:spPr>
          <p:style>
            <a:lnRef idx="0">
              <a:schemeClr val="accent6"/>
            </a:lnRef>
            <a:fillRef idx="3">
              <a:schemeClr val="accent6"/>
            </a:fillRef>
            <a:effectRef idx="3">
              <a:schemeClr val="accent6"/>
            </a:effectRef>
            <a:fontRef idx="minor">
              <a:schemeClr val="lt1"/>
            </a:fontRef>
          </p:style>
        </p:sp>
        <p:sp>
          <p:nvSpPr>
            <p:cNvPr id="8" name="Yuvarlatılmış Dikdörtgen 7"/>
            <p:cNvSpPr/>
            <p:nvPr/>
          </p:nvSpPr>
          <p:spPr>
            <a:xfrm>
              <a:off x="4223675" y="299401"/>
              <a:ext cx="2815938" cy="945588"/>
            </a:xfrm>
            <a:prstGeom prst="rect">
              <a:avLst/>
            </a:prstGeom>
            <a:scene3d>
              <a:camera prst="orthographicFront"/>
              <a:lightRig rig="threePt" dir="t"/>
            </a:scene3d>
            <a:sp3d>
              <a:bevelT w="114300" prst="hardEdge"/>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tr-TR" dirty="0"/>
                <a:t>Geçici Görev Yolluğu Bildirgesi </a:t>
              </a:r>
              <a:endParaRPr lang="tr-TR" b="1" dirty="0">
                <a:latin typeface="+mj-lt"/>
              </a:endParaRPr>
            </a:p>
          </p:txBody>
        </p:sp>
      </p:grpSp>
      <p:sp>
        <p:nvSpPr>
          <p:cNvPr id="9" name="Unvan 1"/>
          <p:cNvSpPr>
            <a:spLocks noGrp="1"/>
          </p:cNvSpPr>
          <p:nvPr>
            <p:ph type="title"/>
          </p:nvPr>
        </p:nvSpPr>
        <p:spPr>
          <a:xfrm>
            <a:off x="287338" y="58738"/>
            <a:ext cx="8245475" cy="706437"/>
          </a:xfrm>
        </p:spPr>
        <p:txBody>
          <a:bodyPr rtlCol="0">
            <a:noAutofit/>
          </a:bodyPr>
          <a:lstStyle/>
          <a:p>
            <a:pPr fontAlgn="auto">
              <a:spcAft>
                <a:spcPts val="0"/>
              </a:spcAft>
              <a:defRPr/>
            </a:pPr>
            <a:r>
              <a:rPr lang="tr-TR" dirty="0">
                <a:latin typeface="+mj-lt"/>
              </a:rPr>
              <a:t>Seyahat Ödemeleri</a:t>
            </a: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Unvan 1"/>
          <p:cNvSpPr>
            <a:spLocks noGrp="1"/>
          </p:cNvSpPr>
          <p:nvPr>
            <p:ph type="title"/>
          </p:nvPr>
        </p:nvSpPr>
        <p:spPr>
          <a:xfrm>
            <a:off x="395288" y="0"/>
            <a:ext cx="7777162" cy="706438"/>
          </a:xfrm>
        </p:spPr>
        <p:txBody>
          <a:bodyPr/>
          <a:lstStyle/>
          <a:p>
            <a:r>
              <a:rPr lang="en-US" smtClean="0"/>
              <a:t>ARDEB</a:t>
            </a:r>
            <a:r>
              <a:rPr lang="tr-TR" smtClean="0"/>
              <a:t> Proje</a:t>
            </a:r>
            <a:r>
              <a:rPr lang="en-US" smtClean="0"/>
              <a:t> </a:t>
            </a:r>
            <a:r>
              <a:rPr lang="tr-TR" smtClean="0"/>
              <a:t>Harcamaları</a:t>
            </a:r>
            <a:r>
              <a:rPr lang="en-US" smtClean="0"/>
              <a:t> </a:t>
            </a:r>
          </a:p>
        </p:txBody>
      </p:sp>
      <p:sp>
        <p:nvSpPr>
          <p:cNvPr id="10649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EC302D-5DBF-45D8-9B1E-52C3DBFB9340}" type="slidenum">
              <a:rPr lang="en-US">
                <a:solidFill>
                  <a:srgbClr val="898989"/>
                </a:solidFill>
                <a:cs typeface="Arial" charset="0"/>
              </a:rPr>
              <a:pPr fontAlgn="base">
                <a:spcBef>
                  <a:spcPct val="0"/>
                </a:spcBef>
                <a:spcAft>
                  <a:spcPct val="0"/>
                </a:spcAft>
              </a:pPr>
              <a:t>77</a:t>
            </a:fld>
            <a:endParaRPr lang="en-US">
              <a:solidFill>
                <a:srgbClr val="898989"/>
              </a:solidFill>
              <a:cs typeface="Arial" charset="0"/>
            </a:endParaRPr>
          </a:p>
        </p:txBody>
      </p:sp>
      <p:graphicFrame>
        <p:nvGraphicFramePr>
          <p:cNvPr id="5" name="İçerik Yer Tutucusu 3"/>
          <p:cNvGraphicFramePr>
            <a:graphicFrameLocks noGrp="1"/>
          </p:cNvGraphicFramePr>
          <p:nvPr>
            <p:ph idx="1"/>
          </p:nvPr>
        </p:nvGraphicFramePr>
        <p:xfrm>
          <a:off x="827584" y="2708920"/>
          <a:ext cx="706712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837928" y="1772816"/>
            <a:ext cx="1512168" cy="936105"/>
            <a:chOff x="0" y="0"/>
            <a:chExt cx="1722431" cy="480005"/>
          </a:xfrm>
          <a:solidFill>
            <a:schemeClr val="accent6"/>
          </a:solidFill>
        </p:grpSpPr>
        <p:sp>
          <p:nvSpPr>
            <p:cNvPr id="7" name="Aynı Yanın Köşesi Yuvarlatılmış Dikdörtgen 6"/>
            <p:cNvSpPr/>
            <p:nvPr/>
          </p:nvSpPr>
          <p:spPr>
            <a:xfrm>
              <a:off x="0" y="0"/>
              <a:ext cx="1722431" cy="480005"/>
            </a:xfrm>
            <a:prstGeom prst="round2SameRect">
              <a:avLst>
                <a:gd name="adj1" fmla="val 16670"/>
                <a:gd name="adj2" fmla="val 0"/>
              </a:avLst>
            </a:prstGeom>
            <a:grpFill/>
            <a:ln>
              <a:solidFill>
                <a:schemeClr val="accent6"/>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ynı Yanın Köşesi Yuvarlatılmış Dikdörtgen 4"/>
            <p:cNvSpPr/>
            <p:nvPr/>
          </p:nvSpPr>
          <p:spPr>
            <a:xfrm>
              <a:off x="23436" y="23436"/>
              <a:ext cx="1675559" cy="456569"/>
            </a:xfrm>
            <a:prstGeom prst="rect">
              <a:avLst/>
            </a:prstGeom>
            <a:grpFill/>
            <a:ln>
              <a:solidFill>
                <a:schemeClr val="accent6"/>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400" dirty="0"/>
                <a:t>Zuhal Esra BİLİR KAT</a:t>
              </a:r>
            </a:p>
          </p:txBody>
        </p:sp>
      </p:grpSp>
      <p:sp>
        <p:nvSpPr>
          <p:cNvPr id="9" name="Dikdörtgen 8"/>
          <p:cNvSpPr/>
          <p:nvPr/>
        </p:nvSpPr>
        <p:spPr>
          <a:xfrm>
            <a:off x="2357438" y="3429000"/>
            <a:ext cx="6246812" cy="954088"/>
          </a:xfrm>
          <a:prstGeom prst="rect">
            <a:avLst/>
          </a:prstGeom>
        </p:spPr>
        <p:txBody>
          <a:bodyPr>
            <a:spAutoFit/>
          </a:bodyPr>
          <a:lstStyle/>
          <a:p>
            <a:pPr fontAlgn="auto">
              <a:spcBef>
                <a:spcPts val="0"/>
              </a:spcBef>
              <a:spcAft>
                <a:spcPts val="0"/>
              </a:spcAft>
              <a:defRPr/>
            </a:pPr>
            <a:r>
              <a:rPr lang="tr-TR" sz="2800" dirty="0">
                <a:effectLst>
                  <a:outerShdw blurRad="38100" dist="38100" dir="2700000" algn="tl">
                    <a:srgbClr val="000000">
                      <a:alpha val="43137"/>
                    </a:srgbClr>
                  </a:outerShdw>
                </a:effectLst>
                <a:latin typeface="+mn-lt"/>
                <a:cs typeface="+mn-cs"/>
              </a:rPr>
              <a:t>Satın Alma</a:t>
            </a:r>
          </a:p>
          <a:p>
            <a:pPr fontAlgn="auto">
              <a:spcBef>
                <a:spcPts val="0"/>
              </a:spcBef>
              <a:spcAft>
                <a:spcPts val="0"/>
              </a:spcAft>
              <a:defRPr/>
            </a:pPr>
            <a:endParaRPr lang="tr-TR" sz="2800" dirty="0">
              <a:latin typeface="+mn-lt"/>
              <a:cs typeface="+mn-cs"/>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ayt Numarası Yer Tutucusu 3"/>
          <p:cNvSpPr>
            <a:spLocks noGrp="1"/>
          </p:cNvSpPr>
          <p:nvPr>
            <p:ph type="sldNum" sz="quarter" idx="12"/>
          </p:nvPr>
        </p:nvSpPr>
        <p:spPr bwMode="auto">
          <a:xfrm>
            <a:off x="6804025" y="646271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0024B1A-D3F1-4EB7-9BEB-8342B4D93C82}" type="slidenum">
              <a:rPr lang="en-US">
                <a:solidFill>
                  <a:srgbClr val="898989"/>
                </a:solidFill>
                <a:cs typeface="Arial" charset="0"/>
              </a:rPr>
              <a:pPr fontAlgn="base">
                <a:spcBef>
                  <a:spcPct val="0"/>
                </a:spcBef>
                <a:spcAft>
                  <a:spcPct val="0"/>
                </a:spcAft>
              </a:pPr>
              <a:t>78</a:t>
            </a:fld>
            <a:endParaRPr lang="en-US">
              <a:solidFill>
                <a:srgbClr val="898989"/>
              </a:solidFill>
              <a:cs typeface="Arial" charset="0"/>
            </a:endParaRPr>
          </a:p>
        </p:txBody>
      </p:sp>
      <p:grpSp>
        <p:nvGrpSpPr>
          <p:cNvPr id="107522" name="Grup 14"/>
          <p:cNvGrpSpPr>
            <a:grpSpLocks/>
          </p:cNvGrpSpPr>
          <p:nvPr/>
        </p:nvGrpSpPr>
        <p:grpSpPr bwMode="auto">
          <a:xfrm>
            <a:off x="422275" y="1124744"/>
            <a:ext cx="2520950" cy="744537"/>
            <a:chOff x="0" y="1071"/>
            <a:chExt cx="6336703" cy="1447244"/>
          </a:xfrm>
        </p:grpSpPr>
        <p:sp>
          <p:nvSpPr>
            <p:cNvPr id="16" name="Yukarı Ok Belirtme Çizgisi 15"/>
            <p:cNvSpPr/>
            <p:nvPr/>
          </p:nvSpPr>
          <p:spPr>
            <a:xfrm rot="10800000">
              <a:off x="0" y="1071"/>
              <a:ext cx="6336703" cy="1447244"/>
            </a:xfrm>
            <a:prstGeom prst="upArrowCallout">
              <a:avLst>
                <a:gd name="adj1" fmla="val 25000"/>
                <a:gd name="adj2" fmla="val 0"/>
                <a:gd name="adj3" fmla="val 25000"/>
                <a:gd name="adj4" fmla="val 64977"/>
              </a:avLst>
            </a:prstGeom>
          </p:spPr>
          <p:style>
            <a:lnRef idx="3">
              <a:schemeClr val="lt1"/>
            </a:lnRef>
            <a:fillRef idx="1">
              <a:schemeClr val="accent6"/>
            </a:fillRef>
            <a:effectRef idx="1">
              <a:schemeClr val="accent6"/>
            </a:effectRef>
            <a:fontRef idx="minor">
              <a:schemeClr val="lt1"/>
            </a:fontRef>
          </p:style>
        </p:sp>
        <p:sp>
          <p:nvSpPr>
            <p:cNvPr id="17" name="Yukarı Ok Belirtme Çizgisi 4"/>
            <p:cNvSpPr/>
            <p:nvPr/>
          </p:nvSpPr>
          <p:spPr>
            <a:xfrm>
              <a:off x="0" y="41186"/>
              <a:ext cx="6336703" cy="941173"/>
            </a:xfrm>
            <a:prstGeom prst="rect">
              <a:avLst/>
            </a:prstGeom>
            <a:solidFill>
              <a:srgbClr val="F68222"/>
            </a:solidFill>
          </p:spPr>
          <p:style>
            <a:lnRef idx="3">
              <a:schemeClr val="lt1"/>
            </a:lnRef>
            <a:fillRef idx="1">
              <a:schemeClr val="accent6"/>
            </a:fillRef>
            <a:effectRef idx="1">
              <a:schemeClr val="accent6"/>
            </a:effectRef>
            <a:fontRef idx="minor">
              <a:schemeClr val="lt1"/>
            </a:fontRef>
          </p:style>
          <p:txBody>
            <a:bodyPr lIns="170688" tIns="170688" rIns="170688" bIns="170688" spcCol="1270" anchor="ctr"/>
            <a:lstStyle/>
            <a:p>
              <a:pPr algn="ctr" defTabSz="755650" fontAlgn="auto">
                <a:lnSpc>
                  <a:spcPct val="90000"/>
                </a:lnSpc>
                <a:spcAft>
                  <a:spcPct val="35000"/>
                </a:spcAft>
                <a:defRPr/>
              </a:pPr>
              <a:r>
                <a:rPr lang="tr-TR" dirty="0"/>
                <a:t> </a:t>
              </a:r>
              <a:r>
                <a:rPr lang="tr-TR" b="1" dirty="0"/>
                <a:t>Ön ödeme limitleri</a:t>
              </a:r>
            </a:p>
          </p:txBody>
        </p:sp>
      </p:grpSp>
      <p:sp>
        <p:nvSpPr>
          <p:cNvPr id="19" name="Beşgen 18"/>
          <p:cNvSpPr/>
          <p:nvPr/>
        </p:nvSpPr>
        <p:spPr>
          <a:xfrm>
            <a:off x="422275" y="2454275"/>
            <a:ext cx="4632325" cy="1227138"/>
          </a:xfrm>
          <a:prstGeom prst="homePlate">
            <a:avLst>
              <a:gd name="adj" fmla="val 19093"/>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07524" name="Dikdörtgen 19"/>
          <p:cNvSpPr>
            <a:spLocks noChangeArrowheads="1"/>
          </p:cNvSpPr>
          <p:nvPr/>
        </p:nvSpPr>
        <p:spPr bwMode="auto">
          <a:xfrm>
            <a:off x="854075" y="2454275"/>
            <a:ext cx="3816350" cy="1477328"/>
          </a:xfrm>
          <a:prstGeom prst="rect">
            <a:avLst/>
          </a:prstGeom>
          <a:noFill/>
          <a:ln w="9525">
            <a:noFill/>
            <a:miter lim="800000"/>
            <a:headEnd/>
            <a:tailEnd/>
          </a:ln>
        </p:spPr>
        <p:txBody>
          <a:bodyPr>
            <a:spAutoFit/>
          </a:bodyPr>
          <a:lstStyle/>
          <a:p>
            <a:r>
              <a:rPr lang="tr-TR" sz="1500" dirty="0">
                <a:latin typeface="Calibri" pitchFamily="34" charset="0"/>
              </a:rPr>
              <a:t>Ön Ödeme Talebi, Harcama yetkilisi </a:t>
            </a:r>
            <a:r>
              <a:rPr lang="tr-TR" sz="1500" dirty="0" smtClean="0">
                <a:latin typeface="Calibri" pitchFamily="34" charset="0"/>
              </a:rPr>
              <a:t>tarafından yapılır,  </a:t>
            </a:r>
            <a:r>
              <a:rPr lang="tr-TR" sz="1500" dirty="0">
                <a:latin typeface="Calibri" pitchFamily="34" charset="0"/>
              </a:rPr>
              <a:t>onaylandıktan sonra muhasebe yetkilisince dört işgünü içerisinde proje özel hesabından, talep eden ilgilinin banka hesabına aktarılır. </a:t>
            </a:r>
          </a:p>
          <a:p>
            <a:endParaRPr lang="tr-TR" sz="1500" dirty="0">
              <a:latin typeface="Calibri" pitchFamily="34" charset="0"/>
            </a:endParaRPr>
          </a:p>
        </p:txBody>
      </p:sp>
      <p:sp>
        <p:nvSpPr>
          <p:cNvPr id="22" name="Dikdörtgen 21"/>
          <p:cNvSpPr/>
          <p:nvPr/>
        </p:nvSpPr>
        <p:spPr>
          <a:xfrm flipV="1">
            <a:off x="395288" y="1629569"/>
            <a:ext cx="4275137" cy="698873"/>
          </a:xfrm>
          <a:prstGeom prst="rect">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23" name="Unvan 1"/>
          <p:cNvSpPr txBox="1">
            <a:spLocks/>
          </p:cNvSpPr>
          <p:nvPr/>
        </p:nvSpPr>
        <p:spPr>
          <a:xfrm>
            <a:off x="899592" y="1772047"/>
            <a:ext cx="3455988" cy="504825"/>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defTabSz="711200" fontAlgn="auto">
              <a:lnSpc>
                <a:spcPct val="90000"/>
              </a:lnSpc>
              <a:spcAft>
                <a:spcPct val="35000"/>
              </a:spcAft>
              <a:defRPr/>
            </a:pPr>
            <a:r>
              <a:rPr lang="tr-TR" sz="1600" b="0" dirty="0" smtClean="0">
                <a:solidFill>
                  <a:prstClr val="black"/>
                </a:solidFill>
                <a:latin typeface="+mj-lt"/>
              </a:rPr>
              <a:t>Yurtiçi Alımlarda: 30.000 TL</a:t>
            </a:r>
          </a:p>
          <a:p>
            <a:pPr algn="ctr" defTabSz="711200" fontAlgn="auto">
              <a:lnSpc>
                <a:spcPct val="90000"/>
              </a:lnSpc>
              <a:spcAft>
                <a:spcPct val="35000"/>
              </a:spcAft>
              <a:defRPr/>
            </a:pPr>
            <a:r>
              <a:rPr lang="tr-TR" sz="1600" b="0" dirty="0" smtClean="0">
                <a:solidFill>
                  <a:prstClr val="black"/>
                </a:solidFill>
                <a:latin typeface="+mj-lt"/>
              </a:rPr>
              <a:t>Yurtdışı Alımlarda: 60.000 TL </a:t>
            </a:r>
            <a:endParaRPr lang="tr-TR" sz="1600" b="0" dirty="0">
              <a:solidFill>
                <a:prstClr val="black"/>
              </a:solidFill>
              <a:latin typeface="+mj-lt"/>
            </a:endParaRPr>
          </a:p>
        </p:txBody>
      </p:sp>
      <p:pic>
        <p:nvPicPr>
          <p:cNvPr id="24" name="Resim 23"/>
          <p:cNvPicPr>
            <a:picLocks noChangeAspect="1"/>
          </p:cNvPicPr>
          <p:nvPr/>
        </p:nvPicPr>
        <p:blipFill>
          <a:blip r:embed="rId2">
            <a:extLst/>
          </a:blip>
          <a:stretch>
            <a:fillRect/>
          </a:stretch>
        </p:blipFill>
        <p:spPr>
          <a:xfrm>
            <a:off x="5292079" y="2276872"/>
            <a:ext cx="1529903" cy="157722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7528" name="Unvan 1"/>
          <p:cNvSpPr>
            <a:spLocks noGrp="1"/>
          </p:cNvSpPr>
          <p:nvPr>
            <p:ph type="title"/>
          </p:nvPr>
        </p:nvSpPr>
        <p:spPr>
          <a:xfrm>
            <a:off x="360363" y="58738"/>
            <a:ext cx="8243887" cy="706437"/>
          </a:xfrm>
        </p:spPr>
        <p:txBody>
          <a:bodyPr/>
          <a:lstStyle/>
          <a:p>
            <a:r>
              <a:rPr lang="tr-TR" smtClean="0"/>
              <a:t>Satın Alma</a:t>
            </a:r>
          </a:p>
        </p:txBody>
      </p:sp>
      <p:grpSp>
        <p:nvGrpSpPr>
          <p:cNvPr id="107529" name="Grup 29"/>
          <p:cNvGrpSpPr>
            <a:grpSpLocks/>
          </p:cNvGrpSpPr>
          <p:nvPr/>
        </p:nvGrpSpPr>
        <p:grpSpPr bwMode="auto">
          <a:xfrm>
            <a:off x="422275" y="4005263"/>
            <a:ext cx="2636838" cy="742950"/>
            <a:chOff x="0" y="1071"/>
            <a:chExt cx="6336703" cy="1447244"/>
          </a:xfrm>
        </p:grpSpPr>
        <p:sp>
          <p:nvSpPr>
            <p:cNvPr id="31" name="Yukarı Ok Belirtme Çizgisi 30"/>
            <p:cNvSpPr/>
            <p:nvPr/>
          </p:nvSpPr>
          <p:spPr>
            <a:xfrm rot="10800000">
              <a:off x="0" y="1071"/>
              <a:ext cx="6336703" cy="1447244"/>
            </a:xfrm>
            <a:prstGeom prst="upArrowCallout">
              <a:avLst>
                <a:gd name="adj1" fmla="val 25000"/>
                <a:gd name="adj2" fmla="val 0"/>
                <a:gd name="adj3" fmla="val 25000"/>
                <a:gd name="adj4" fmla="val 64977"/>
              </a:avLst>
            </a:prstGeom>
          </p:spPr>
          <p:style>
            <a:lnRef idx="3">
              <a:schemeClr val="lt1"/>
            </a:lnRef>
            <a:fillRef idx="1">
              <a:schemeClr val="accent6"/>
            </a:fillRef>
            <a:effectRef idx="1">
              <a:schemeClr val="accent6"/>
            </a:effectRef>
            <a:fontRef idx="minor">
              <a:schemeClr val="lt1"/>
            </a:fontRef>
          </p:style>
        </p:sp>
        <p:sp>
          <p:nvSpPr>
            <p:cNvPr id="32" name="Yukarı Ok Belirtme Çizgisi 4"/>
            <p:cNvSpPr/>
            <p:nvPr/>
          </p:nvSpPr>
          <p:spPr>
            <a:xfrm>
              <a:off x="0" y="41271"/>
              <a:ext cx="6336703" cy="940090"/>
            </a:xfrm>
            <a:prstGeom prst="rect">
              <a:avLst/>
            </a:prstGeom>
            <a:solidFill>
              <a:srgbClr val="F68222"/>
            </a:solidFill>
          </p:spPr>
          <p:style>
            <a:lnRef idx="3">
              <a:schemeClr val="lt1"/>
            </a:lnRef>
            <a:fillRef idx="1">
              <a:schemeClr val="accent6"/>
            </a:fillRef>
            <a:effectRef idx="1">
              <a:schemeClr val="accent6"/>
            </a:effectRef>
            <a:fontRef idx="minor">
              <a:schemeClr val="lt1"/>
            </a:fontRef>
          </p:style>
          <p:txBody>
            <a:bodyPr lIns="170688" tIns="170688" rIns="170688" bIns="170688" spcCol="1270" anchor="ctr"/>
            <a:lstStyle/>
            <a:p>
              <a:pPr algn="ctr" defTabSz="755650" fontAlgn="auto">
                <a:lnSpc>
                  <a:spcPct val="90000"/>
                </a:lnSpc>
                <a:spcAft>
                  <a:spcPct val="35000"/>
                </a:spcAft>
                <a:defRPr/>
              </a:pPr>
              <a:r>
                <a:rPr lang="tr-TR" b="1" dirty="0"/>
                <a:t>Mahsup</a:t>
              </a:r>
            </a:p>
          </p:txBody>
        </p:sp>
      </p:grpSp>
      <p:sp>
        <p:nvSpPr>
          <p:cNvPr id="33" name="Beşgen 32"/>
          <p:cNvSpPr/>
          <p:nvPr/>
        </p:nvSpPr>
        <p:spPr>
          <a:xfrm>
            <a:off x="422275" y="4575175"/>
            <a:ext cx="4632325" cy="1157288"/>
          </a:xfrm>
          <a:prstGeom prst="homePlate">
            <a:avLst>
              <a:gd name="adj" fmla="val 19093"/>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07531" name="Dikdörtgen 33"/>
          <p:cNvSpPr>
            <a:spLocks noChangeArrowheads="1"/>
          </p:cNvSpPr>
          <p:nvPr/>
        </p:nvSpPr>
        <p:spPr bwMode="auto">
          <a:xfrm>
            <a:off x="566738" y="4660900"/>
            <a:ext cx="4248150" cy="1246188"/>
          </a:xfrm>
          <a:prstGeom prst="rect">
            <a:avLst/>
          </a:prstGeom>
          <a:noFill/>
          <a:ln w="9525">
            <a:noFill/>
            <a:miter lim="800000"/>
            <a:headEnd/>
            <a:tailEnd/>
          </a:ln>
        </p:spPr>
        <p:txBody>
          <a:bodyPr>
            <a:spAutoFit/>
          </a:bodyPr>
          <a:lstStyle/>
          <a:p>
            <a:r>
              <a:rPr lang="tr-TR" sz="1500" dirty="0">
                <a:latin typeface="Calibri" pitchFamily="34" charset="0"/>
              </a:rPr>
              <a:t>Mahsup/Kesin Hesap Formunda yer alan harcamaların, Birim tarafından </a:t>
            </a:r>
            <a:r>
              <a:rPr lang="tr-TR" sz="1500" dirty="0" err="1">
                <a:latin typeface="Calibri" pitchFamily="34" charset="0"/>
              </a:rPr>
              <a:t>TTS’de</a:t>
            </a:r>
            <a:r>
              <a:rPr lang="tr-TR" sz="1500" dirty="0">
                <a:latin typeface="Calibri" pitchFamily="34" charset="0"/>
              </a:rPr>
              <a:t> yer alan proje bütçesindeki ekonomik sınıflandırma kodlarındaki ödenekler ile kontrolü yapılır.</a:t>
            </a:r>
          </a:p>
          <a:p>
            <a:endParaRPr lang="tr-TR" sz="1500" dirty="0">
              <a:latin typeface="Calibri" pitchFamily="34" charset="0"/>
            </a:endParaRPr>
          </a:p>
        </p:txBody>
      </p:sp>
      <p:pic>
        <p:nvPicPr>
          <p:cNvPr id="35" name="Picture 2"/>
          <p:cNvPicPr>
            <a:picLocks noGrp="1" noChangeAspect="1" noChangeArrowheads="1"/>
          </p:cNvPicPr>
          <p:nvPr>
            <p:ph idx="1"/>
          </p:nvPr>
        </p:nvPicPr>
        <p:blipFill>
          <a:blip r:embed="rId3"/>
          <a:srcRect/>
          <a:stretch>
            <a:fillRect/>
          </a:stretch>
        </p:blipFill>
        <p:spPr>
          <a:xfrm>
            <a:off x="5219700" y="4184650"/>
            <a:ext cx="3673475" cy="2198688"/>
          </a:xfrm>
          <a:ln>
            <a:solidFill>
              <a:schemeClr val="accent6">
                <a:lumMod val="75000"/>
              </a:schemeClr>
            </a:solidFill>
          </a:ln>
          <a:extLst/>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Unvan 1"/>
          <p:cNvSpPr>
            <a:spLocks/>
          </p:cNvSpPr>
          <p:nvPr/>
        </p:nvSpPr>
        <p:spPr bwMode="auto">
          <a:xfrm>
            <a:off x="360363" y="58738"/>
            <a:ext cx="8243887" cy="706437"/>
          </a:xfrm>
          <a:prstGeom prst="rect">
            <a:avLst/>
          </a:prstGeom>
          <a:noFill/>
          <a:ln w="9525">
            <a:noFill/>
            <a:miter lim="800000"/>
            <a:headEnd/>
            <a:tailEnd/>
          </a:ln>
        </p:spPr>
        <p:txBody>
          <a:bodyPr anchor="ctr"/>
          <a:lstStyle/>
          <a:p>
            <a:r>
              <a:rPr lang="tr-TR" sz="3200" b="1">
                <a:solidFill>
                  <a:schemeClr val="bg1"/>
                </a:solidFill>
                <a:latin typeface="Corbel" pitchFamily="34" charset="0"/>
              </a:rPr>
              <a:t>Satın Alma</a:t>
            </a:r>
          </a:p>
        </p:txBody>
      </p:sp>
      <p:grpSp>
        <p:nvGrpSpPr>
          <p:cNvPr id="169989" name="Grup 6"/>
          <p:cNvGrpSpPr>
            <a:grpSpLocks/>
          </p:cNvGrpSpPr>
          <p:nvPr/>
        </p:nvGrpSpPr>
        <p:grpSpPr bwMode="auto">
          <a:xfrm rot="5400000">
            <a:off x="3334084" y="1830721"/>
            <a:ext cx="2404395" cy="6551613"/>
            <a:chOff x="3119" y="0"/>
            <a:chExt cx="3001276" cy="3960663"/>
          </a:xfrm>
        </p:grpSpPr>
        <p:sp>
          <p:nvSpPr>
            <p:cNvPr id="2" name="Yuvarlatılmış Dikdörtgen 7"/>
            <p:cNvSpPr>
              <a:spLocks noChangeArrowheads="1"/>
            </p:cNvSpPr>
            <p:nvPr/>
          </p:nvSpPr>
          <p:spPr bwMode="auto">
            <a:xfrm>
              <a:off x="3119" y="0"/>
              <a:ext cx="3001276" cy="3960663"/>
            </a:xfrm>
            <a:prstGeom prst="roundRect">
              <a:avLst>
                <a:gd name="adj" fmla="val 10000"/>
              </a:avLst>
            </a:prstGeom>
            <a:solidFill>
              <a:srgbClr val="FF9933"/>
            </a:solidFill>
            <a:ln w="9525" algn="ctr">
              <a:solidFill>
                <a:srgbClr val="4A7EBB"/>
              </a:solidFill>
              <a:round/>
              <a:headEnd/>
              <a:tailEnd/>
            </a:ln>
            <a:effectLst>
              <a:outerShdw dist="20000" dir="5400000" rotWithShape="0">
                <a:srgbClr val="000000">
                  <a:alpha val="37999"/>
                </a:srgbClr>
              </a:outerShdw>
            </a:effectLst>
          </p:spPr>
          <p:txBody>
            <a:bodyPr/>
            <a:lstStyle/>
            <a:p>
              <a:endParaRPr lang="tr-TR"/>
            </a:p>
          </p:txBody>
        </p:sp>
        <p:sp>
          <p:nvSpPr>
            <p:cNvPr id="3" name="Yuvarlatılmış Dikdörtgen 4"/>
            <p:cNvSpPr>
              <a:spLocks noChangeArrowheads="1"/>
            </p:cNvSpPr>
            <p:nvPr/>
          </p:nvSpPr>
          <p:spPr bwMode="auto">
            <a:xfrm>
              <a:off x="3119" y="0"/>
              <a:ext cx="3001276" cy="1188198"/>
            </a:xfrm>
            <a:prstGeom prst="rect">
              <a:avLst/>
            </a:prstGeom>
            <a:solidFill>
              <a:srgbClr val="FF9933"/>
            </a:solidFill>
            <a:ln w="9525">
              <a:noFill/>
              <a:miter lim="800000"/>
              <a:headEnd/>
              <a:tailEnd/>
            </a:ln>
          </p:spPr>
          <p:txBody>
            <a:bodyPr rot="10800000" vert="eaVert" lIns="68580" tIns="68580" rIns="68580" bIns="68580" anchor="ctr"/>
            <a:lstStyle/>
            <a:p>
              <a:pPr algn="ctr" defTabSz="800100" fontAlgn="auto">
                <a:lnSpc>
                  <a:spcPct val="90000"/>
                </a:lnSpc>
                <a:spcAft>
                  <a:spcPct val="35000"/>
                </a:spcAft>
                <a:defRPr/>
              </a:pPr>
              <a:endParaRPr lang="tr-TR" dirty="0">
                <a:solidFill>
                  <a:schemeClr val="dk1">
                    <a:hueOff val="0"/>
                    <a:satOff val="0"/>
                    <a:lumOff val="0"/>
                    <a:alphaOff val="0"/>
                  </a:schemeClr>
                </a:solidFill>
                <a:latin typeface="+mn-lt"/>
                <a:cs typeface="+mn-cs"/>
              </a:endParaRPr>
            </a:p>
          </p:txBody>
        </p:sp>
      </p:grpSp>
      <p:grpSp>
        <p:nvGrpSpPr>
          <p:cNvPr id="169992" name="Grup 9"/>
          <p:cNvGrpSpPr>
            <a:grpSpLocks/>
          </p:cNvGrpSpPr>
          <p:nvPr/>
        </p:nvGrpSpPr>
        <p:grpSpPr bwMode="auto">
          <a:xfrm>
            <a:off x="4427538" y="4149862"/>
            <a:ext cx="3132137" cy="1974713"/>
            <a:chOff x="303247" y="1429375"/>
            <a:chExt cx="2401021" cy="2333253"/>
          </a:xfrm>
        </p:grpSpPr>
        <p:sp>
          <p:nvSpPr>
            <p:cNvPr id="4" name="Yuvarlatılmış Dikdörtgen 10"/>
            <p:cNvSpPr>
              <a:spLocks noChangeArrowheads="1"/>
            </p:cNvSpPr>
            <p:nvPr/>
          </p:nvSpPr>
          <p:spPr bwMode="auto">
            <a:xfrm>
              <a:off x="303247" y="1429375"/>
              <a:ext cx="2401021" cy="2333253"/>
            </a:xfrm>
            <a:prstGeom prst="roundRect">
              <a:avLst>
                <a:gd name="adj" fmla="val 10000"/>
              </a:avLst>
            </a:prstGeom>
            <a:solidFill>
              <a:schemeClr val="bg1"/>
            </a:solidFill>
            <a:ln w="25400" algn="ctr">
              <a:solidFill>
                <a:srgbClr val="FFFFFF"/>
              </a:solidFill>
              <a:round/>
              <a:headEnd/>
              <a:tailEnd/>
            </a:ln>
          </p:spPr>
          <p:txBody>
            <a:bodyPr/>
            <a:lstStyle/>
            <a:p>
              <a:endParaRPr lang="tr-TR"/>
            </a:p>
          </p:txBody>
        </p:sp>
        <p:sp>
          <p:nvSpPr>
            <p:cNvPr id="5" name="Yuvarlatılmış Dikdörtgen 6"/>
            <p:cNvSpPr>
              <a:spLocks noChangeArrowheads="1"/>
            </p:cNvSpPr>
            <p:nvPr/>
          </p:nvSpPr>
          <p:spPr bwMode="auto">
            <a:xfrm>
              <a:off x="373571" y="1598615"/>
              <a:ext cx="2260373" cy="2008606"/>
            </a:xfrm>
            <a:prstGeom prst="rect">
              <a:avLst/>
            </a:prstGeom>
            <a:solidFill>
              <a:schemeClr val="bg1"/>
            </a:solidFill>
            <a:ln w="9525">
              <a:noFill/>
              <a:miter lim="800000"/>
              <a:headEnd/>
              <a:tailEnd/>
            </a:ln>
          </p:spPr>
          <p:txBody>
            <a:bodyPr lIns="40640" tIns="30480" rIns="40640" bIns="30480" anchor="ctr"/>
            <a:lstStyle/>
            <a:p>
              <a:pPr algn="ctr" defTabSz="711200">
                <a:lnSpc>
                  <a:spcPct val="90000"/>
                </a:lnSpc>
                <a:spcAft>
                  <a:spcPct val="35000"/>
                </a:spcAft>
              </a:pPr>
              <a:r>
                <a:rPr lang="tr-TR" dirty="0">
                  <a:latin typeface="Calibri" pitchFamily="34" charset="0"/>
                </a:rPr>
                <a:t>Fazla yapılan harcama       kesin ödeme olarak Kurum tarafında proje  yürütücüsünün hesabına havale edilir.</a:t>
              </a:r>
            </a:p>
          </p:txBody>
        </p:sp>
      </p:grpSp>
      <p:sp>
        <p:nvSpPr>
          <p:cNvPr id="12" name="10-Noktalı Yıldız 11"/>
          <p:cNvSpPr>
            <a:spLocks/>
          </p:cNvSpPr>
          <p:nvPr/>
        </p:nvSpPr>
        <p:spPr bwMode="auto">
          <a:xfrm rot="310264">
            <a:off x="1476375" y="4003675"/>
            <a:ext cx="2301875" cy="2155825"/>
          </a:xfrm>
          <a:custGeom>
            <a:avLst/>
            <a:gdLst>
              <a:gd name="T0" fmla="*/ 2092866 w 2092864"/>
              <a:gd name="T1" fmla="*/ 689245 h 1994977"/>
              <a:gd name="T2" fmla="*/ 2092866 w 2092864"/>
              <a:gd name="T3" fmla="*/ 1305732 h 1994977"/>
              <a:gd name="T4" fmla="*/ 1693166 w 2092864"/>
              <a:gd name="T5" fmla="*/ 1804477 h 1994977"/>
              <a:gd name="T6" fmla="*/ 1046432 w 2092864"/>
              <a:gd name="T7" fmla="*/ 1994977 h 1994977"/>
              <a:gd name="T8" fmla="*/ 399698 w 2092864"/>
              <a:gd name="T9" fmla="*/ 1804477 h 1994977"/>
              <a:gd name="T10" fmla="*/ -2 w 2092864"/>
              <a:gd name="T11" fmla="*/ 1305732 h 1994977"/>
              <a:gd name="T12" fmla="*/ -2 w 2092864"/>
              <a:gd name="T13" fmla="*/ 689245 h 1994977"/>
              <a:gd name="T14" fmla="*/ 399698 w 2092864"/>
              <a:gd name="T15" fmla="*/ 190500 h 1994977"/>
              <a:gd name="T16" fmla="*/ 1046432 w 2092864"/>
              <a:gd name="T17" fmla="*/ 0 h 1994977"/>
              <a:gd name="T18" fmla="*/ 1693166 w 2092864"/>
              <a:gd name="T19" fmla="*/ 190500 h 1994977"/>
              <a:gd name="T20" fmla="*/ 0 60000 65536"/>
              <a:gd name="T21" fmla="*/ 0 60000 65536"/>
              <a:gd name="T22" fmla="*/ 5898240 60000 65536"/>
              <a:gd name="T23" fmla="*/ 5898240 60000 65536"/>
              <a:gd name="T24" fmla="*/ 5898240 60000 65536"/>
              <a:gd name="T25" fmla="*/ 11796480 60000 65536"/>
              <a:gd name="T26" fmla="*/ 11796480 60000 65536"/>
              <a:gd name="T27" fmla="*/ 17694720 60000 65536"/>
              <a:gd name="T28" fmla="*/ 17694720 60000 65536"/>
              <a:gd name="T29" fmla="*/ 17694720 60000 65536"/>
              <a:gd name="T30" fmla="*/ 289217 w 2092864"/>
              <a:gd name="T31" fmla="*/ 498735 h 1994977"/>
              <a:gd name="T32" fmla="*/ 1803647 w 2092864"/>
              <a:gd name="T33" fmla="*/ 1496242 h 19949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2864" h="1994977">
                <a:moveTo>
                  <a:pt x="-2" y="689245"/>
                </a:moveTo>
                <a:lnTo>
                  <a:pt x="289217" y="498735"/>
                </a:lnTo>
                <a:lnTo>
                  <a:pt x="399698" y="190500"/>
                </a:lnTo>
                <a:lnTo>
                  <a:pt x="757200" y="190492"/>
                </a:lnTo>
                <a:lnTo>
                  <a:pt x="1046432" y="0"/>
                </a:lnTo>
                <a:lnTo>
                  <a:pt x="1335664" y="190492"/>
                </a:lnTo>
                <a:lnTo>
                  <a:pt x="1693166" y="190500"/>
                </a:lnTo>
                <a:lnTo>
                  <a:pt x="1803647" y="498735"/>
                </a:lnTo>
                <a:lnTo>
                  <a:pt x="2092866" y="689245"/>
                </a:lnTo>
                <a:lnTo>
                  <a:pt x="1982397" y="997489"/>
                </a:lnTo>
                <a:lnTo>
                  <a:pt x="2092866" y="1305732"/>
                </a:lnTo>
                <a:lnTo>
                  <a:pt x="1803647" y="1496242"/>
                </a:lnTo>
                <a:lnTo>
                  <a:pt x="1693166" y="1804477"/>
                </a:lnTo>
                <a:lnTo>
                  <a:pt x="1335664" y="1804485"/>
                </a:lnTo>
                <a:lnTo>
                  <a:pt x="1046432" y="1994977"/>
                </a:lnTo>
                <a:lnTo>
                  <a:pt x="757200" y="1804485"/>
                </a:lnTo>
                <a:lnTo>
                  <a:pt x="399698" y="1804477"/>
                </a:lnTo>
                <a:lnTo>
                  <a:pt x="289217" y="1496242"/>
                </a:lnTo>
                <a:lnTo>
                  <a:pt x="-2" y="1305732"/>
                </a:lnTo>
                <a:lnTo>
                  <a:pt x="110467" y="997489"/>
                </a:lnTo>
                <a:close/>
              </a:path>
            </a:pathLst>
          </a:custGeom>
          <a:solidFill>
            <a:schemeClr val="bg1"/>
          </a:solidFill>
          <a:ln w="38100" cap="flat" cmpd="sng" algn="ctr">
            <a:solidFill>
              <a:schemeClr val="accent6">
                <a:lumMod val="75000"/>
              </a:schemeClr>
            </a:solidFill>
            <a:prstDash val="solid"/>
            <a:round/>
            <a:headEnd/>
            <a:tailEnd/>
          </a:ln>
          <a:effectLst>
            <a:outerShdw dist="20000" dir="5400000" rotWithShape="0">
              <a:srgbClr val="000000">
                <a:alpha val="37999"/>
              </a:srgbClr>
            </a:outerShdw>
          </a:effectLst>
        </p:spPr>
        <p:txBody>
          <a:bodyPr lIns="216354" tIns="189034" rIns="216354" bIns="189034" anchor="ctr"/>
          <a:lstStyle/>
          <a:p>
            <a:endParaRPr lang="tr-TR"/>
          </a:p>
        </p:txBody>
      </p:sp>
      <p:sp>
        <p:nvSpPr>
          <p:cNvPr id="170001" name="Dikdörtgen 12"/>
          <p:cNvSpPr>
            <a:spLocks noChangeArrowheads="1"/>
          </p:cNvSpPr>
          <p:nvPr/>
        </p:nvSpPr>
        <p:spPr bwMode="auto">
          <a:xfrm>
            <a:off x="1692275" y="4217988"/>
            <a:ext cx="1800225" cy="1803400"/>
          </a:xfrm>
          <a:prstGeom prst="rect">
            <a:avLst/>
          </a:prstGeom>
          <a:noFill/>
          <a:ln w="9525">
            <a:noFill/>
            <a:miter lim="800000"/>
            <a:headEnd/>
            <a:tailEnd/>
          </a:ln>
        </p:spPr>
        <p:txBody>
          <a:bodyPr>
            <a:spAutoFit/>
          </a:bodyPr>
          <a:lstStyle/>
          <a:p>
            <a:pPr algn="ctr"/>
            <a:r>
              <a:rPr lang="tr-TR" sz="1600" b="1">
                <a:latin typeface="Calibri" pitchFamily="34" charset="0"/>
              </a:rPr>
              <a:t>Eğer yapılan harcamanın mahiyeti projede öngörülmüş ve karşılığı ödenek proje hesabında varsa</a:t>
            </a:r>
          </a:p>
        </p:txBody>
      </p:sp>
      <p:sp>
        <p:nvSpPr>
          <p:cNvPr id="22" name="Sağ Ok 21"/>
          <p:cNvSpPr>
            <a:spLocks noChangeArrowheads="1"/>
          </p:cNvSpPr>
          <p:nvPr/>
        </p:nvSpPr>
        <p:spPr bwMode="auto">
          <a:xfrm>
            <a:off x="3635896" y="5011738"/>
            <a:ext cx="804862" cy="344487"/>
          </a:xfrm>
          <a:prstGeom prst="rightArrow">
            <a:avLst>
              <a:gd name="adj1" fmla="val 50000"/>
              <a:gd name="adj2" fmla="val 50092"/>
            </a:avLst>
          </a:prstGeom>
          <a:solidFill>
            <a:srgbClr val="E86E0A"/>
          </a:solidFill>
          <a:ln>
            <a:headEnd/>
            <a:tailEnd/>
          </a:ln>
        </p:spPr>
        <p:style>
          <a:lnRef idx="3">
            <a:schemeClr val="lt1"/>
          </a:lnRef>
          <a:fillRef idx="1">
            <a:schemeClr val="accent6"/>
          </a:fillRef>
          <a:effectRef idx="1">
            <a:schemeClr val="accent6"/>
          </a:effectRef>
          <a:fontRef idx="minor">
            <a:schemeClr val="lt1"/>
          </a:fontRef>
        </p:style>
        <p:txBody>
          <a:bodyPr lIns="216354" tIns="189034" rIns="216354" bIns="189034" anchor="ctr"/>
          <a:lstStyle/>
          <a:p>
            <a:pPr algn="ctr" defTabSz="711200" fontAlgn="auto">
              <a:lnSpc>
                <a:spcPct val="90000"/>
              </a:lnSpc>
              <a:spcAft>
                <a:spcPct val="35000"/>
              </a:spcAft>
              <a:defRPr/>
            </a:pPr>
            <a:endParaRPr lang="en-US" b="1" dirty="0">
              <a:solidFill>
                <a:schemeClr val="dk1"/>
              </a:solidFill>
              <a:latin typeface="Futura Bk BT" pitchFamily="34" charset="0"/>
              <a:cs typeface="+mn-cs"/>
            </a:endParaRPr>
          </a:p>
        </p:txBody>
      </p:sp>
      <p:grpSp>
        <p:nvGrpSpPr>
          <p:cNvPr id="170005" name="Grup 6"/>
          <p:cNvGrpSpPr>
            <a:grpSpLocks/>
          </p:cNvGrpSpPr>
          <p:nvPr/>
        </p:nvGrpSpPr>
        <p:grpSpPr bwMode="auto">
          <a:xfrm rot="5400000">
            <a:off x="3275807" y="-889794"/>
            <a:ext cx="2520950" cy="6551613"/>
            <a:chOff x="3119" y="0"/>
            <a:chExt cx="3001276" cy="3960663"/>
          </a:xfrm>
        </p:grpSpPr>
        <p:sp>
          <p:nvSpPr>
            <p:cNvPr id="8" name="Yuvarlatılmış Dikdörtgen 7"/>
            <p:cNvSpPr>
              <a:spLocks noChangeArrowheads="1"/>
            </p:cNvSpPr>
            <p:nvPr/>
          </p:nvSpPr>
          <p:spPr bwMode="auto">
            <a:xfrm>
              <a:off x="3119" y="0"/>
              <a:ext cx="3001276" cy="3960663"/>
            </a:xfrm>
            <a:prstGeom prst="roundRect">
              <a:avLst>
                <a:gd name="adj" fmla="val 10000"/>
              </a:avLst>
            </a:prstGeom>
            <a:solidFill>
              <a:srgbClr val="FF9933"/>
            </a:solidFill>
            <a:ln w="9525" algn="ctr">
              <a:solidFill>
                <a:srgbClr val="4A7EBB"/>
              </a:solidFill>
              <a:round/>
              <a:headEnd/>
              <a:tailEnd/>
            </a:ln>
            <a:effectLst>
              <a:outerShdw dist="20000" dir="5400000" rotWithShape="0">
                <a:srgbClr val="000000">
                  <a:alpha val="37999"/>
                </a:srgbClr>
              </a:outerShdw>
            </a:effectLst>
          </p:spPr>
          <p:txBody>
            <a:bodyPr/>
            <a:lstStyle/>
            <a:p>
              <a:endParaRPr lang="tr-TR"/>
            </a:p>
          </p:txBody>
        </p:sp>
        <p:sp>
          <p:nvSpPr>
            <p:cNvPr id="9" name="Yuvarlatılmış Dikdörtgen 4"/>
            <p:cNvSpPr>
              <a:spLocks noChangeArrowheads="1"/>
            </p:cNvSpPr>
            <p:nvPr/>
          </p:nvSpPr>
          <p:spPr bwMode="auto">
            <a:xfrm>
              <a:off x="3119" y="0"/>
              <a:ext cx="3001276" cy="1188198"/>
            </a:xfrm>
            <a:prstGeom prst="rect">
              <a:avLst/>
            </a:prstGeom>
            <a:solidFill>
              <a:srgbClr val="FF9933"/>
            </a:solidFill>
            <a:ln w="9525">
              <a:noFill/>
              <a:miter lim="800000"/>
              <a:headEnd/>
              <a:tailEnd/>
            </a:ln>
          </p:spPr>
          <p:txBody>
            <a:bodyPr rot="10800000" vert="eaVert" lIns="68580" tIns="68580" rIns="68580" bIns="68580" anchor="ctr"/>
            <a:lstStyle/>
            <a:p>
              <a:pPr algn="ctr" defTabSz="800100" fontAlgn="auto">
                <a:lnSpc>
                  <a:spcPct val="90000"/>
                </a:lnSpc>
                <a:spcAft>
                  <a:spcPct val="35000"/>
                </a:spcAft>
                <a:defRPr/>
              </a:pPr>
              <a:endParaRPr lang="tr-TR" dirty="0">
                <a:solidFill>
                  <a:schemeClr val="dk1">
                    <a:hueOff val="0"/>
                    <a:satOff val="0"/>
                    <a:lumOff val="0"/>
                    <a:alphaOff val="0"/>
                  </a:schemeClr>
                </a:solidFill>
                <a:latin typeface="+mn-lt"/>
                <a:cs typeface="+mn-cs"/>
              </a:endParaRPr>
            </a:p>
          </p:txBody>
        </p:sp>
      </p:grpSp>
      <p:grpSp>
        <p:nvGrpSpPr>
          <p:cNvPr id="170008" name="Grup 9"/>
          <p:cNvGrpSpPr>
            <a:grpSpLocks/>
          </p:cNvGrpSpPr>
          <p:nvPr/>
        </p:nvGrpSpPr>
        <p:grpSpPr bwMode="auto">
          <a:xfrm>
            <a:off x="4427538" y="1486037"/>
            <a:ext cx="3132137" cy="1974713"/>
            <a:chOff x="303247" y="1429375"/>
            <a:chExt cx="2401021" cy="2333253"/>
          </a:xfrm>
        </p:grpSpPr>
        <p:sp>
          <p:nvSpPr>
            <p:cNvPr id="11" name="Yuvarlatılmış Dikdörtgen 10"/>
            <p:cNvSpPr>
              <a:spLocks noChangeArrowheads="1"/>
            </p:cNvSpPr>
            <p:nvPr/>
          </p:nvSpPr>
          <p:spPr bwMode="auto">
            <a:xfrm>
              <a:off x="303247" y="1429375"/>
              <a:ext cx="2401021" cy="2333253"/>
            </a:xfrm>
            <a:prstGeom prst="roundRect">
              <a:avLst>
                <a:gd name="adj" fmla="val 10000"/>
              </a:avLst>
            </a:prstGeom>
            <a:solidFill>
              <a:schemeClr val="bg1"/>
            </a:solidFill>
            <a:ln w="25400" algn="ctr">
              <a:solidFill>
                <a:srgbClr val="FFFFFF"/>
              </a:solidFill>
              <a:round/>
              <a:headEnd/>
              <a:tailEnd/>
            </a:ln>
          </p:spPr>
          <p:txBody>
            <a:bodyPr/>
            <a:lstStyle/>
            <a:p>
              <a:endParaRPr lang="tr-TR"/>
            </a:p>
          </p:txBody>
        </p:sp>
        <p:sp>
          <p:nvSpPr>
            <p:cNvPr id="6" name="Yuvarlatılmış Dikdörtgen 6"/>
            <p:cNvSpPr>
              <a:spLocks noChangeArrowheads="1"/>
            </p:cNvSpPr>
            <p:nvPr/>
          </p:nvSpPr>
          <p:spPr bwMode="auto">
            <a:xfrm>
              <a:off x="428771" y="1584691"/>
              <a:ext cx="2138002" cy="2094244"/>
            </a:xfrm>
            <a:prstGeom prst="rect">
              <a:avLst/>
            </a:prstGeom>
            <a:solidFill>
              <a:schemeClr val="bg1"/>
            </a:solidFill>
            <a:ln w="9525">
              <a:noFill/>
              <a:miter lim="800000"/>
              <a:headEnd/>
              <a:tailEnd/>
            </a:ln>
          </p:spPr>
          <p:txBody>
            <a:bodyPr lIns="40640" tIns="30480" rIns="40640" bIns="30480" anchor="ctr"/>
            <a:lstStyle/>
            <a:p>
              <a:pPr algn="ctr" defTabSz="711200">
                <a:lnSpc>
                  <a:spcPct val="90000"/>
                </a:lnSpc>
                <a:spcAft>
                  <a:spcPct val="35000"/>
                </a:spcAft>
              </a:pPr>
              <a:r>
                <a:rPr lang="tr-TR" dirty="0">
                  <a:latin typeface="Calibri" pitchFamily="34" charset="0"/>
                </a:rPr>
                <a:t>Ön ödemenin alındığı  tarihten önceki bir tarihi taşıyan harcama belgeleri, </a:t>
              </a:r>
              <a:r>
                <a:rPr lang="tr-TR" dirty="0" smtClean="0">
                  <a:latin typeface="Calibri" pitchFamily="34" charset="0"/>
                </a:rPr>
                <a:t>ön </a:t>
              </a:r>
              <a:r>
                <a:rPr lang="tr-TR" dirty="0">
                  <a:latin typeface="Calibri" pitchFamily="34" charset="0"/>
                </a:rPr>
                <a:t>ödemenin mahsubunda  kabul edilir.</a:t>
              </a:r>
              <a:r>
                <a:rPr lang="tr-TR" dirty="0"/>
                <a:t>	</a:t>
              </a:r>
            </a:p>
          </p:txBody>
        </p:sp>
      </p:grpSp>
      <p:sp>
        <p:nvSpPr>
          <p:cNvPr id="7" name="10-Noktalı Yıldız 11"/>
          <p:cNvSpPr>
            <a:spLocks/>
          </p:cNvSpPr>
          <p:nvPr/>
        </p:nvSpPr>
        <p:spPr bwMode="auto">
          <a:xfrm rot="310264">
            <a:off x="1476375" y="1341438"/>
            <a:ext cx="2301875" cy="2155825"/>
          </a:xfrm>
          <a:custGeom>
            <a:avLst/>
            <a:gdLst>
              <a:gd name="T0" fmla="*/ 2092866 w 2092864"/>
              <a:gd name="T1" fmla="*/ 689245 h 1994977"/>
              <a:gd name="T2" fmla="*/ 2092866 w 2092864"/>
              <a:gd name="T3" fmla="*/ 1305732 h 1994977"/>
              <a:gd name="T4" fmla="*/ 1693166 w 2092864"/>
              <a:gd name="T5" fmla="*/ 1804477 h 1994977"/>
              <a:gd name="T6" fmla="*/ 1046432 w 2092864"/>
              <a:gd name="T7" fmla="*/ 1994977 h 1994977"/>
              <a:gd name="T8" fmla="*/ 399698 w 2092864"/>
              <a:gd name="T9" fmla="*/ 1804477 h 1994977"/>
              <a:gd name="T10" fmla="*/ -2 w 2092864"/>
              <a:gd name="T11" fmla="*/ 1305732 h 1994977"/>
              <a:gd name="T12" fmla="*/ -2 w 2092864"/>
              <a:gd name="T13" fmla="*/ 689245 h 1994977"/>
              <a:gd name="T14" fmla="*/ 399698 w 2092864"/>
              <a:gd name="T15" fmla="*/ 190500 h 1994977"/>
              <a:gd name="T16" fmla="*/ 1046432 w 2092864"/>
              <a:gd name="T17" fmla="*/ 0 h 1994977"/>
              <a:gd name="T18" fmla="*/ 1693166 w 2092864"/>
              <a:gd name="T19" fmla="*/ 190500 h 1994977"/>
              <a:gd name="T20" fmla="*/ 0 60000 65536"/>
              <a:gd name="T21" fmla="*/ 0 60000 65536"/>
              <a:gd name="T22" fmla="*/ 5898240 60000 65536"/>
              <a:gd name="T23" fmla="*/ 5898240 60000 65536"/>
              <a:gd name="T24" fmla="*/ 5898240 60000 65536"/>
              <a:gd name="T25" fmla="*/ 11796480 60000 65536"/>
              <a:gd name="T26" fmla="*/ 11796480 60000 65536"/>
              <a:gd name="T27" fmla="*/ 17694720 60000 65536"/>
              <a:gd name="T28" fmla="*/ 17694720 60000 65536"/>
              <a:gd name="T29" fmla="*/ 17694720 60000 65536"/>
              <a:gd name="T30" fmla="*/ 289217 w 2092864"/>
              <a:gd name="T31" fmla="*/ 498735 h 1994977"/>
              <a:gd name="T32" fmla="*/ 1803647 w 2092864"/>
              <a:gd name="T33" fmla="*/ 1496242 h 19949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2864" h="1994977">
                <a:moveTo>
                  <a:pt x="-2" y="689245"/>
                </a:moveTo>
                <a:lnTo>
                  <a:pt x="289217" y="498735"/>
                </a:lnTo>
                <a:lnTo>
                  <a:pt x="399698" y="190500"/>
                </a:lnTo>
                <a:lnTo>
                  <a:pt x="757200" y="190492"/>
                </a:lnTo>
                <a:lnTo>
                  <a:pt x="1046432" y="0"/>
                </a:lnTo>
                <a:lnTo>
                  <a:pt x="1335664" y="190492"/>
                </a:lnTo>
                <a:lnTo>
                  <a:pt x="1693166" y="190500"/>
                </a:lnTo>
                <a:lnTo>
                  <a:pt x="1803647" y="498735"/>
                </a:lnTo>
                <a:lnTo>
                  <a:pt x="2092866" y="689245"/>
                </a:lnTo>
                <a:lnTo>
                  <a:pt x="1982397" y="997489"/>
                </a:lnTo>
                <a:lnTo>
                  <a:pt x="2092866" y="1305732"/>
                </a:lnTo>
                <a:lnTo>
                  <a:pt x="1803647" y="1496242"/>
                </a:lnTo>
                <a:lnTo>
                  <a:pt x="1693166" y="1804477"/>
                </a:lnTo>
                <a:lnTo>
                  <a:pt x="1335664" y="1804485"/>
                </a:lnTo>
                <a:lnTo>
                  <a:pt x="1046432" y="1994977"/>
                </a:lnTo>
                <a:lnTo>
                  <a:pt x="757200" y="1804485"/>
                </a:lnTo>
                <a:lnTo>
                  <a:pt x="399698" y="1804477"/>
                </a:lnTo>
                <a:lnTo>
                  <a:pt x="289217" y="1496242"/>
                </a:lnTo>
                <a:lnTo>
                  <a:pt x="-2" y="1305732"/>
                </a:lnTo>
                <a:lnTo>
                  <a:pt x="110467" y="997489"/>
                </a:lnTo>
                <a:close/>
              </a:path>
            </a:pathLst>
          </a:custGeom>
          <a:solidFill>
            <a:schemeClr val="bg1"/>
          </a:solidFill>
          <a:ln w="38100" cap="flat" cmpd="sng" algn="ctr">
            <a:solidFill>
              <a:schemeClr val="accent6">
                <a:lumMod val="75000"/>
              </a:schemeClr>
            </a:solidFill>
            <a:prstDash val="solid"/>
            <a:round/>
            <a:headEnd/>
            <a:tailEnd/>
          </a:ln>
          <a:effectLst>
            <a:outerShdw dist="20000" dir="5400000" rotWithShape="0">
              <a:srgbClr val="000000">
                <a:alpha val="37999"/>
              </a:srgbClr>
            </a:outerShdw>
          </a:effectLst>
        </p:spPr>
        <p:txBody>
          <a:bodyPr lIns="216354" tIns="189034" rIns="216354" bIns="189034" anchor="ctr"/>
          <a:lstStyle/>
          <a:p>
            <a:endParaRPr lang="tr-TR"/>
          </a:p>
        </p:txBody>
      </p:sp>
      <p:sp>
        <p:nvSpPr>
          <p:cNvPr id="170012" name="Dikdörtgen 12"/>
          <p:cNvSpPr>
            <a:spLocks noChangeArrowheads="1"/>
          </p:cNvSpPr>
          <p:nvPr/>
        </p:nvSpPr>
        <p:spPr bwMode="auto">
          <a:xfrm>
            <a:off x="1763663" y="1707133"/>
            <a:ext cx="1800225" cy="1793875"/>
          </a:xfrm>
          <a:prstGeom prst="rect">
            <a:avLst/>
          </a:prstGeom>
          <a:noFill/>
          <a:ln w="9525">
            <a:noFill/>
            <a:miter lim="800000"/>
            <a:headEnd/>
            <a:tailEnd/>
          </a:ln>
        </p:spPr>
        <p:txBody>
          <a:bodyPr>
            <a:spAutoFit/>
          </a:bodyPr>
          <a:lstStyle/>
          <a:p>
            <a:pPr algn="ctr"/>
            <a:r>
              <a:rPr lang="tr-TR" sz="1400" b="1" dirty="0" smtClean="0">
                <a:latin typeface="Calibri" pitchFamily="34" charset="0"/>
              </a:rPr>
              <a:t>Harcama  mahiyetinin </a:t>
            </a:r>
            <a:r>
              <a:rPr lang="tr-TR" sz="1400" b="1" dirty="0">
                <a:latin typeface="Calibri" pitchFamily="34" charset="0"/>
              </a:rPr>
              <a:t>proje bütçesinde öngörülmüş olması ve harcama belgesinin tarihinin proje süresi içinde olması kaydı </a:t>
            </a:r>
            <a:r>
              <a:rPr lang="tr-TR" sz="1400" b="1" dirty="0" smtClean="0">
                <a:latin typeface="Calibri" pitchFamily="34" charset="0"/>
              </a:rPr>
              <a:t>ile</a:t>
            </a:r>
            <a:endParaRPr lang="tr-TR" sz="1400" b="1" dirty="0">
              <a:latin typeface="Calibri" pitchFamily="34" charset="0"/>
            </a:endParaRPr>
          </a:p>
        </p:txBody>
      </p:sp>
      <p:sp>
        <p:nvSpPr>
          <p:cNvPr id="10" name="Sağ Ok 21"/>
          <p:cNvSpPr>
            <a:spLocks noChangeArrowheads="1"/>
          </p:cNvSpPr>
          <p:nvPr/>
        </p:nvSpPr>
        <p:spPr bwMode="auto">
          <a:xfrm>
            <a:off x="3635896" y="2292424"/>
            <a:ext cx="804862" cy="344488"/>
          </a:xfrm>
          <a:prstGeom prst="rightArrow">
            <a:avLst>
              <a:gd name="adj1" fmla="val 50000"/>
              <a:gd name="adj2" fmla="val 50092"/>
            </a:avLst>
          </a:prstGeom>
          <a:solidFill>
            <a:srgbClr val="E86E0A"/>
          </a:solidFill>
          <a:ln>
            <a:headEnd/>
            <a:tailEnd/>
          </a:ln>
        </p:spPr>
        <p:style>
          <a:lnRef idx="3">
            <a:schemeClr val="lt1"/>
          </a:lnRef>
          <a:fillRef idx="1">
            <a:schemeClr val="accent6"/>
          </a:fillRef>
          <a:effectRef idx="1">
            <a:schemeClr val="accent6"/>
          </a:effectRef>
          <a:fontRef idx="minor">
            <a:schemeClr val="lt1"/>
          </a:fontRef>
        </p:style>
        <p:txBody>
          <a:bodyPr lIns="216354" tIns="189034" rIns="216354" bIns="189034" anchor="ctr"/>
          <a:lstStyle/>
          <a:p>
            <a:pPr algn="ctr" defTabSz="711200" fontAlgn="auto">
              <a:lnSpc>
                <a:spcPct val="90000"/>
              </a:lnSpc>
              <a:spcAft>
                <a:spcPct val="35000"/>
              </a:spcAft>
              <a:defRPr/>
            </a:pPr>
            <a:endParaRPr lang="en-US" b="1" dirty="0">
              <a:solidFill>
                <a:schemeClr val="dk1"/>
              </a:solidFill>
              <a:latin typeface="Futura Bk BT" pitchFamily="34" charset="0"/>
              <a:cs typeface="+mn-cs"/>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3072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3BC28E-C35C-421F-BF54-19A37E72BA38}" type="slidenum">
              <a:rPr lang="en-US">
                <a:solidFill>
                  <a:srgbClr val="898989"/>
                </a:solidFill>
                <a:cs typeface="Arial" charset="0"/>
              </a:rPr>
              <a:pPr fontAlgn="base">
                <a:spcBef>
                  <a:spcPct val="0"/>
                </a:spcBef>
                <a:spcAft>
                  <a:spcPct val="0"/>
                </a:spcAft>
              </a:pPr>
              <a:t>8</a:t>
            </a:fld>
            <a:endParaRPr lang="en-US">
              <a:solidFill>
                <a:srgbClr val="898989"/>
              </a:solidFill>
              <a:cs typeface="Arial" charset="0"/>
            </a:endParaRPr>
          </a:p>
        </p:txBody>
      </p:sp>
      <p:sp>
        <p:nvSpPr>
          <p:cNvPr id="11" name="Teardrop 10"/>
          <p:cNvSpPr/>
          <p:nvPr/>
        </p:nvSpPr>
        <p:spPr>
          <a:xfrm rot="2700000">
            <a:off x="3829050" y="2636838"/>
            <a:ext cx="1511300" cy="1511300"/>
          </a:xfrm>
          <a:prstGeom prst="teardrop">
            <a:avLst>
              <a:gd name="adj" fmla="val 1000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2" name="Freeform 11"/>
          <p:cNvSpPr/>
          <p:nvPr/>
        </p:nvSpPr>
        <p:spPr>
          <a:xfrm>
            <a:off x="3879850" y="2687638"/>
            <a:ext cx="1411288"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1454" tIns="221952" rIns="222258" bIns="221951" spcCol="1270" anchor="ctr"/>
          <a:lstStyle/>
          <a:p>
            <a:pPr algn="ctr" defTabSz="711200" fontAlgn="auto">
              <a:lnSpc>
                <a:spcPct val="90000"/>
              </a:lnSpc>
              <a:spcAft>
                <a:spcPct val="35000"/>
              </a:spcAft>
              <a:defRPr/>
            </a:pPr>
            <a:r>
              <a:rPr lang="tr-TR" sz="1600" dirty="0"/>
              <a:t>Kabulü</a:t>
            </a:r>
            <a:endParaRPr lang="tr-TR" sz="1100" dirty="0"/>
          </a:p>
        </p:txBody>
      </p:sp>
      <p:sp>
        <p:nvSpPr>
          <p:cNvPr id="13" name="Teardrop 12"/>
          <p:cNvSpPr/>
          <p:nvPr/>
        </p:nvSpPr>
        <p:spPr>
          <a:xfrm rot="2700000">
            <a:off x="2266950" y="2636838"/>
            <a:ext cx="1511300" cy="1511300"/>
          </a:xfrm>
          <a:prstGeom prst="teardrop">
            <a:avLst>
              <a:gd name="adj" fmla="val 100000"/>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14" name="Freeform 13"/>
          <p:cNvSpPr/>
          <p:nvPr/>
        </p:nvSpPr>
        <p:spPr>
          <a:xfrm>
            <a:off x="2316163" y="2687638"/>
            <a:ext cx="1411287"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3511139"/>
              <a:satOff val="-4379"/>
              <a:lumOff val="10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Değerlendirilmesi</a:t>
            </a:r>
            <a:endParaRPr lang="tr-TR" sz="1050" dirty="0"/>
          </a:p>
        </p:txBody>
      </p:sp>
      <p:sp>
        <p:nvSpPr>
          <p:cNvPr id="15" name="Teardrop 14"/>
          <p:cNvSpPr/>
          <p:nvPr/>
        </p:nvSpPr>
        <p:spPr>
          <a:xfrm rot="2700000">
            <a:off x="704057" y="2636044"/>
            <a:ext cx="1511300" cy="1512887"/>
          </a:xfrm>
          <a:prstGeom prst="teardrop">
            <a:avLst>
              <a:gd name="adj" fmla="val 10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Freeform 15"/>
          <p:cNvSpPr/>
          <p:nvPr/>
        </p:nvSpPr>
        <p:spPr>
          <a:xfrm>
            <a:off x="754063" y="2687638"/>
            <a:ext cx="1411287" cy="1411287"/>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2259" tIns="221952" rIns="221453" bIns="221951" spcCol="1270" anchor="ctr"/>
          <a:lstStyle/>
          <a:p>
            <a:pPr algn="ctr" defTabSz="711200" fontAlgn="auto">
              <a:lnSpc>
                <a:spcPct val="90000"/>
              </a:lnSpc>
              <a:spcAft>
                <a:spcPct val="35000"/>
              </a:spcAft>
              <a:defRPr/>
            </a:pPr>
            <a:r>
              <a:rPr lang="tr-TR" sz="1600" dirty="0"/>
              <a:t>Proje Başvurusu</a:t>
            </a:r>
          </a:p>
        </p:txBody>
      </p:sp>
      <p:sp>
        <p:nvSpPr>
          <p:cNvPr id="18" name="17 Yukarı Bükülü Ok"/>
          <p:cNvSpPr/>
          <p:nvPr/>
        </p:nvSpPr>
        <p:spPr>
          <a:xfrm>
            <a:off x="1763713" y="4005263"/>
            <a:ext cx="2592387" cy="431800"/>
          </a:xfrm>
          <a:prstGeom prst="curvedUpArrow">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5" name="Rectangle 4"/>
          <p:cNvSpPr/>
          <p:nvPr/>
        </p:nvSpPr>
        <p:spPr>
          <a:xfrm>
            <a:off x="1763713" y="1101725"/>
            <a:ext cx="2447925" cy="1055688"/>
          </a:xfrm>
          <a:prstGeom prst="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latin typeface="Futura Bk BT" pitchFamily="34" charset="0"/>
              </a:rPr>
              <a:t>Araştırma Destek Grupları</a:t>
            </a:r>
          </a:p>
        </p:txBody>
      </p:sp>
      <p:sp>
        <p:nvSpPr>
          <p:cNvPr id="21" name="Rectangle 20"/>
          <p:cNvSpPr/>
          <p:nvPr/>
        </p:nvSpPr>
        <p:spPr>
          <a:xfrm>
            <a:off x="5867400" y="2865438"/>
            <a:ext cx="2449513" cy="1055687"/>
          </a:xfrm>
          <a:prstGeom prst="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latin typeface="Futura Bk BT" pitchFamily="34" charset="0"/>
              </a:rPr>
              <a:t>MADES</a:t>
            </a:r>
          </a:p>
        </p:txBody>
      </p:sp>
      <p:cxnSp>
        <p:nvCxnSpPr>
          <p:cNvPr id="23" name="Straight Arrow Connector 22"/>
          <p:cNvCxnSpPr/>
          <p:nvPr/>
        </p:nvCxnSpPr>
        <p:spPr>
          <a:xfrm>
            <a:off x="4284663" y="1749425"/>
            <a:ext cx="2808287" cy="938213"/>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132138" y="2217738"/>
            <a:ext cx="1223962" cy="347662"/>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87675" y="2217738"/>
            <a:ext cx="0" cy="347662"/>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76375" y="2217738"/>
            <a:ext cx="1295400" cy="347662"/>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755775" y="4581525"/>
            <a:ext cx="2744788" cy="1079500"/>
          </a:xfrm>
          <a:prstGeom prst="ellipse">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20" name="Metin kutusu 2"/>
          <p:cNvSpPr txBox="1">
            <a:spLocks noChangeArrowheads="1"/>
          </p:cNvSpPr>
          <p:nvPr/>
        </p:nvSpPr>
        <p:spPr bwMode="auto">
          <a:xfrm>
            <a:off x="1692275" y="4724400"/>
            <a:ext cx="2879725" cy="831850"/>
          </a:xfrm>
          <a:prstGeom prst="rect">
            <a:avLst/>
          </a:prstGeom>
          <a:noFill/>
          <a:ln>
            <a:noFill/>
          </a:ln>
          <a:extLst/>
        </p:spPr>
        <p:txBody>
          <a:bodyPr>
            <a:spAutoFit/>
          </a:bodyPr>
          <a:lstStyle>
            <a:lvl1pPr marL="342900" indent="-342900" eaLnBrk="0" hangingPunct="0">
              <a:buFont typeface="Arial" pitchFamily="34" charset="0"/>
              <a:buChar char="•"/>
              <a:defRPr sz="2400">
                <a:solidFill>
                  <a:schemeClr val="tx1"/>
                </a:solidFill>
                <a:latin typeface="Corbel" pitchFamily="34" charset="0"/>
              </a:defRPr>
            </a:lvl1pPr>
            <a:lvl2pPr marL="742950" indent="-285750" eaLnBrk="0" hangingPunct="0">
              <a:buFont typeface="Arial" pitchFamily="34" charset="0"/>
              <a:buChar char="–"/>
              <a:defRPr sz="2400">
                <a:solidFill>
                  <a:schemeClr val="tx1"/>
                </a:solidFill>
                <a:latin typeface="Corbel" pitchFamily="34" charset="0"/>
              </a:defRPr>
            </a:lvl2pPr>
            <a:lvl3pPr marL="1143000" indent="-228600" eaLnBrk="0" hangingPunct="0">
              <a:buFont typeface="Arial" pitchFamily="34" charset="0"/>
              <a:buChar char="•"/>
              <a:defRPr sz="2400">
                <a:solidFill>
                  <a:schemeClr val="tx1"/>
                </a:solidFill>
                <a:latin typeface="Corbel" pitchFamily="34" charset="0"/>
              </a:defRPr>
            </a:lvl3pPr>
            <a:lvl4pPr marL="1600200" indent="-228600" eaLnBrk="0" hangingPunct="0">
              <a:buFont typeface="Arial" pitchFamily="34" charset="0"/>
              <a:buChar char="–"/>
              <a:defRPr sz="2400">
                <a:solidFill>
                  <a:schemeClr val="tx1"/>
                </a:solidFill>
                <a:latin typeface="Corbel" pitchFamily="34" charset="0"/>
              </a:defRPr>
            </a:lvl4pPr>
            <a:lvl5pPr marL="2057400" indent="-228600" eaLnBrk="0" hangingPunct="0">
              <a:buFont typeface="Arial" pitchFamily="34" charset="0"/>
              <a:buChar char="»"/>
              <a:defRPr sz="2400">
                <a:solidFill>
                  <a:schemeClr val="tx1"/>
                </a:solidFill>
                <a:latin typeface="Corbel" pitchFamily="34" charset="0"/>
              </a:defRPr>
            </a:lvl5pPr>
            <a:lvl6pPr marL="25146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6pPr>
            <a:lvl7pPr marL="29718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7pPr>
            <a:lvl8pPr marL="34290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8pPr>
            <a:lvl9pPr marL="3886200" indent="-228600" defTabSz="449263" eaLnBrk="0" fontAlgn="base" hangingPunct="0">
              <a:spcBef>
                <a:spcPct val="0"/>
              </a:spcBef>
              <a:spcAft>
                <a:spcPct val="0"/>
              </a:spcAft>
              <a:buFont typeface="Arial" pitchFamily="34" charset="0"/>
              <a:buChar char="»"/>
              <a:defRPr sz="2400">
                <a:solidFill>
                  <a:schemeClr val="tx1"/>
                </a:solidFill>
                <a:latin typeface="Corbel" pitchFamily="34" charset="0"/>
              </a:defRPr>
            </a:lvl9pPr>
          </a:lstStyle>
          <a:p>
            <a:pPr algn="ctr" eaLnBrk="1" fontAlgn="auto" hangingPunct="1">
              <a:spcBef>
                <a:spcPts val="0"/>
              </a:spcBef>
              <a:spcAft>
                <a:spcPts val="0"/>
              </a:spcAft>
              <a:buFont typeface="Arial" pitchFamily="34" charset="0"/>
              <a:buNone/>
              <a:defRPr/>
            </a:pPr>
            <a:r>
              <a:rPr lang="tr-TR" altLang="tr-TR" sz="1600" dirty="0" smtClean="0">
                <a:latin typeface="+mn-lt"/>
                <a:cs typeface="+mn-cs"/>
              </a:rPr>
              <a:t>TÜBİTAK tarafından</a:t>
            </a:r>
          </a:p>
          <a:p>
            <a:pPr algn="ctr" eaLnBrk="1" fontAlgn="auto" hangingPunct="1">
              <a:spcBef>
                <a:spcPts val="0"/>
              </a:spcBef>
              <a:spcAft>
                <a:spcPts val="0"/>
              </a:spcAft>
              <a:buFont typeface="Arial" pitchFamily="34" charset="0"/>
              <a:buNone/>
              <a:defRPr/>
            </a:pPr>
            <a:r>
              <a:rPr lang="tr-TR" altLang="tr-TR" sz="1600" dirty="0" smtClean="0">
                <a:latin typeface="+mn-lt"/>
                <a:cs typeface="+mn-cs"/>
              </a:rPr>
              <a:t>belirlenen esas ve usullere göre yapılır</a:t>
            </a:r>
            <a:endParaRPr lang="tr-TR" altLang="tr-TR" sz="1600" dirty="0">
              <a:latin typeface="+mn-lt"/>
              <a:cs typeface="+mn-cs"/>
            </a:endParaRP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F47E36-772B-4C84-B2A0-B2C647B9EE08}" type="slidenum">
              <a:rPr lang="en-US">
                <a:solidFill>
                  <a:srgbClr val="898989"/>
                </a:solidFill>
                <a:cs typeface="Arial" charset="0"/>
              </a:rPr>
              <a:pPr fontAlgn="base">
                <a:spcBef>
                  <a:spcPct val="0"/>
                </a:spcBef>
                <a:spcAft>
                  <a:spcPct val="0"/>
                </a:spcAft>
              </a:pPr>
              <a:t>80</a:t>
            </a:fld>
            <a:endParaRPr lang="en-US">
              <a:solidFill>
                <a:srgbClr val="898989"/>
              </a:solidFill>
              <a:cs typeface="Arial" charset="0"/>
            </a:endParaRPr>
          </a:p>
        </p:txBody>
      </p:sp>
      <p:pic>
        <p:nvPicPr>
          <p:cNvPr id="1026" name="Picture 2" descr="C:\Users\emine.mutlu\Desktop\satın.jpg"/>
          <p:cNvPicPr>
            <a:picLocks noChangeAspect="1" noChangeArrowheads="1"/>
          </p:cNvPicPr>
          <p:nvPr/>
        </p:nvPicPr>
        <p:blipFill>
          <a:blip r:embed="rId2"/>
          <a:srcRect/>
          <a:stretch>
            <a:fillRect/>
          </a:stretch>
        </p:blipFill>
        <p:spPr bwMode="auto">
          <a:xfrm>
            <a:off x="611188" y="1344613"/>
            <a:ext cx="7669212" cy="5108575"/>
          </a:xfrm>
          <a:prstGeom prst="rect">
            <a:avLst/>
          </a:prstGeom>
          <a:noFill/>
          <a:ln>
            <a:solidFill>
              <a:schemeClr val="accent6"/>
            </a:solidFill>
          </a:ln>
          <a:extLst/>
        </p:spPr>
      </p:pic>
      <p:sp>
        <p:nvSpPr>
          <p:cNvPr id="108547" name="Unvan 1"/>
          <p:cNvSpPr>
            <a:spLocks noGrp="1"/>
          </p:cNvSpPr>
          <p:nvPr>
            <p:ph type="title"/>
          </p:nvPr>
        </p:nvSpPr>
        <p:spPr>
          <a:xfrm>
            <a:off x="360363" y="58738"/>
            <a:ext cx="8243887" cy="706437"/>
          </a:xfrm>
        </p:spPr>
        <p:txBody>
          <a:bodyPr/>
          <a:lstStyle/>
          <a:p>
            <a:r>
              <a:rPr lang="tr-TR" smtClean="0"/>
              <a:t>Satın Alma</a:t>
            </a:r>
          </a:p>
        </p:txBody>
      </p:sp>
      <p:grpSp>
        <p:nvGrpSpPr>
          <p:cNvPr id="108548" name="Grup 8"/>
          <p:cNvGrpSpPr>
            <a:grpSpLocks/>
          </p:cNvGrpSpPr>
          <p:nvPr/>
        </p:nvGrpSpPr>
        <p:grpSpPr bwMode="auto">
          <a:xfrm>
            <a:off x="2195513" y="842963"/>
            <a:ext cx="4732337" cy="498475"/>
            <a:chOff x="4172521" y="248247"/>
            <a:chExt cx="2918246" cy="1047896"/>
          </a:xfrm>
        </p:grpSpPr>
        <p:sp>
          <p:nvSpPr>
            <p:cNvPr id="10" name="Yuvarlatılmış Dikdörtgen 9"/>
            <p:cNvSpPr/>
            <p:nvPr/>
          </p:nvSpPr>
          <p:spPr>
            <a:xfrm>
              <a:off x="4172521" y="248247"/>
              <a:ext cx="2918246" cy="1047896"/>
            </a:xfrm>
            <a:prstGeom prst="roundRect">
              <a:avLst/>
            </a:prstGeom>
            <a:scene3d>
              <a:camera prst="orthographicFront">
                <a:rot lat="0" lon="0" rev="0"/>
              </a:camera>
              <a:lightRig rig="threePt" dir="t">
                <a:rot lat="0" lon="0" rev="1200000"/>
              </a:lightRig>
            </a:scene3d>
            <a:sp3d>
              <a:bevelT w="63500" h="25400" prst="hardEdge"/>
            </a:sp3d>
          </p:spPr>
          <p:style>
            <a:lnRef idx="0">
              <a:schemeClr val="accent6"/>
            </a:lnRef>
            <a:fillRef idx="3">
              <a:schemeClr val="accent6"/>
            </a:fillRef>
            <a:effectRef idx="3">
              <a:schemeClr val="accent6"/>
            </a:effectRef>
            <a:fontRef idx="minor">
              <a:schemeClr val="lt1"/>
            </a:fontRef>
          </p:style>
        </p:sp>
        <p:sp>
          <p:nvSpPr>
            <p:cNvPr id="11" name="Yuvarlatılmış Dikdörtgen 7"/>
            <p:cNvSpPr/>
            <p:nvPr/>
          </p:nvSpPr>
          <p:spPr>
            <a:xfrm>
              <a:off x="4223675" y="299401"/>
              <a:ext cx="2815938" cy="945588"/>
            </a:xfrm>
            <a:prstGeom prst="rect">
              <a:avLst/>
            </a:prstGeom>
            <a:scene3d>
              <a:camera prst="orthographicFront"/>
              <a:lightRig rig="threePt" dir="t"/>
            </a:scene3d>
            <a:sp3d>
              <a:bevelT w="114300" prst="hardEdge"/>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tr-TR" b="1" dirty="0"/>
                <a:t>Satın Alma Eşik Değerleri</a:t>
              </a:r>
              <a:endParaRPr lang="tr-TR" b="1" dirty="0">
                <a:latin typeface="+mj-lt"/>
              </a:endParaRPr>
            </a:p>
          </p:txBody>
        </p:sp>
      </p:gr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ayt Numarası Yer Tutucusu 3"/>
          <p:cNvSpPr>
            <a:spLocks noGrp="1"/>
          </p:cNvSpPr>
          <p:nvPr>
            <p:ph type="sldNum" sz="quarter" idx="12"/>
          </p:nvPr>
        </p:nvSpPr>
        <p:spPr bwMode="auto">
          <a:xfrm>
            <a:off x="6732588" y="630872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A91803E-A6FF-40DD-9608-5F1D0C293C8D}" type="slidenum">
              <a:rPr lang="en-US">
                <a:solidFill>
                  <a:srgbClr val="898989"/>
                </a:solidFill>
                <a:cs typeface="Arial" charset="0"/>
              </a:rPr>
              <a:pPr fontAlgn="base">
                <a:spcBef>
                  <a:spcPct val="0"/>
                </a:spcBef>
                <a:spcAft>
                  <a:spcPct val="0"/>
                </a:spcAft>
              </a:pPr>
              <a:t>81</a:t>
            </a:fld>
            <a:endParaRPr lang="en-US">
              <a:solidFill>
                <a:srgbClr val="898989"/>
              </a:solidFill>
              <a:cs typeface="Arial" charset="0"/>
            </a:endParaRPr>
          </a:p>
        </p:txBody>
      </p:sp>
      <p:sp>
        <p:nvSpPr>
          <p:cNvPr id="109570" name="Unvan 1"/>
          <p:cNvSpPr>
            <a:spLocks noGrp="1"/>
          </p:cNvSpPr>
          <p:nvPr>
            <p:ph type="title"/>
          </p:nvPr>
        </p:nvSpPr>
        <p:spPr>
          <a:xfrm>
            <a:off x="360363" y="15875"/>
            <a:ext cx="8243887" cy="706438"/>
          </a:xfrm>
        </p:spPr>
        <p:txBody>
          <a:bodyPr/>
          <a:lstStyle/>
          <a:p>
            <a:r>
              <a:rPr lang="tr-TR" smtClean="0"/>
              <a:t>Satın Alma</a:t>
            </a:r>
          </a:p>
        </p:txBody>
      </p:sp>
      <p:sp>
        <p:nvSpPr>
          <p:cNvPr id="34" name="AutoShape 13"/>
          <p:cNvSpPr>
            <a:spLocks noChangeArrowheads="1"/>
          </p:cNvSpPr>
          <p:nvPr/>
        </p:nvSpPr>
        <p:spPr bwMode="auto">
          <a:xfrm>
            <a:off x="1963762" y="1988840"/>
            <a:ext cx="2664298" cy="892552"/>
          </a:xfrm>
          <a:prstGeom prst="rightArrowCallout">
            <a:avLst>
              <a:gd name="adj1" fmla="val 25000"/>
              <a:gd name="adj2" fmla="val 25000"/>
              <a:gd name="adj3" fmla="val 29649"/>
              <a:gd name="adj4" fmla="val 83827"/>
            </a:avLst>
          </a:prstGeom>
          <a:gradFill>
            <a:gsLst>
              <a:gs pos="0">
                <a:srgbClr val="DF7721"/>
              </a:gs>
              <a:gs pos="80000">
                <a:schemeClr val="accent6">
                  <a:shade val="93000"/>
                  <a:satMod val="130000"/>
                </a:schemeClr>
              </a:gs>
              <a:gs pos="100000">
                <a:schemeClr val="accent6">
                  <a:shade val="94000"/>
                  <a:satMod val="135000"/>
                </a:schemeClr>
              </a:gs>
            </a:gsLst>
          </a:gra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tr-TR" dirty="0"/>
          </a:p>
          <a:p>
            <a:pPr algn="ctr" fontAlgn="auto">
              <a:spcBef>
                <a:spcPts val="0"/>
              </a:spcBef>
              <a:spcAft>
                <a:spcPts val="0"/>
              </a:spcAft>
              <a:defRPr/>
            </a:pPr>
            <a:r>
              <a:rPr lang="tr-TR" sz="1600" b="1" dirty="0"/>
              <a:t>Yurtiçi Alımlar için</a:t>
            </a:r>
          </a:p>
          <a:p>
            <a:pPr algn="ctr" fontAlgn="auto">
              <a:spcBef>
                <a:spcPts val="0"/>
              </a:spcBef>
              <a:spcAft>
                <a:spcPts val="0"/>
              </a:spcAft>
              <a:defRPr/>
            </a:pPr>
            <a:endParaRPr lang="tr-TR" b="1" dirty="0"/>
          </a:p>
        </p:txBody>
      </p:sp>
      <p:sp>
        <p:nvSpPr>
          <p:cNvPr id="35" name="Yuvarlatılmış Dikdörtgen 34"/>
          <p:cNvSpPr/>
          <p:nvPr/>
        </p:nvSpPr>
        <p:spPr>
          <a:xfrm>
            <a:off x="4627563" y="2081213"/>
            <a:ext cx="2376487" cy="720725"/>
          </a:xfrm>
          <a:prstGeom prst="roundRect">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fontAlgn="auto">
              <a:spcBef>
                <a:spcPts val="0"/>
              </a:spcBef>
              <a:spcAft>
                <a:spcPts val="0"/>
              </a:spcAft>
              <a:defRPr/>
            </a:pPr>
            <a:r>
              <a:rPr lang="tr-TR" sz="1600" dirty="0">
                <a:solidFill>
                  <a:schemeClr val="tx1"/>
                </a:solidFill>
              </a:rPr>
              <a:t>En geç 2 ay </a:t>
            </a:r>
          </a:p>
        </p:txBody>
      </p:sp>
      <p:sp>
        <p:nvSpPr>
          <p:cNvPr id="37" name="Yuvarlatılmış Dikdörtgen 36"/>
          <p:cNvSpPr/>
          <p:nvPr/>
        </p:nvSpPr>
        <p:spPr>
          <a:xfrm>
            <a:off x="4627563" y="3135313"/>
            <a:ext cx="2376487" cy="719137"/>
          </a:xfrm>
          <a:prstGeom prst="roundRect">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fontAlgn="auto">
              <a:spcBef>
                <a:spcPts val="0"/>
              </a:spcBef>
              <a:spcAft>
                <a:spcPts val="0"/>
              </a:spcAft>
              <a:defRPr/>
            </a:pPr>
            <a:r>
              <a:rPr lang="tr-TR" sz="1600" dirty="0">
                <a:solidFill>
                  <a:schemeClr val="tx1"/>
                </a:solidFill>
              </a:rPr>
              <a:t>En geç 6 ay</a:t>
            </a:r>
          </a:p>
        </p:txBody>
      </p:sp>
      <p:sp>
        <p:nvSpPr>
          <p:cNvPr id="39" name="Yuvarlatılmış Dikdörtgen 38"/>
          <p:cNvSpPr/>
          <p:nvPr/>
        </p:nvSpPr>
        <p:spPr>
          <a:xfrm>
            <a:off x="4627563" y="4262438"/>
            <a:ext cx="2376487" cy="720725"/>
          </a:xfrm>
          <a:prstGeom prst="roundRect">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fontAlgn="auto">
              <a:spcBef>
                <a:spcPts val="0"/>
              </a:spcBef>
              <a:spcAft>
                <a:spcPts val="0"/>
              </a:spcAft>
              <a:defRPr/>
            </a:pPr>
            <a:r>
              <a:rPr lang="tr-TR" sz="1600" dirty="0">
                <a:solidFill>
                  <a:schemeClr val="tx1"/>
                </a:solidFill>
              </a:rPr>
              <a:t>Seyahat bitiminden  sonra 30 gün içinde </a:t>
            </a:r>
          </a:p>
        </p:txBody>
      </p:sp>
      <p:sp>
        <p:nvSpPr>
          <p:cNvPr id="42" name="AutoShape 13"/>
          <p:cNvSpPr>
            <a:spLocks noChangeArrowheads="1"/>
          </p:cNvSpPr>
          <p:nvPr/>
        </p:nvSpPr>
        <p:spPr bwMode="auto">
          <a:xfrm>
            <a:off x="1963762" y="3068960"/>
            <a:ext cx="2664298" cy="892552"/>
          </a:xfrm>
          <a:prstGeom prst="rightArrowCallout">
            <a:avLst>
              <a:gd name="adj1" fmla="val 25000"/>
              <a:gd name="adj2" fmla="val 25000"/>
              <a:gd name="adj3" fmla="val 29649"/>
              <a:gd name="adj4" fmla="val 83827"/>
            </a:avLst>
          </a:prstGeom>
          <a:gradFill>
            <a:gsLst>
              <a:gs pos="0">
                <a:srgbClr val="DF7721"/>
              </a:gs>
              <a:gs pos="80000">
                <a:schemeClr val="accent6">
                  <a:shade val="93000"/>
                  <a:satMod val="130000"/>
                </a:schemeClr>
              </a:gs>
              <a:gs pos="100000">
                <a:schemeClr val="accent6">
                  <a:shade val="94000"/>
                  <a:satMod val="135000"/>
                </a:schemeClr>
              </a:gs>
            </a:gsLst>
          </a:gra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tr-TR" dirty="0"/>
          </a:p>
          <a:p>
            <a:pPr algn="ctr" fontAlgn="auto">
              <a:spcBef>
                <a:spcPts val="0"/>
              </a:spcBef>
              <a:spcAft>
                <a:spcPts val="0"/>
              </a:spcAft>
              <a:defRPr/>
            </a:pPr>
            <a:r>
              <a:rPr lang="tr-TR" sz="1600" b="1" dirty="0"/>
              <a:t>Yurtdışı Alımlar için</a:t>
            </a:r>
          </a:p>
          <a:p>
            <a:pPr algn="ctr" fontAlgn="auto">
              <a:spcBef>
                <a:spcPts val="0"/>
              </a:spcBef>
              <a:spcAft>
                <a:spcPts val="0"/>
              </a:spcAft>
              <a:defRPr/>
            </a:pPr>
            <a:endParaRPr lang="tr-TR" b="1" dirty="0"/>
          </a:p>
        </p:txBody>
      </p:sp>
      <p:sp>
        <p:nvSpPr>
          <p:cNvPr id="43" name="AutoShape 13"/>
          <p:cNvSpPr>
            <a:spLocks noChangeArrowheads="1"/>
          </p:cNvSpPr>
          <p:nvPr/>
        </p:nvSpPr>
        <p:spPr bwMode="auto">
          <a:xfrm>
            <a:off x="1963762" y="4177536"/>
            <a:ext cx="2664298" cy="892552"/>
          </a:xfrm>
          <a:prstGeom prst="rightArrowCallout">
            <a:avLst>
              <a:gd name="adj1" fmla="val 25000"/>
              <a:gd name="adj2" fmla="val 25000"/>
              <a:gd name="adj3" fmla="val 29649"/>
              <a:gd name="adj4" fmla="val 83827"/>
            </a:avLst>
          </a:prstGeom>
          <a:gradFill>
            <a:gsLst>
              <a:gs pos="0">
                <a:srgbClr val="DF7721"/>
              </a:gs>
              <a:gs pos="80000">
                <a:schemeClr val="accent6">
                  <a:shade val="93000"/>
                  <a:satMod val="130000"/>
                </a:schemeClr>
              </a:gs>
              <a:gs pos="100000">
                <a:schemeClr val="accent6">
                  <a:shade val="94000"/>
                  <a:satMod val="135000"/>
                </a:schemeClr>
              </a:gs>
            </a:gsLst>
          </a:gra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tr-TR" dirty="0"/>
          </a:p>
          <a:p>
            <a:pPr algn="ctr" fontAlgn="auto">
              <a:spcBef>
                <a:spcPts val="0"/>
              </a:spcBef>
              <a:spcAft>
                <a:spcPts val="0"/>
              </a:spcAft>
              <a:defRPr/>
            </a:pPr>
            <a:r>
              <a:rPr lang="tr-TR" sz="1600" b="1" dirty="0"/>
              <a:t>Seyahatler için</a:t>
            </a:r>
          </a:p>
          <a:p>
            <a:pPr algn="ctr" fontAlgn="auto">
              <a:spcBef>
                <a:spcPts val="0"/>
              </a:spcBef>
              <a:spcAft>
                <a:spcPts val="0"/>
              </a:spcAft>
              <a:defRPr/>
            </a:pPr>
            <a:endParaRPr lang="tr-TR" b="1" dirty="0"/>
          </a:p>
        </p:txBody>
      </p:sp>
      <p:sp>
        <p:nvSpPr>
          <p:cNvPr id="45" name="Yuvarlatılmış Dikdörtgen 44"/>
          <p:cNvSpPr/>
          <p:nvPr/>
        </p:nvSpPr>
        <p:spPr>
          <a:xfrm>
            <a:off x="4627563" y="5357813"/>
            <a:ext cx="2376487" cy="720725"/>
          </a:xfrm>
          <a:prstGeom prst="roundRect">
            <a:avLst/>
          </a:prstGeom>
        </p:spPr>
        <p:style>
          <a:lnRef idx="1">
            <a:schemeClr val="accent6"/>
          </a:lnRef>
          <a:fillRef idx="2">
            <a:schemeClr val="accent6"/>
          </a:fillRef>
          <a:effectRef idx="1">
            <a:schemeClr val="accent6"/>
          </a:effectRef>
          <a:fontRef idx="minor">
            <a:schemeClr val="dk1"/>
          </a:fontRef>
        </p:style>
        <p:txBody>
          <a:bodyPr lIns="216354" tIns="189034" rIns="216354" bIns="189034" spcCol="1270" anchor="ctr"/>
          <a:lstStyle/>
          <a:p>
            <a:pPr fontAlgn="auto">
              <a:spcBef>
                <a:spcPts val="0"/>
              </a:spcBef>
              <a:spcAft>
                <a:spcPts val="0"/>
              </a:spcAft>
              <a:defRPr/>
            </a:pPr>
            <a:r>
              <a:rPr lang="tr-TR" sz="1600" dirty="0">
                <a:solidFill>
                  <a:schemeClr val="tx1"/>
                </a:solidFill>
              </a:rPr>
              <a:t>Alınan ön ödemeler 6 ay içinde </a:t>
            </a:r>
          </a:p>
        </p:txBody>
      </p:sp>
      <p:sp>
        <p:nvSpPr>
          <p:cNvPr id="46" name="AutoShape 13"/>
          <p:cNvSpPr>
            <a:spLocks noChangeArrowheads="1"/>
          </p:cNvSpPr>
          <p:nvPr/>
        </p:nvSpPr>
        <p:spPr bwMode="auto">
          <a:xfrm>
            <a:off x="1963762" y="5272752"/>
            <a:ext cx="2664298" cy="892552"/>
          </a:xfrm>
          <a:prstGeom prst="rightArrowCallout">
            <a:avLst>
              <a:gd name="adj1" fmla="val 25000"/>
              <a:gd name="adj2" fmla="val 25000"/>
              <a:gd name="adj3" fmla="val 29649"/>
              <a:gd name="adj4" fmla="val 83827"/>
            </a:avLst>
          </a:prstGeom>
          <a:gradFill>
            <a:gsLst>
              <a:gs pos="0">
                <a:srgbClr val="DF7721"/>
              </a:gs>
              <a:gs pos="80000">
                <a:schemeClr val="accent6">
                  <a:shade val="93000"/>
                  <a:satMod val="130000"/>
                </a:schemeClr>
              </a:gs>
              <a:gs pos="100000">
                <a:schemeClr val="accent6">
                  <a:shade val="94000"/>
                  <a:satMod val="135000"/>
                </a:schemeClr>
              </a:gs>
            </a:gsLst>
          </a:gra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tr-TR" dirty="0"/>
          </a:p>
          <a:p>
            <a:pPr algn="ctr" fontAlgn="auto">
              <a:spcBef>
                <a:spcPts val="0"/>
              </a:spcBef>
              <a:spcAft>
                <a:spcPts val="0"/>
              </a:spcAft>
              <a:defRPr/>
            </a:pPr>
            <a:endParaRPr lang="tr-TR" sz="1600" b="1" dirty="0"/>
          </a:p>
          <a:p>
            <a:pPr algn="ctr" fontAlgn="auto">
              <a:spcBef>
                <a:spcPts val="0"/>
              </a:spcBef>
              <a:spcAft>
                <a:spcPts val="0"/>
              </a:spcAft>
              <a:defRPr/>
            </a:pPr>
            <a:endParaRPr lang="tr-TR" b="1" dirty="0"/>
          </a:p>
        </p:txBody>
      </p:sp>
      <p:sp>
        <p:nvSpPr>
          <p:cNvPr id="47" name="Unvan 1"/>
          <p:cNvSpPr txBox="1">
            <a:spLocks/>
          </p:cNvSpPr>
          <p:nvPr/>
        </p:nvSpPr>
        <p:spPr>
          <a:xfrm>
            <a:off x="1951038" y="5348288"/>
            <a:ext cx="2232025" cy="706437"/>
          </a:xfrm>
          <a:prstGeom prst="rect">
            <a:avLst/>
          </a:prstGeom>
        </p:spPr>
        <p:txBody>
          <a:bodyPr anchor="ctr"/>
          <a:lstStyle>
            <a:lvl1pPr algn="l" defTabSz="914400" rtl="0" eaLnBrk="1" latinLnBrk="0" hangingPunct="1">
              <a:spcBef>
                <a:spcPct val="0"/>
              </a:spcBef>
              <a:buNone/>
              <a:defRPr sz="3200" b="1" kern="1200">
                <a:solidFill>
                  <a:schemeClr val="bg1"/>
                </a:solidFill>
                <a:latin typeface="Corbel" pitchFamily="34" charset="0"/>
                <a:ea typeface="+mj-ea"/>
                <a:cs typeface="+mj-cs"/>
              </a:defRPr>
            </a:lvl1pPr>
          </a:lstStyle>
          <a:p>
            <a:pPr algn="ctr" fontAlgn="auto">
              <a:spcAft>
                <a:spcPts val="0"/>
              </a:spcAft>
              <a:defRPr/>
            </a:pPr>
            <a:r>
              <a:rPr lang="tr-TR" sz="1400" dirty="0">
                <a:latin typeface="+mn-lt"/>
              </a:rPr>
              <a:t>Arkeolojik kazı çalışmaları gibi uzun süreli saha </a:t>
            </a:r>
            <a:r>
              <a:rPr lang="tr-TR" sz="1400" dirty="0" smtClean="0">
                <a:latin typeface="+mn-lt"/>
              </a:rPr>
              <a:t>çalışmaları için </a:t>
            </a:r>
            <a:endParaRPr lang="en-US" sz="1400" dirty="0">
              <a:latin typeface="+mn-lt"/>
            </a:endParaRPr>
          </a:p>
        </p:txBody>
      </p:sp>
      <p:sp>
        <p:nvSpPr>
          <p:cNvPr id="5" name="Dikdörtgen 4"/>
          <p:cNvSpPr/>
          <p:nvPr/>
        </p:nvSpPr>
        <p:spPr>
          <a:xfrm>
            <a:off x="1763713" y="1406525"/>
            <a:ext cx="5456237" cy="423863"/>
          </a:xfrm>
          <a:prstGeom prst="rect">
            <a:avLst/>
          </a:prstGeom>
          <a:solidFill>
            <a:srgbClr val="DF7721"/>
          </a:solidFill>
        </p:spPr>
        <p:style>
          <a:lnRef idx="3">
            <a:schemeClr val="lt1"/>
          </a:lnRef>
          <a:fillRef idx="1">
            <a:schemeClr val="accent6"/>
          </a:fillRef>
          <a:effectRef idx="1">
            <a:schemeClr val="accent6"/>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latin typeface="Futura Bk BT" pitchFamily="34" charset="0"/>
              </a:rPr>
              <a:t>Mahsup Süreleri</a:t>
            </a:r>
            <a:endParaRPr lang="en-US" b="1" dirty="0">
              <a:latin typeface="Futura Bk BT" pitchFamily="34" charset="0"/>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Unvan 1"/>
          <p:cNvSpPr>
            <a:spLocks/>
          </p:cNvSpPr>
          <p:nvPr/>
        </p:nvSpPr>
        <p:spPr bwMode="auto">
          <a:xfrm>
            <a:off x="360363" y="15875"/>
            <a:ext cx="8243887" cy="706438"/>
          </a:xfrm>
          <a:prstGeom prst="rect">
            <a:avLst/>
          </a:prstGeom>
          <a:noFill/>
          <a:ln w="9525">
            <a:noFill/>
            <a:miter lim="800000"/>
            <a:headEnd/>
            <a:tailEnd/>
          </a:ln>
        </p:spPr>
        <p:txBody>
          <a:bodyPr anchor="ctr"/>
          <a:lstStyle/>
          <a:p>
            <a:r>
              <a:rPr lang="tr-TR" sz="3200" b="1">
                <a:solidFill>
                  <a:schemeClr val="bg1"/>
                </a:solidFill>
                <a:latin typeface="Corbel" pitchFamily="34" charset="0"/>
              </a:rPr>
              <a:t>Satın Alma</a:t>
            </a:r>
          </a:p>
        </p:txBody>
      </p:sp>
      <p:grpSp>
        <p:nvGrpSpPr>
          <p:cNvPr id="171016" name="Grup 9"/>
          <p:cNvGrpSpPr>
            <a:grpSpLocks/>
          </p:cNvGrpSpPr>
          <p:nvPr/>
        </p:nvGrpSpPr>
        <p:grpSpPr bwMode="auto">
          <a:xfrm>
            <a:off x="900113" y="3692639"/>
            <a:ext cx="3240087" cy="2616681"/>
            <a:chOff x="303247" y="1429375"/>
            <a:chExt cx="2401021" cy="2333253"/>
          </a:xfrm>
          <a:solidFill>
            <a:srgbClr val="FFBB57"/>
          </a:solidFill>
        </p:grpSpPr>
        <p:sp>
          <p:nvSpPr>
            <p:cNvPr id="2" name="Yuvarlatılmış Dikdörtgen 10"/>
            <p:cNvSpPr>
              <a:spLocks noChangeArrowheads="1"/>
            </p:cNvSpPr>
            <p:nvPr/>
          </p:nvSpPr>
          <p:spPr bwMode="auto">
            <a:xfrm>
              <a:off x="303247" y="1429375"/>
              <a:ext cx="2401021" cy="2333253"/>
            </a:xfrm>
            <a:prstGeom prst="roundRect">
              <a:avLst>
                <a:gd name="adj" fmla="val 10000"/>
              </a:avLst>
            </a:prstGeom>
            <a:grpFill/>
            <a:ln>
              <a:headEnd/>
              <a:tailEnd/>
            </a:ln>
          </p:spPr>
          <p:style>
            <a:lnRef idx="1">
              <a:schemeClr val="accent6"/>
            </a:lnRef>
            <a:fillRef idx="2">
              <a:schemeClr val="accent6"/>
            </a:fillRef>
            <a:effectRef idx="1">
              <a:schemeClr val="accent6"/>
            </a:effectRef>
            <a:fontRef idx="minor">
              <a:schemeClr val="dk1"/>
            </a:fontRef>
          </p:style>
          <p:txBody>
            <a:bodyPr/>
            <a:lstStyle/>
            <a:p>
              <a:endParaRPr lang="tr-TR"/>
            </a:p>
          </p:txBody>
        </p:sp>
        <p:sp>
          <p:nvSpPr>
            <p:cNvPr id="3" name="Yuvarlatılmış Dikdörtgen 6"/>
            <p:cNvSpPr>
              <a:spLocks noChangeArrowheads="1"/>
            </p:cNvSpPr>
            <p:nvPr/>
          </p:nvSpPr>
          <p:spPr bwMode="auto">
            <a:xfrm>
              <a:off x="373571" y="1579675"/>
              <a:ext cx="2260373" cy="2048421"/>
            </a:xfrm>
            <a:prstGeom prst="rect">
              <a:avLst/>
            </a:prstGeom>
            <a:grpFill/>
            <a:ln w="9525">
              <a:noFill/>
              <a:miter lim="800000"/>
              <a:headEnd/>
              <a:tailEnd/>
            </a:ln>
          </p:spPr>
          <p:txBody>
            <a:bodyPr lIns="40640" tIns="30480" rIns="40640" bIns="30480" anchor="ctr"/>
            <a:lstStyle/>
            <a:p>
              <a:pPr algn="ctr" defTabSz="711200">
                <a:lnSpc>
                  <a:spcPct val="90000"/>
                </a:lnSpc>
                <a:spcAft>
                  <a:spcPct val="35000"/>
                </a:spcAft>
              </a:pPr>
              <a:r>
                <a:rPr lang="tr-TR" dirty="0">
                  <a:latin typeface="Calibri" pitchFamily="34" charset="0"/>
                </a:rPr>
                <a:t>Birime verilen harcama evraklarının mahsup süresi dışında tarihli olanların tutarları ile harcanmadan iade edilen tutarlar üzerinden 6183 sayılı Kanuna göre gecikme zammı oranında faiz uygulanarak ilgililerden bu miktarı proje özel hesabına yatırmaları istenir.</a:t>
              </a:r>
              <a:r>
                <a:rPr lang="tr-TR" dirty="0"/>
                <a:t>	</a:t>
              </a:r>
            </a:p>
          </p:txBody>
        </p:sp>
      </p:grpSp>
      <p:grpSp>
        <p:nvGrpSpPr>
          <p:cNvPr id="171022" name="Grup 9"/>
          <p:cNvGrpSpPr>
            <a:grpSpLocks/>
          </p:cNvGrpSpPr>
          <p:nvPr/>
        </p:nvGrpSpPr>
        <p:grpSpPr bwMode="auto">
          <a:xfrm>
            <a:off x="4644008" y="3645024"/>
            <a:ext cx="3529086" cy="2664296"/>
            <a:chOff x="303247" y="1429375"/>
            <a:chExt cx="2401021" cy="2333253"/>
          </a:xfrm>
        </p:grpSpPr>
        <p:sp>
          <p:nvSpPr>
            <p:cNvPr id="11" name="Yuvarlatılmış Dikdörtgen 10"/>
            <p:cNvSpPr>
              <a:spLocks noChangeArrowheads="1"/>
            </p:cNvSpPr>
            <p:nvPr/>
          </p:nvSpPr>
          <p:spPr bwMode="auto">
            <a:xfrm>
              <a:off x="303247" y="1429375"/>
              <a:ext cx="2401021" cy="2333253"/>
            </a:xfrm>
            <a:prstGeom prst="roundRect">
              <a:avLst>
                <a:gd name="adj" fmla="val 10000"/>
              </a:avLst>
            </a:prstGeom>
            <a:solidFill>
              <a:srgbClr val="FFBB57"/>
            </a:solidFill>
            <a:ln w="25400" algn="ctr">
              <a:solidFill>
                <a:srgbClr val="FFFFFF"/>
              </a:solidFill>
              <a:round/>
              <a:headEnd/>
              <a:tailEnd/>
            </a:ln>
          </p:spPr>
          <p:txBody>
            <a:bodyPr/>
            <a:lstStyle/>
            <a:p>
              <a:endParaRPr lang="tr-TR"/>
            </a:p>
          </p:txBody>
        </p:sp>
        <p:sp>
          <p:nvSpPr>
            <p:cNvPr id="6" name="Yuvarlatılmış Dikdörtgen 6"/>
            <p:cNvSpPr>
              <a:spLocks noChangeArrowheads="1"/>
            </p:cNvSpPr>
            <p:nvPr/>
          </p:nvSpPr>
          <p:spPr bwMode="auto">
            <a:xfrm>
              <a:off x="373571" y="1589317"/>
              <a:ext cx="2260373" cy="2102986"/>
            </a:xfrm>
            <a:prstGeom prst="rect">
              <a:avLst/>
            </a:prstGeom>
            <a:noFill/>
            <a:ln w="9525">
              <a:noFill/>
              <a:miter lim="800000"/>
              <a:headEnd/>
              <a:tailEnd/>
            </a:ln>
          </p:spPr>
          <p:txBody>
            <a:bodyPr lIns="40640" tIns="30480" rIns="40640" bIns="30480" anchor="ctr"/>
            <a:lstStyle/>
            <a:p>
              <a:pPr algn="ctr" defTabSz="711200">
                <a:lnSpc>
                  <a:spcPct val="90000"/>
                </a:lnSpc>
                <a:spcAft>
                  <a:spcPct val="35000"/>
                </a:spcAft>
              </a:pPr>
              <a:r>
                <a:rPr lang="tr-TR" sz="1600" dirty="0">
                  <a:latin typeface="+mn-lt"/>
                </a:rPr>
                <a:t>Harcanamama gerekçeleri TÜBİTAK tarafından istenebilir.</a:t>
              </a:r>
            </a:p>
            <a:p>
              <a:pPr algn="ctr" defTabSz="711200">
                <a:lnSpc>
                  <a:spcPct val="90000"/>
                </a:lnSpc>
                <a:spcAft>
                  <a:spcPct val="35000"/>
                </a:spcAft>
              </a:pPr>
              <a:r>
                <a:rPr lang="tr-TR" sz="1600" dirty="0">
                  <a:latin typeface="+mn-lt"/>
                </a:rPr>
                <a:t> Yapılacak değerlendirme ve inceleme sonucunda yürütücünün veya mutemedin ihmal, kusur veya </a:t>
              </a:r>
              <a:r>
                <a:rPr lang="tr-TR" sz="1600" dirty="0" smtClean="0">
                  <a:latin typeface="+mn-lt"/>
                </a:rPr>
                <a:t>suistimalinin</a:t>
              </a:r>
              <a:r>
                <a:rPr lang="tr-TR" sz="1600" dirty="0">
                  <a:latin typeface="+mn-lt"/>
                </a:rPr>
                <a:t> </a:t>
              </a:r>
              <a:r>
                <a:rPr lang="tr-TR" sz="1600" dirty="0" smtClean="0">
                  <a:latin typeface="+mn-lt"/>
                </a:rPr>
                <a:t>tespiti </a:t>
              </a:r>
              <a:r>
                <a:rPr lang="tr-TR" sz="1600" dirty="0">
                  <a:latin typeface="+mn-lt"/>
                </a:rPr>
                <a:t>halinde harcanmayan tutarlara 6183 sayılı Kanuna göre gecikme zammı oranında faiz uygulanarak bu tutarlar ilgililerden tahsil edilir ve proje hesabına yatırılır</a:t>
              </a:r>
              <a:r>
                <a:rPr lang="tr-TR" sz="1600" dirty="0"/>
                <a:t>.</a:t>
              </a:r>
            </a:p>
          </p:txBody>
        </p:sp>
      </p:grpSp>
      <p:sp>
        <p:nvSpPr>
          <p:cNvPr id="15" name="10-Noktalı Yıldız 11"/>
          <p:cNvSpPr>
            <a:spLocks/>
          </p:cNvSpPr>
          <p:nvPr/>
        </p:nvSpPr>
        <p:spPr bwMode="auto">
          <a:xfrm>
            <a:off x="1259632" y="1196752"/>
            <a:ext cx="2376487" cy="2016125"/>
          </a:xfrm>
          <a:custGeom>
            <a:avLst/>
            <a:gdLst>
              <a:gd name="T0" fmla="*/ 2092866 w 2092864"/>
              <a:gd name="T1" fmla="*/ 689245 h 1994977"/>
              <a:gd name="T2" fmla="*/ 2092866 w 2092864"/>
              <a:gd name="T3" fmla="*/ 1305732 h 1994977"/>
              <a:gd name="T4" fmla="*/ 1693166 w 2092864"/>
              <a:gd name="T5" fmla="*/ 1804477 h 1994977"/>
              <a:gd name="T6" fmla="*/ 1046432 w 2092864"/>
              <a:gd name="T7" fmla="*/ 1994977 h 1994977"/>
              <a:gd name="T8" fmla="*/ 399698 w 2092864"/>
              <a:gd name="T9" fmla="*/ 1804477 h 1994977"/>
              <a:gd name="T10" fmla="*/ -2 w 2092864"/>
              <a:gd name="T11" fmla="*/ 1305732 h 1994977"/>
              <a:gd name="T12" fmla="*/ -2 w 2092864"/>
              <a:gd name="T13" fmla="*/ 689245 h 1994977"/>
              <a:gd name="T14" fmla="*/ 399698 w 2092864"/>
              <a:gd name="T15" fmla="*/ 190500 h 1994977"/>
              <a:gd name="T16" fmla="*/ 1046432 w 2092864"/>
              <a:gd name="T17" fmla="*/ 0 h 1994977"/>
              <a:gd name="T18" fmla="*/ 1693166 w 2092864"/>
              <a:gd name="T19" fmla="*/ 190500 h 1994977"/>
              <a:gd name="T20" fmla="*/ 0 60000 65536"/>
              <a:gd name="T21" fmla="*/ 0 60000 65536"/>
              <a:gd name="T22" fmla="*/ 5898240 60000 65536"/>
              <a:gd name="T23" fmla="*/ 5898240 60000 65536"/>
              <a:gd name="T24" fmla="*/ 5898240 60000 65536"/>
              <a:gd name="T25" fmla="*/ 11796480 60000 65536"/>
              <a:gd name="T26" fmla="*/ 11796480 60000 65536"/>
              <a:gd name="T27" fmla="*/ 17694720 60000 65536"/>
              <a:gd name="T28" fmla="*/ 17694720 60000 65536"/>
              <a:gd name="T29" fmla="*/ 17694720 60000 65536"/>
              <a:gd name="T30" fmla="*/ 289217 w 2092864"/>
              <a:gd name="T31" fmla="*/ 498735 h 1994977"/>
              <a:gd name="T32" fmla="*/ 1803647 w 2092864"/>
              <a:gd name="T33" fmla="*/ 1496242 h 19949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2864" h="1994977">
                <a:moveTo>
                  <a:pt x="-2" y="689245"/>
                </a:moveTo>
                <a:lnTo>
                  <a:pt x="289217" y="498735"/>
                </a:lnTo>
                <a:lnTo>
                  <a:pt x="399698" y="190500"/>
                </a:lnTo>
                <a:lnTo>
                  <a:pt x="757200" y="190492"/>
                </a:lnTo>
                <a:lnTo>
                  <a:pt x="1046432" y="0"/>
                </a:lnTo>
                <a:lnTo>
                  <a:pt x="1335664" y="190492"/>
                </a:lnTo>
                <a:lnTo>
                  <a:pt x="1693166" y="190500"/>
                </a:lnTo>
                <a:lnTo>
                  <a:pt x="1803647" y="498735"/>
                </a:lnTo>
                <a:lnTo>
                  <a:pt x="2092866" y="689245"/>
                </a:lnTo>
                <a:lnTo>
                  <a:pt x="1982397" y="997489"/>
                </a:lnTo>
                <a:lnTo>
                  <a:pt x="2092866" y="1305732"/>
                </a:lnTo>
                <a:lnTo>
                  <a:pt x="1803647" y="1496242"/>
                </a:lnTo>
                <a:lnTo>
                  <a:pt x="1693166" y="1804477"/>
                </a:lnTo>
                <a:lnTo>
                  <a:pt x="1335664" y="1804485"/>
                </a:lnTo>
                <a:lnTo>
                  <a:pt x="1046432" y="1994977"/>
                </a:lnTo>
                <a:lnTo>
                  <a:pt x="757200" y="1804485"/>
                </a:lnTo>
                <a:lnTo>
                  <a:pt x="399698" y="1804477"/>
                </a:lnTo>
                <a:lnTo>
                  <a:pt x="289217" y="1496242"/>
                </a:lnTo>
                <a:lnTo>
                  <a:pt x="-2" y="1305732"/>
                </a:lnTo>
                <a:lnTo>
                  <a:pt x="110467" y="997489"/>
                </a:lnTo>
                <a:close/>
              </a:path>
            </a:pathLst>
          </a:custGeom>
          <a:solidFill>
            <a:schemeClr val="bg1"/>
          </a:solidFill>
          <a:ln w="50800" cap="flat" cmpd="sng" algn="ctr">
            <a:solidFill>
              <a:schemeClr val="accent6">
                <a:lumMod val="75000"/>
              </a:schemeClr>
            </a:solidFill>
            <a:prstDash val="solid"/>
            <a:round/>
            <a:headEnd/>
            <a:tailEnd/>
          </a:ln>
          <a:effectLst>
            <a:outerShdw dist="20000" dir="5400000" rotWithShape="0">
              <a:srgbClr val="000000">
                <a:alpha val="37999"/>
              </a:srgbClr>
            </a:outerShdw>
          </a:effectLst>
        </p:spPr>
        <p:txBody>
          <a:bodyPr lIns="216354" tIns="189034" rIns="216354" bIns="189034" anchor="ctr"/>
          <a:lstStyle/>
          <a:p>
            <a:endParaRPr lang="tr-TR"/>
          </a:p>
        </p:txBody>
      </p:sp>
      <p:sp>
        <p:nvSpPr>
          <p:cNvPr id="16" name="Dikdörtgen 12"/>
          <p:cNvSpPr>
            <a:spLocks noChangeArrowheads="1"/>
          </p:cNvSpPr>
          <p:nvPr/>
        </p:nvSpPr>
        <p:spPr bwMode="auto">
          <a:xfrm>
            <a:off x="1548557" y="1484089"/>
            <a:ext cx="1800225" cy="1558925"/>
          </a:xfrm>
          <a:prstGeom prst="rect">
            <a:avLst/>
          </a:prstGeom>
          <a:noFill/>
          <a:ln w="9525">
            <a:noFill/>
            <a:miter lim="800000"/>
            <a:headEnd/>
            <a:tailEnd/>
          </a:ln>
        </p:spPr>
        <p:txBody>
          <a:bodyPr>
            <a:spAutoFit/>
          </a:bodyPr>
          <a:lstStyle/>
          <a:p>
            <a:pPr algn="ctr"/>
            <a:r>
              <a:rPr lang="tr-TR" sz="1600" b="1">
                <a:latin typeface="Calibri" pitchFamily="34" charset="0"/>
              </a:rPr>
              <a:t>Mahsup süresi geçtikten sonra kapatılan ön ödeme ile ilgili olarak yapılacak işlem</a:t>
            </a:r>
          </a:p>
        </p:txBody>
      </p:sp>
      <p:sp>
        <p:nvSpPr>
          <p:cNvPr id="17" name="Sağ Ok 16"/>
          <p:cNvSpPr>
            <a:spLocks noChangeArrowheads="1"/>
          </p:cNvSpPr>
          <p:nvPr/>
        </p:nvSpPr>
        <p:spPr bwMode="auto">
          <a:xfrm rot="5400000">
            <a:off x="2124026" y="3212083"/>
            <a:ext cx="661987" cy="346075"/>
          </a:xfrm>
          <a:prstGeom prst="rightArrow">
            <a:avLst>
              <a:gd name="adj1" fmla="val 50000"/>
              <a:gd name="adj2" fmla="val 41011"/>
            </a:avLst>
          </a:prstGeom>
          <a:solidFill>
            <a:srgbClr val="E86E0A"/>
          </a:solidFill>
          <a:ln>
            <a:headEnd/>
            <a:tailEnd/>
          </a:ln>
        </p:spPr>
        <p:style>
          <a:lnRef idx="3">
            <a:schemeClr val="lt1"/>
          </a:lnRef>
          <a:fillRef idx="1">
            <a:schemeClr val="accent6"/>
          </a:fillRef>
          <a:effectRef idx="1">
            <a:schemeClr val="accent6"/>
          </a:effectRef>
          <a:fontRef idx="minor">
            <a:schemeClr val="lt1"/>
          </a:fontRef>
        </p:style>
        <p:txBody>
          <a:bodyPr rot="10800000" vert="eaVert" lIns="216354" tIns="189034" rIns="216354" bIns="189034" anchor="ctr"/>
          <a:lstStyle/>
          <a:p>
            <a:pPr algn="ctr" defTabSz="711200" fontAlgn="auto">
              <a:lnSpc>
                <a:spcPct val="90000"/>
              </a:lnSpc>
              <a:spcAft>
                <a:spcPct val="35000"/>
              </a:spcAft>
              <a:defRPr/>
            </a:pPr>
            <a:endParaRPr lang="en-US" b="1" dirty="0">
              <a:solidFill>
                <a:schemeClr val="dk1"/>
              </a:solidFill>
              <a:latin typeface="Futura Bk BT" pitchFamily="34" charset="0"/>
              <a:cs typeface="+mn-cs"/>
            </a:endParaRPr>
          </a:p>
        </p:txBody>
      </p:sp>
      <p:sp>
        <p:nvSpPr>
          <p:cNvPr id="18" name="10-Noktalı Yıldız 11"/>
          <p:cNvSpPr>
            <a:spLocks/>
          </p:cNvSpPr>
          <p:nvPr/>
        </p:nvSpPr>
        <p:spPr bwMode="auto">
          <a:xfrm>
            <a:off x="5219848" y="1199257"/>
            <a:ext cx="2376488" cy="2014537"/>
          </a:xfrm>
          <a:custGeom>
            <a:avLst/>
            <a:gdLst>
              <a:gd name="T0" fmla="*/ 2092866 w 2092864"/>
              <a:gd name="T1" fmla="*/ 689245 h 1994977"/>
              <a:gd name="T2" fmla="*/ 2092866 w 2092864"/>
              <a:gd name="T3" fmla="*/ 1305732 h 1994977"/>
              <a:gd name="T4" fmla="*/ 1693166 w 2092864"/>
              <a:gd name="T5" fmla="*/ 1804477 h 1994977"/>
              <a:gd name="T6" fmla="*/ 1046432 w 2092864"/>
              <a:gd name="T7" fmla="*/ 1994977 h 1994977"/>
              <a:gd name="T8" fmla="*/ 399698 w 2092864"/>
              <a:gd name="T9" fmla="*/ 1804477 h 1994977"/>
              <a:gd name="T10" fmla="*/ -2 w 2092864"/>
              <a:gd name="T11" fmla="*/ 1305732 h 1994977"/>
              <a:gd name="T12" fmla="*/ -2 w 2092864"/>
              <a:gd name="T13" fmla="*/ 689245 h 1994977"/>
              <a:gd name="T14" fmla="*/ 399698 w 2092864"/>
              <a:gd name="T15" fmla="*/ 190500 h 1994977"/>
              <a:gd name="T16" fmla="*/ 1046432 w 2092864"/>
              <a:gd name="T17" fmla="*/ 0 h 1994977"/>
              <a:gd name="T18" fmla="*/ 1693166 w 2092864"/>
              <a:gd name="T19" fmla="*/ 190500 h 1994977"/>
              <a:gd name="T20" fmla="*/ 0 60000 65536"/>
              <a:gd name="T21" fmla="*/ 0 60000 65536"/>
              <a:gd name="T22" fmla="*/ 5898240 60000 65536"/>
              <a:gd name="T23" fmla="*/ 5898240 60000 65536"/>
              <a:gd name="T24" fmla="*/ 5898240 60000 65536"/>
              <a:gd name="T25" fmla="*/ 11796480 60000 65536"/>
              <a:gd name="T26" fmla="*/ 11796480 60000 65536"/>
              <a:gd name="T27" fmla="*/ 17694720 60000 65536"/>
              <a:gd name="T28" fmla="*/ 17694720 60000 65536"/>
              <a:gd name="T29" fmla="*/ 17694720 60000 65536"/>
              <a:gd name="T30" fmla="*/ 289217 w 2092864"/>
              <a:gd name="T31" fmla="*/ 498735 h 1994977"/>
              <a:gd name="T32" fmla="*/ 1803647 w 2092864"/>
              <a:gd name="T33" fmla="*/ 1496242 h 19949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2864" h="1994977">
                <a:moveTo>
                  <a:pt x="-2" y="689245"/>
                </a:moveTo>
                <a:lnTo>
                  <a:pt x="289217" y="498735"/>
                </a:lnTo>
                <a:lnTo>
                  <a:pt x="399698" y="190500"/>
                </a:lnTo>
                <a:lnTo>
                  <a:pt x="757200" y="190492"/>
                </a:lnTo>
                <a:lnTo>
                  <a:pt x="1046432" y="0"/>
                </a:lnTo>
                <a:lnTo>
                  <a:pt x="1335664" y="190492"/>
                </a:lnTo>
                <a:lnTo>
                  <a:pt x="1693166" y="190500"/>
                </a:lnTo>
                <a:lnTo>
                  <a:pt x="1803647" y="498735"/>
                </a:lnTo>
                <a:lnTo>
                  <a:pt x="2092866" y="689245"/>
                </a:lnTo>
                <a:lnTo>
                  <a:pt x="1982397" y="997489"/>
                </a:lnTo>
                <a:lnTo>
                  <a:pt x="2092866" y="1305732"/>
                </a:lnTo>
                <a:lnTo>
                  <a:pt x="1803647" y="1496242"/>
                </a:lnTo>
                <a:lnTo>
                  <a:pt x="1693166" y="1804477"/>
                </a:lnTo>
                <a:lnTo>
                  <a:pt x="1335664" y="1804485"/>
                </a:lnTo>
                <a:lnTo>
                  <a:pt x="1046432" y="1994977"/>
                </a:lnTo>
                <a:lnTo>
                  <a:pt x="757200" y="1804485"/>
                </a:lnTo>
                <a:lnTo>
                  <a:pt x="399698" y="1804477"/>
                </a:lnTo>
                <a:lnTo>
                  <a:pt x="289217" y="1496242"/>
                </a:lnTo>
                <a:lnTo>
                  <a:pt x="-2" y="1305732"/>
                </a:lnTo>
                <a:lnTo>
                  <a:pt x="110467" y="997489"/>
                </a:lnTo>
                <a:close/>
              </a:path>
            </a:pathLst>
          </a:custGeom>
          <a:solidFill>
            <a:schemeClr val="bg1"/>
          </a:solidFill>
          <a:ln w="50800" cap="flat" cmpd="sng" algn="ctr">
            <a:solidFill>
              <a:schemeClr val="accent6">
                <a:lumMod val="75000"/>
              </a:schemeClr>
            </a:solidFill>
            <a:prstDash val="solid"/>
            <a:round/>
            <a:headEnd/>
            <a:tailEnd/>
          </a:ln>
          <a:effectLst>
            <a:outerShdw dist="20000" dir="5400000" rotWithShape="0">
              <a:srgbClr val="000000">
                <a:alpha val="37999"/>
              </a:srgbClr>
            </a:outerShdw>
          </a:effectLst>
        </p:spPr>
        <p:txBody>
          <a:bodyPr lIns="216354" tIns="189034" rIns="216354" bIns="189034" anchor="ctr"/>
          <a:lstStyle/>
          <a:p>
            <a:endParaRPr lang="tr-TR"/>
          </a:p>
        </p:txBody>
      </p:sp>
      <p:sp>
        <p:nvSpPr>
          <p:cNvPr id="19" name="Dikdörtgen 12"/>
          <p:cNvSpPr>
            <a:spLocks noChangeArrowheads="1"/>
          </p:cNvSpPr>
          <p:nvPr/>
        </p:nvSpPr>
        <p:spPr bwMode="auto">
          <a:xfrm>
            <a:off x="5508773" y="1415157"/>
            <a:ext cx="1800225" cy="1558925"/>
          </a:xfrm>
          <a:prstGeom prst="rect">
            <a:avLst/>
          </a:prstGeom>
          <a:noFill/>
          <a:ln w="9525">
            <a:noFill/>
            <a:miter lim="800000"/>
            <a:headEnd/>
            <a:tailEnd/>
          </a:ln>
        </p:spPr>
        <p:txBody>
          <a:bodyPr>
            <a:spAutoFit/>
          </a:bodyPr>
          <a:lstStyle/>
          <a:p>
            <a:pPr algn="ctr"/>
            <a:r>
              <a:rPr lang="es-ES" sz="1600" b="1">
                <a:latin typeface="Calibri" pitchFamily="34" charset="0"/>
              </a:rPr>
              <a:t>Mahsup süresi sonunda ön ödeme tutarının en az %50’si harcanmadan iade edildiği takdirde</a:t>
            </a:r>
            <a:endParaRPr lang="tr-TR" sz="1600" b="1">
              <a:latin typeface="Calibri" pitchFamily="34" charset="0"/>
            </a:endParaRPr>
          </a:p>
        </p:txBody>
      </p:sp>
      <p:sp>
        <p:nvSpPr>
          <p:cNvPr id="20" name="Sağ Ok 21"/>
          <p:cNvSpPr>
            <a:spLocks noChangeArrowheads="1"/>
          </p:cNvSpPr>
          <p:nvPr/>
        </p:nvSpPr>
        <p:spPr bwMode="auto">
          <a:xfrm rot="5400000">
            <a:off x="6084242" y="3213000"/>
            <a:ext cx="661988" cy="346075"/>
          </a:xfrm>
          <a:prstGeom prst="rightArrow">
            <a:avLst>
              <a:gd name="adj1" fmla="val 50000"/>
              <a:gd name="adj2" fmla="val 41011"/>
            </a:avLst>
          </a:prstGeom>
          <a:solidFill>
            <a:srgbClr val="E86E0A"/>
          </a:solidFill>
          <a:ln>
            <a:headEnd/>
            <a:tailEnd/>
          </a:ln>
        </p:spPr>
        <p:style>
          <a:lnRef idx="3">
            <a:schemeClr val="lt1"/>
          </a:lnRef>
          <a:fillRef idx="1">
            <a:schemeClr val="accent6"/>
          </a:fillRef>
          <a:effectRef idx="1">
            <a:schemeClr val="accent6"/>
          </a:effectRef>
          <a:fontRef idx="minor">
            <a:schemeClr val="lt1"/>
          </a:fontRef>
        </p:style>
        <p:txBody>
          <a:bodyPr rot="10800000" vert="eaVert" lIns="216354" tIns="189034" rIns="216354" bIns="189034" anchor="ctr"/>
          <a:lstStyle/>
          <a:p>
            <a:pPr algn="ctr" defTabSz="711200" fontAlgn="auto">
              <a:lnSpc>
                <a:spcPct val="90000"/>
              </a:lnSpc>
              <a:spcAft>
                <a:spcPct val="35000"/>
              </a:spcAft>
              <a:defRPr/>
            </a:pPr>
            <a:endParaRPr lang="en-US" b="1" dirty="0">
              <a:solidFill>
                <a:schemeClr val="dk1"/>
              </a:solidFill>
              <a:latin typeface="Futura Bk BT" pitchFamily="34" charset="0"/>
              <a:cs typeface="+mn-cs"/>
            </a:endParaRP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Unvan 1"/>
          <p:cNvSpPr>
            <a:spLocks/>
          </p:cNvSpPr>
          <p:nvPr/>
        </p:nvSpPr>
        <p:spPr bwMode="auto">
          <a:xfrm>
            <a:off x="360363" y="15875"/>
            <a:ext cx="8243887" cy="706438"/>
          </a:xfrm>
          <a:prstGeom prst="rect">
            <a:avLst/>
          </a:prstGeom>
          <a:noFill/>
          <a:ln w="9525">
            <a:noFill/>
            <a:miter lim="800000"/>
            <a:headEnd/>
            <a:tailEnd/>
          </a:ln>
        </p:spPr>
        <p:txBody>
          <a:bodyPr anchor="ctr"/>
          <a:lstStyle/>
          <a:p>
            <a:r>
              <a:rPr lang="tr-TR" sz="3200" b="1">
                <a:solidFill>
                  <a:schemeClr val="bg1"/>
                </a:solidFill>
                <a:latin typeface="Corbel" pitchFamily="34" charset="0"/>
              </a:rPr>
              <a:t>Satın Alma</a:t>
            </a:r>
          </a:p>
        </p:txBody>
      </p:sp>
      <p:sp>
        <p:nvSpPr>
          <p:cNvPr id="12" name="10-Noktalı Yıldız 11"/>
          <p:cNvSpPr>
            <a:spLocks/>
          </p:cNvSpPr>
          <p:nvPr/>
        </p:nvSpPr>
        <p:spPr bwMode="auto">
          <a:xfrm>
            <a:off x="467544" y="2390194"/>
            <a:ext cx="2087562" cy="936625"/>
          </a:xfrm>
          <a:custGeom>
            <a:avLst/>
            <a:gdLst>
              <a:gd name="T0" fmla="*/ 2092866 w 2092864"/>
              <a:gd name="T1" fmla="*/ 689245 h 1994977"/>
              <a:gd name="T2" fmla="*/ 2092866 w 2092864"/>
              <a:gd name="T3" fmla="*/ 1305732 h 1994977"/>
              <a:gd name="T4" fmla="*/ 1693166 w 2092864"/>
              <a:gd name="T5" fmla="*/ 1804477 h 1994977"/>
              <a:gd name="T6" fmla="*/ 1046432 w 2092864"/>
              <a:gd name="T7" fmla="*/ 1994977 h 1994977"/>
              <a:gd name="T8" fmla="*/ 399698 w 2092864"/>
              <a:gd name="T9" fmla="*/ 1804477 h 1994977"/>
              <a:gd name="T10" fmla="*/ -2 w 2092864"/>
              <a:gd name="T11" fmla="*/ 1305732 h 1994977"/>
              <a:gd name="T12" fmla="*/ -2 w 2092864"/>
              <a:gd name="T13" fmla="*/ 689245 h 1994977"/>
              <a:gd name="T14" fmla="*/ 399698 w 2092864"/>
              <a:gd name="T15" fmla="*/ 190500 h 1994977"/>
              <a:gd name="T16" fmla="*/ 1046432 w 2092864"/>
              <a:gd name="T17" fmla="*/ 0 h 1994977"/>
              <a:gd name="T18" fmla="*/ 1693166 w 2092864"/>
              <a:gd name="T19" fmla="*/ 190500 h 1994977"/>
              <a:gd name="T20" fmla="*/ 0 60000 65536"/>
              <a:gd name="T21" fmla="*/ 0 60000 65536"/>
              <a:gd name="T22" fmla="*/ 5898240 60000 65536"/>
              <a:gd name="T23" fmla="*/ 5898240 60000 65536"/>
              <a:gd name="T24" fmla="*/ 5898240 60000 65536"/>
              <a:gd name="T25" fmla="*/ 11796480 60000 65536"/>
              <a:gd name="T26" fmla="*/ 11796480 60000 65536"/>
              <a:gd name="T27" fmla="*/ 17694720 60000 65536"/>
              <a:gd name="T28" fmla="*/ 17694720 60000 65536"/>
              <a:gd name="T29" fmla="*/ 17694720 60000 65536"/>
              <a:gd name="T30" fmla="*/ 289217 w 2092864"/>
              <a:gd name="T31" fmla="*/ 498735 h 1994977"/>
              <a:gd name="T32" fmla="*/ 1803647 w 2092864"/>
              <a:gd name="T33" fmla="*/ 1496242 h 19949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2864" h="1994977">
                <a:moveTo>
                  <a:pt x="-2" y="689245"/>
                </a:moveTo>
                <a:lnTo>
                  <a:pt x="289217" y="498735"/>
                </a:lnTo>
                <a:lnTo>
                  <a:pt x="399698" y="190500"/>
                </a:lnTo>
                <a:lnTo>
                  <a:pt x="757200" y="190492"/>
                </a:lnTo>
                <a:lnTo>
                  <a:pt x="1046432" y="0"/>
                </a:lnTo>
                <a:lnTo>
                  <a:pt x="1335664" y="190492"/>
                </a:lnTo>
                <a:lnTo>
                  <a:pt x="1693166" y="190500"/>
                </a:lnTo>
                <a:lnTo>
                  <a:pt x="1803647" y="498735"/>
                </a:lnTo>
                <a:lnTo>
                  <a:pt x="2092866" y="689245"/>
                </a:lnTo>
                <a:lnTo>
                  <a:pt x="1982397" y="997489"/>
                </a:lnTo>
                <a:lnTo>
                  <a:pt x="2092866" y="1305732"/>
                </a:lnTo>
                <a:lnTo>
                  <a:pt x="1803647" y="1496242"/>
                </a:lnTo>
                <a:lnTo>
                  <a:pt x="1693166" y="1804477"/>
                </a:lnTo>
                <a:lnTo>
                  <a:pt x="1335664" y="1804485"/>
                </a:lnTo>
                <a:lnTo>
                  <a:pt x="1046432" y="1994977"/>
                </a:lnTo>
                <a:lnTo>
                  <a:pt x="757200" y="1804485"/>
                </a:lnTo>
                <a:lnTo>
                  <a:pt x="399698" y="1804477"/>
                </a:lnTo>
                <a:lnTo>
                  <a:pt x="289217" y="1496242"/>
                </a:lnTo>
                <a:lnTo>
                  <a:pt x="-2" y="1305732"/>
                </a:lnTo>
                <a:lnTo>
                  <a:pt x="110467" y="997489"/>
                </a:lnTo>
                <a:close/>
              </a:path>
            </a:pathLst>
          </a:custGeom>
          <a:solidFill>
            <a:schemeClr val="bg1"/>
          </a:solidFill>
          <a:ln w="50800" cap="flat" cmpd="sng" algn="ctr">
            <a:solidFill>
              <a:schemeClr val="accent6">
                <a:lumMod val="75000"/>
              </a:schemeClr>
            </a:solidFill>
            <a:prstDash val="solid"/>
            <a:round/>
            <a:headEnd/>
            <a:tailEnd/>
          </a:ln>
          <a:effectLst>
            <a:outerShdw dist="20000" dir="5400000" rotWithShape="0">
              <a:srgbClr val="000000">
                <a:alpha val="37999"/>
              </a:srgbClr>
            </a:outerShdw>
          </a:effectLst>
        </p:spPr>
        <p:txBody>
          <a:bodyPr lIns="216354" tIns="189034" rIns="216354" bIns="189034" anchor="ctr"/>
          <a:lstStyle/>
          <a:p>
            <a:endParaRPr lang="tr-TR"/>
          </a:p>
        </p:txBody>
      </p:sp>
      <p:sp>
        <p:nvSpPr>
          <p:cNvPr id="172038" name="Dikdörtgen 12"/>
          <p:cNvSpPr>
            <a:spLocks noChangeArrowheads="1"/>
          </p:cNvSpPr>
          <p:nvPr/>
        </p:nvSpPr>
        <p:spPr bwMode="auto">
          <a:xfrm>
            <a:off x="610890" y="2640324"/>
            <a:ext cx="1800225" cy="396875"/>
          </a:xfrm>
          <a:prstGeom prst="rect">
            <a:avLst/>
          </a:prstGeom>
          <a:noFill/>
          <a:ln w="9525">
            <a:noFill/>
            <a:miter lim="800000"/>
            <a:headEnd/>
            <a:tailEnd/>
          </a:ln>
        </p:spPr>
        <p:txBody>
          <a:bodyPr>
            <a:spAutoFit/>
          </a:bodyPr>
          <a:lstStyle/>
          <a:p>
            <a:pPr algn="ctr"/>
            <a:r>
              <a:rPr lang="tr-TR" sz="2000" b="1" dirty="0">
                <a:latin typeface="Calibri" pitchFamily="34" charset="0"/>
              </a:rPr>
              <a:t>FATURALAR</a:t>
            </a:r>
          </a:p>
        </p:txBody>
      </p:sp>
      <p:sp>
        <p:nvSpPr>
          <p:cNvPr id="22" name="Sağ Ok 21"/>
          <p:cNvSpPr>
            <a:spLocks noChangeArrowheads="1"/>
          </p:cNvSpPr>
          <p:nvPr/>
        </p:nvSpPr>
        <p:spPr bwMode="auto">
          <a:xfrm rot="-1317198">
            <a:off x="2248719" y="2180644"/>
            <a:ext cx="947737" cy="346075"/>
          </a:xfrm>
          <a:prstGeom prst="rightArrow">
            <a:avLst>
              <a:gd name="adj1" fmla="val 50000"/>
              <a:gd name="adj2" fmla="val 58714"/>
            </a:avLst>
          </a:prstGeom>
          <a:solidFill>
            <a:srgbClr val="E86E0A"/>
          </a:solidFill>
          <a:ln>
            <a:headEnd/>
            <a:tailEnd/>
          </a:ln>
        </p:spPr>
        <p:style>
          <a:lnRef idx="3">
            <a:schemeClr val="lt1"/>
          </a:lnRef>
          <a:fillRef idx="1">
            <a:schemeClr val="accent6"/>
          </a:fillRef>
          <a:effectRef idx="1">
            <a:schemeClr val="accent6"/>
          </a:effectRef>
          <a:fontRef idx="minor">
            <a:schemeClr val="lt1"/>
          </a:fontRef>
        </p:style>
        <p:txBody>
          <a:bodyPr lIns="216354" tIns="189034" rIns="216354" bIns="189034" anchor="ctr"/>
          <a:lstStyle/>
          <a:p>
            <a:pPr algn="ctr" defTabSz="711200" fontAlgn="auto">
              <a:lnSpc>
                <a:spcPct val="90000"/>
              </a:lnSpc>
              <a:spcAft>
                <a:spcPct val="35000"/>
              </a:spcAft>
              <a:defRPr/>
            </a:pPr>
            <a:endParaRPr lang="en-US" b="1" dirty="0">
              <a:solidFill>
                <a:schemeClr val="dk1"/>
              </a:solidFill>
              <a:latin typeface="Futura Bk BT" pitchFamily="34" charset="0"/>
              <a:cs typeface="+mn-cs"/>
            </a:endParaRPr>
          </a:p>
        </p:txBody>
      </p:sp>
      <p:sp>
        <p:nvSpPr>
          <p:cNvPr id="2" name="Sağ Ok 21"/>
          <p:cNvSpPr>
            <a:spLocks noChangeArrowheads="1"/>
          </p:cNvSpPr>
          <p:nvPr/>
        </p:nvSpPr>
        <p:spPr bwMode="auto">
          <a:xfrm rot="1116432">
            <a:off x="2332856" y="3122031"/>
            <a:ext cx="869950" cy="346075"/>
          </a:xfrm>
          <a:prstGeom prst="rightArrow">
            <a:avLst>
              <a:gd name="adj1" fmla="val 50000"/>
              <a:gd name="adj2" fmla="val 53895"/>
            </a:avLst>
          </a:prstGeom>
          <a:solidFill>
            <a:srgbClr val="E86E0A"/>
          </a:solidFill>
          <a:ln>
            <a:headEnd/>
            <a:tailEnd/>
          </a:ln>
        </p:spPr>
        <p:style>
          <a:lnRef idx="3">
            <a:schemeClr val="lt1"/>
          </a:lnRef>
          <a:fillRef idx="1">
            <a:schemeClr val="accent6"/>
          </a:fillRef>
          <a:effectRef idx="1">
            <a:schemeClr val="accent6"/>
          </a:effectRef>
          <a:fontRef idx="minor">
            <a:schemeClr val="lt1"/>
          </a:fontRef>
        </p:style>
        <p:txBody>
          <a:bodyPr lIns="216354" tIns="189034" rIns="216354" bIns="189034" anchor="ctr"/>
          <a:lstStyle/>
          <a:p>
            <a:pPr algn="ctr" defTabSz="711200" fontAlgn="auto">
              <a:lnSpc>
                <a:spcPct val="90000"/>
              </a:lnSpc>
              <a:spcAft>
                <a:spcPct val="35000"/>
              </a:spcAft>
              <a:defRPr/>
            </a:pPr>
            <a:endParaRPr lang="en-US" b="1" dirty="0">
              <a:solidFill>
                <a:schemeClr val="dk1"/>
              </a:solidFill>
              <a:latin typeface="Futura Bk BT" pitchFamily="34" charset="0"/>
              <a:cs typeface="+mn-cs"/>
            </a:endParaRPr>
          </a:p>
        </p:txBody>
      </p:sp>
      <p:grpSp>
        <p:nvGrpSpPr>
          <p:cNvPr id="172041" name="Grup 9"/>
          <p:cNvGrpSpPr>
            <a:grpSpLocks/>
          </p:cNvGrpSpPr>
          <p:nvPr/>
        </p:nvGrpSpPr>
        <p:grpSpPr bwMode="auto">
          <a:xfrm>
            <a:off x="3129781" y="1556792"/>
            <a:ext cx="5400675" cy="1409664"/>
            <a:chOff x="303247" y="1429375"/>
            <a:chExt cx="2401021" cy="2333253"/>
          </a:xfrm>
        </p:grpSpPr>
        <p:sp>
          <p:nvSpPr>
            <p:cNvPr id="3" name="Yuvarlatılmış Dikdörtgen 10"/>
            <p:cNvSpPr>
              <a:spLocks noChangeArrowheads="1"/>
            </p:cNvSpPr>
            <p:nvPr/>
          </p:nvSpPr>
          <p:spPr bwMode="auto">
            <a:xfrm>
              <a:off x="303247" y="1429375"/>
              <a:ext cx="2401021" cy="2333253"/>
            </a:xfrm>
            <a:prstGeom prst="roundRect">
              <a:avLst>
                <a:gd name="adj" fmla="val 10000"/>
              </a:avLst>
            </a:prstGeom>
            <a:solidFill>
              <a:srgbClr val="FFBB57"/>
            </a:solidFill>
            <a:ln w="25400" algn="ctr">
              <a:solidFill>
                <a:srgbClr val="FFFFFF"/>
              </a:solidFill>
              <a:round/>
              <a:headEnd/>
              <a:tailEnd/>
            </a:ln>
          </p:spPr>
          <p:txBody>
            <a:bodyPr/>
            <a:lstStyle/>
            <a:p>
              <a:endParaRPr lang="tr-TR"/>
            </a:p>
          </p:txBody>
        </p:sp>
        <p:sp>
          <p:nvSpPr>
            <p:cNvPr id="4" name="Yuvarlatılmış Dikdörtgen 6"/>
            <p:cNvSpPr>
              <a:spLocks noChangeArrowheads="1"/>
            </p:cNvSpPr>
            <p:nvPr/>
          </p:nvSpPr>
          <p:spPr bwMode="auto">
            <a:xfrm>
              <a:off x="373571" y="1615178"/>
              <a:ext cx="2260373" cy="2077127"/>
            </a:xfrm>
            <a:prstGeom prst="rect">
              <a:avLst/>
            </a:prstGeom>
            <a:solidFill>
              <a:srgbClr val="FFBB57"/>
            </a:solidFill>
            <a:ln w="9525">
              <a:noFill/>
              <a:miter lim="800000"/>
              <a:headEnd/>
              <a:tailEnd/>
            </a:ln>
          </p:spPr>
          <p:txBody>
            <a:bodyPr lIns="40640" tIns="30480" rIns="40640" bIns="30480" anchor="ctr"/>
            <a:lstStyle/>
            <a:p>
              <a:pPr defTabSz="711200">
                <a:spcBef>
                  <a:spcPct val="20000"/>
                </a:spcBef>
                <a:buFont typeface="Arial" charset="0"/>
                <a:buNone/>
              </a:pPr>
              <a:r>
                <a:rPr lang="tr-TR" dirty="0">
                  <a:latin typeface="Calibri" pitchFamily="34" charset="0"/>
                </a:rPr>
                <a:t>Proje numarası belirtilmek suretiyle Yürütücü Kurum/Projenin Yürütüldüğü Kurum adına düzenlenecektir.</a:t>
              </a:r>
              <a:r>
                <a:rPr lang="tr-TR" dirty="0"/>
                <a:t> 	</a:t>
              </a:r>
            </a:p>
          </p:txBody>
        </p:sp>
      </p:grpSp>
      <p:grpSp>
        <p:nvGrpSpPr>
          <p:cNvPr id="172044" name="Grup 9"/>
          <p:cNvGrpSpPr>
            <a:grpSpLocks/>
          </p:cNvGrpSpPr>
          <p:nvPr/>
        </p:nvGrpSpPr>
        <p:grpSpPr bwMode="auto">
          <a:xfrm>
            <a:off x="3058344" y="3392089"/>
            <a:ext cx="5545137" cy="2885892"/>
            <a:chOff x="303247" y="1429375"/>
            <a:chExt cx="2401021" cy="2333253"/>
          </a:xfrm>
        </p:grpSpPr>
        <p:sp>
          <p:nvSpPr>
            <p:cNvPr id="11" name="Yuvarlatılmış Dikdörtgen 10"/>
            <p:cNvSpPr>
              <a:spLocks noChangeArrowheads="1"/>
            </p:cNvSpPr>
            <p:nvPr/>
          </p:nvSpPr>
          <p:spPr bwMode="auto">
            <a:xfrm>
              <a:off x="303247" y="1429375"/>
              <a:ext cx="2401021" cy="2333253"/>
            </a:xfrm>
            <a:prstGeom prst="roundRect">
              <a:avLst>
                <a:gd name="adj" fmla="val 10000"/>
              </a:avLst>
            </a:prstGeom>
            <a:solidFill>
              <a:srgbClr val="FFBB57"/>
            </a:solidFill>
            <a:ln w="25400" algn="ctr">
              <a:solidFill>
                <a:srgbClr val="FFFFFF"/>
              </a:solidFill>
              <a:round/>
              <a:headEnd/>
              <a:tailEnd/>
            </a:ln>
          </p:spPr>
          <p:txBody>
            <a:bodyPr/>
            <a:lstStyle/>
            <a:p>
              <a:endParaRPr lang="tr-TR"/>
            </a:p>
          </p:txBody>
        </p:sp>
        <p:sp>
          <p:nvSpPr>
            <p:cNvPr id="5" name="Yuvarlatılmış Dikdörtgen 6"/>
            <p:cNvSpPr>
              <a:spLocks noChangeArrowheads="1"/>
            </p:cNvSpPr>
            <p:nvPr/>
          </p:nvSpPr>
          <p:spPr bwMode="auto">
            <a:xfrm>
              <a:off x="373571" y="1595736"/>
              <a:ext cx="2260373" cy="2096569"/>
            </a:xfrm>
            <a:prstGeom prst="rect">
              <a:avLst/>
            </a:prstGeom>
            <a:solidFill>
              <a:srgbClr val="FFBB57"/>
            </a:solidFill>
            <a:ln w="9525">
              <a:noFill/>
              <a:miter lim="800000"/>
              <a:headEnd/>
              <a:tailEnd/>
            </a:ln>
          </p:spPr>
          <p:txBody>
            <a:bodyPr lIns="40640" tIns="30480" rIns="40640" bIns="30480" anchor="ctr"/>
            <a:lstStyle/>
            <a:p>
              <a:pPr defTabSz="711200">
                <a:spcBef>
                  <a:spcPct val="20000"/>
                </a:spcBef>
                <a:buFont typeface="Arial" charset="0"/>
                <a:buNone/>
              </a:pPr>
              <a:r>
                <a:rPr lang="tr-TR" sz="1700" dirty="0">
                  <a:latin typeface="Calibri" pitchFamily="34" charset="0"/>
                </a:rPr>
                <a:t>Proje Yürütücüsü ve varsa araştırmacılardan en az birisi tarafından, faturaların arkasına veya icmal listesine (Mahsup/Kesin Hesap </a:t>
              </a:r>
              <a:r>
                <a:rPr lang="tr-TR" sz="1700" dirty="0" err="1">
                  <a:latin typeface="Calibri" pitchFamily="34" charset="0"/>
                </a:rPr>
                <a:t>Formu’na</a:t>
              </a:r>
              <a:r>
                <a:rPr lang="tr-TR" sz="1700" dirty="0">
                  <a:latin typeface="Calibri" pitchFamily="34" charset="0"/>
                </a:rPr>
                <a:t>)</a:t>
              </a:r>
              <a:r>
                <a:rPr lang="tr-TR" dirty="0">
                  <a:latin typeface="Calibri" pitchFamily="34" charset="0"/>
                </a:rPr>
                <a:t> </a:t>
              </a:r>
            </a:p>
            <a:p>
              <a:pPr defTabSz="711200">
                <a:spcBef>
                  <a:spcPct val="20000"/>
                </a:spcBef>
                <a:buFont typeface="Arial" charset="0"/>
                <a:buNone/>
              </a:pPr>
              <a:r>
                <a:rPr lang="tr-TR" sz="1700" b="1" i="1" dirty="0">
                  <a:latin typeface="Calibri" pitchFamily="34" charset="0"/>
                </a:rPr>
                <a:t>“Belge(</a:t>
              </a:r>
              <a:r>
                <a:rPr lang="tr-TR" sz="1700" b="1" i="1" dirty="0" err="1">
                  <a:latin typeface="Calibri" pitchFamily="34" charset="0"/>
                </a:rPr>
                <a:t>ler</a:t>
              </a:r>
              <a:r>
                <a:rPr lang="tr-TR" sz="1700" b="1" i="1" dirty="0">
                  <a:latin typeface="Calibri" pitchFamily="34" charset="0"/>
                </a:rPr>
                <a:t>)de yer alan mal ve hizmetler piyasa araştırması yapılarak en uygun şartlarda satın alınmıştır ve belirtilen taşınır mallar muayene ve kabulü yapılarak tam ve kusursuz olarak teslim alınmıştır.”</a:t>
              </a:r>
            </a:p>
            <a:p>
              <a:pPr defTabSz="711200">
                <a:spcBef>
                  <a:spcPct val="20000"/>
                </a:spcBef>
                <a:buFont typeface="Arial" charset="0"/>
                <a:buNone/>
              </a:pPr>
              <a:r>
                <a:rPr lang="tr-TR" sz="1700" dirty="0">
                  <a:latin typeface="Calibri" pitchFamily="34" charset="0"/>
                </a:rPr>
                <a:t>ifadesi yazılıp imzalanarak mahsup evrakına konulacak ve mahsubu yapılmak üzere ilgili Birim’e teslim edilecektir.</a:t>
              </a:r>
              <a:r>
                <a:rPr lang="tr-TR" sz="1700" dirty="0"/>
                <a:t>	</a:t>
              </a:r>
            </a:p>
          </p:txBody>
        </p:sp>
      </p:gr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959942-EA30-4CAB-9C6B-751F9C8DA6B9}" type="slidenum">
              <a:rPr lang="en-US">
                <a:solidFill>
                  <a:srgbClr val="898989"/>
                </a:solidFill>
                <a:cs typeface="Arial" charset="0"/>
              </a:rPr>
              <a:pPr fontAlgn="base">
                <a:spcBef>
                  <a:spcPct val="0"/>
                </a:spcBef>
                <a:spcAft>
                  <a:spcPct val="0"/>
                </a:spcAft>
              </a:pPr>
              <a:t>84</a:t>
            </a:fld>
            <a:endParaRPr lang="en-US">
              <a:solidFill>
                <a:srgbClr val="898989"/>
              </a:solidFill>
              <a:cs typeface="Arial" charset="0"/>
            </a:endParaRPr>
          </a:p>
        </p:txBody>
      </p:sp>
      <p:sp>
        <p:nvSpPr>
          <p:cNvPr id="5" name="Yukarı Ok 4"/>
          <p:cNvSpPr/>
          <p:nvPr/>
        </p:nvSpPr>
        <p:spPr>
          <a:xfrm rot="5400000">
            <a:off x="4368006" y="3382169"/>
            <a:ext cx="982663" cy="1044575"/>
          </a:xfrm>
          <a:prstGeom prst="upArrow">
            <a:avLst/>
          </a:prstGeom>
          <a:solidFill>
            <a:srgbClr val="F57913"/>
          </a:solidFill>
        </p:spPr>
        <p:style>
          <a:lnRef idx="3">
            <a:schemeClr val="lt1"/>
          </a:lnRef>
          <a:fillRef idx="1">
            <a:schemeClr val="accent6"/>
          </a:fillRef>
          <a:effectRef idx="1">
            <a:schemeClr val="accent6"/>
          </a:effectRef>
          <a:fontRef idx="minor">
            <a:schemeClr val="lt1"/>
          </a:fontRef>
        </p:style>
      </p:sp>
      <p:sp>
        <p:nvSpPr>
          <p:cNvPr id="7" name="Yuvarlatılmış Dikdörtgen 6"/>
          <p:cNvSpPr/>
          <p:nvPr/>
        </p:nvSpPr>
        <p:spPr>
          <a:xfrm>
            <a:off x="5435600" y="2997200"/>
            <a:ext cx="3168650" cy="1843088"/>
          </a:xfrm>
          <a:prstGeom prst="roundRect">
            <a:avLst/>
          </a:prstGeom>
        </p:spPr>
        <p:style>
          <a:lnRef idx="2">
            <a:schemeClr val="accent6"/>
          </a:lnRef>
          <a:fillRef idx="1">
            <a:schemeClr val="lt1"/>
          </a:fillRef>
          <a:effectRef idx="0">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grpSp>
        <p:nvGrpSpPr>
          <p:cNvPr id="111620" name="Grup 7"/>
          <p:cNvGrpSpPr>
            <a:grpSpLocks/>
          </p:cNvGrpSpPr>
          <p:nvPr/>
        </p:nvGrpSpPr>
        <p:grpSpPr bwMode="auto">
          <a:xfrm>
            <a:off x="5724525" y="3608388"/>
            <a:ext cx="2808288" cy="1044575"/>
            <a:chOff x="973708" y="0"/>
            <a:chExt cx="1706023" cy="1044487"/>
          </a:xfrm>
        </p:grpSpPr>
        <p:sp>
          <p:nvSpPr>
            <p:cNvPr id="9" name="Dikdörtgen 8"/>
            <p:cNvSpPr/>
            <p:nvPr/>
          </p:nvSpPr>
          <p:spPr>
            <a:xfrm>
              <a:off x="1013249" y="0"/>
              <a:ext cx="1666482" cy="1044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Dikdörtgen 9"/>
            <p:cNvSpPr/>
            <p:nvPr/>
          </p:nvSpPr>
          <p:spPr>
            <a:xfrm>
              <a:off x="973708" y="0"/>
              <a:ext cx="1666482" cy="1044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8232" tIns="0" rIns="78232" bIns="78232" anchor="ctr"/>
            <a:lstStyle/>
            <a:p>
              <a:pPr defTabSz="488950">
                <a:lnSpc>
                  <a:spcPct val="90000"/>
                </a:lnSpc>
                <a:spcAft>
                  <a:spcPct val="35000"/>
                </a:spcAft>
              </a:pPr>
              <a:r>
                <a:rPr lang="tr-TR" sz="1600" dirty="0">
                  <a:solidFill>
                    <a:srgbClr val="000000"/>
                  </a:solidFill>
                  <a:cs typeface="Arial" charset="0"/>
                </a:rPr>
                <a:t>Doğrudan temin için </a:t>
              </a:r>
              <a:r>
                <a:rPr lang="en-GB" sz="1600" dirty="0">
                  <a:solidFill>
                    <a:srgbClr val="000000"/>
                  </a:solidFill>
                  <a:cs typeface="Arial" charset="0"/>
                </a:rPr>
                <a:t>TÜBİTAK </a:t>
              </a:r>
              <a:r>
                <a:rPr lang="tr-TR" sz="1600" dirty="0">
                  <a:solidFill>
                    <a:srgbClr val="000000"/>
                  </a:solidFill>
                  <a:cs typeface="Arial" charset="0"/>
                </a:rPr>
                <a:t>tarafından belirlenen </a:t>
              </a:r>
              <a:r>
                <a:rPr lang="en-GB" sz="1600" dirty="0">
                  <a:solidFill>
                    <a:srgbClr val="000000"/>
                  </a:solidFill>
                  <a:cs typeface="Arial" charset="0"/>
                </a:rPr>
                <a:t>limitler</a:t>
              </a:r>
              <a:r>
                <a:rPr lang="tr-TR" sz="1600" dirty="0">
                  <a:solidFill>
                    <a:srgbClr val="000000"/>
                  </a:solidFill>
                  <a:cs typeface="Arial" charset="0"/>
                </a:rPr>
                <a:t> </a:t>
              </a:r>
              <a:r>
                <a:rPr lang="en-GB" sz="1600" dirty="0">
                  <a:solidFill>
                    <a:srgbClr val="000000"/>
                  </a:solidFill>
                  <a:cs typeface="Arial" charset="0"/>
                </a:rPr>
                <a:t>uygulanır.</a:t>
              </a:r>
              <a:endParaRPr lang="tr-TR" sz="1600" dirty="0">
                <a:solidFill>
                  <a:srgbClr val="000000"/>
                </a:solidFill>
                <a:cs typeface="Arial" charset="0"/>
              </a:endParaRPr>
            </a:p>
            <a:p>
              <a:pPr algn="ctr" defTabSz="488950">
                <a:lnSpc>
                  <a:spcPct val="90000"/>
                </a:lnSpc>
                <a:spcAft>
                  <a:spcPct val="35000"/>
                </a:spcAft>
              </a:pPr>
              <a:r>
                <a:rPr lang="tr-TR" sz="1600" b="1" dirty="0">
                  <a:solidFill>
                    <a:srgbClr val="000000"/>
                  </a:solidFill>
                  <a:cs typeface="Arial" charset="0"/>
                </a:rPr>
                <a:t>Yurtiçi Alımlarda:</a:t>
              </a:r>
              <a:r>
                <a:rPr lang="tr-TR" sz="1600" dirty="0">
                  <a:solidFill>
                    <a:srgbClr val="000000"/>
                  </a:solidFill>
                  <a:cs typeface="Arial" charset="0"/>
                </a:rPr>
                <a:t>           220.000 TL + KDV</a:t>
              </a:r>
            </a:p>
            <a:p>
              <a:pPr algn="ctr" defTabSz="488950">
                <a:lnSpc>
                  <a:spcPct val="90000"/>
                </a:lnSpc>
                <a:spcAft>
                  <a:spcPct val="35000"/>
                </a:spcAft>
              </a:pPr>
              <a:r>
                <a:rPr lang="tr-TR" sz="1600" b="1" dirty="0">
                  <a:solidFill>
                    <a:srgbClr val="000000"/>
                  </a:solidFill>
                  <a:cs typeface="Arial" charset="0"/>
                </a:rPr>
                <a:t>Yurtdışı Alımlarda:</a:t>
              </a:r>
              <a:r>
                <a:rPr lang="tr-TR" sz="1600" dirty="0">
                  <a:solidFill>
                    <a:srgbClr val="000000"/>
                  </a:solidFill>
                  <a:cs typeface="Arial" charset="0"/>
                </a:rPr>
                <a:t>        650.000 TL + KDV </a:t>
              </a:r>
            </a:p>
            <a:p>
              <a:pPr defTabSz="488950">
                <a:lnSpc>
                  <a:spcPct val="90000"/>
                </a:lnSpc>
                <a:spcAft>
                  <a:spcPct val="35000"/>
                </a:spcAft>
              </a:pPr>
              <a:endParaRPr lang="tr-TR" sz="1600" dirty="0">
                <a:solidFill>
                  <a:srgbClr val="000000"/>
                </a:solidFill>
                <a:cs typeface="Arial" charset="0"/>
              </a:endParaRPr>
            </a:p>
          </p:txBody>
        </p:sp>
      </p:grpSp>
      <p:grpSp>
        <p:nvGrpSpPr>
          <p:cNvPr id="18" name="Grup 17"/>
          <p:cNvGrpSpPr/>
          <p:nvPr/>
        </p:nvGrpSpPr>
        <p:grpSpPr>
          <a:xfrm>
            <a:off x="1115616" y="1700808"/>
            <a:ext cx="2902148" cy="634201"/>
            <a:chOff x="744" y="1617863"/>
            <a:chExt cx="2902148" cy="634201"/>
          </a:xfrm>
          <a:solidFill>
            <a:srgbClr val="F57913"/>
          </a:solidFill>
        </p:grpSpPr>
        <p:sp>
          <p:nvSpPr>
            <p:cNvPr id="19" name="Yuvarlatılmış Dikdörtgen 18"/>
            <p:cNvSpPr/>
            <p:nvPr/>
          </p:nvSpPr>
          <p:spPr>
            <a:xfrm>
              <a:off x="744" y="1617863"/>
              <a:ext cx="2902148" cy="634201"/>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20" name="Yuvarlatılmış Dikdörtgen 4"/>
            <p:cNvSpPr/>
            <p:nvPr/>
          </p:nvSpPr>
          <p:spPr>
            <a:xfrm>
              <a:off x="19319" y="1636438"/>
              <a:ext cx="2864998" cy="597051"/>
            </a:xfrm>
            <a:prstGeom prst="rect">
              <a:avLst/>
            </a:prstGeom>
            <a:ln/>
          </p:spPr>
          <p:style>
            <a:lnRef idx="2">
              <a:schemeClr val="accent6"/>
            </a:lnRef>
            <a:fillRef idx="1">
              <a:schemeClr val="lt1"/>
            </a:fillRef>
            <a:effectRef idx="0">
              <a:schemeClr val="accent6"/>
            </a:effectRef>
            <a:fontRef idx="minor">
              <a:schemeClr val="dk1"/>
            </a:fontRef>
          </p:style>
          <p:txBody>
            <a:bodyPr lIns="45720" tIns="30480" rIns="45720" bIns="30480" spcCol="1270" anchor="ctr"/>
            <a:lstStyle/>
            <a:p>
              <a:pPr algn="ctr" defTabSz="1066800" fontAlgn="auto">
                <a:lnSpc>
                  <a:spcPct val="90000"/>
                </a:lnSpc>
                <a:spcAft>
                  <a:spcPct val="35000"/>
                </a:spcAft>
                <a:defRPr/>
              </a:pPr>
              <a:r>
                <a:rPr lang="tr-TR" b="1" dirty="0">
                  <a:solidFill>
                    <a:schemeClr val="tx1"/>
                  </a:solidFill>
                </a:rPr>
                <a:t>Doğrudan temin </a:t>
              </a:r>
            </a:p>
          </p:txBody>
        </p:sp>
      </p:grpSp>
      <p:sp>
        <p:nvSpPr>
          <p:cNvPr id="22" name="Yuvarlatılmış Dikdörtgen 21"/>
          <p:cNvSpPr/>
          <p:nvPr/>
        </p:nvSpPr>
        <p:spPr>
          <a:xfrm>
            <a:off x="900113" y="2388442"/>
            <a:ext cx="3384550" cy="1642221"/>
          </a:xfrm>
          <a:prstGeom prst="roundRect">
            <a:avLst>
              <a:gd name="adj" fmla="val 16670"/>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sp>
      <p:grpSp>
        <p:nvGrpSpPr>
          <p:cNvPr id="24" name="Grup 23"/>
          <p:cNvGrpSpPr/>
          <p:nvPr/>
        </p:nvGrpSpPr>
        <p:grpSpPr>
          <a:xfrm>
            <a:off x="899592" y="4021489"/>
            <a:ext cx="3384376" cy="2143815"/>
            <a:chOff x="672997" y="3076526"/>
            <a:chExt cx="2229895" cy="634201"/>
          </a:xfrm>
          <a:solidFill>
            <a:srgbClr val="F8A968"/>
          </a:solidFill>
        </p:grpSpPr>
        <p:sp>
          <p:nvSpPr>
            <p:cNvPr id="25" name="Yuvarlatılmış Dikdörtgen 24"/>
            <p:cNvSpPr/>
            <p:nvPr/>
          </p:nvSpPr>
          <p:spPr>
            <a:xfrm>
              <a:off x="672997" y="3076526"/>
              <a:ext cx="2229895" cy="634201"/>
            </a:xfrm>
            <a:prstGeom prst="roundRect">
              <a:avLst>
                <a:gd name="adj" fmla="val 16670"/>
              </a:avLst>
            </a:prstGeom>
          </p:spPr>
          <p:style>
            <a:lnRef idx="1">
              <a:schemeClr val="accent6"/>
            </a:lnRef>
            <a:fillRef idx="2">
              <a:schemeClr val="accent6"/>
            </a:fillRef>
            <a:effectRef idx="1">
              <a:schemeClr val="accent6"/>
            </a:effectRef>
            <a:fontRef idx="minor">
              <a:schemeClr val="dk1"/>
            </a:fontRef>
          </p:style>
        </p:sp>
        <p:sp>
          <p:nvSpPr>
            <p:cNvPr id="26" name="Yuvarlatılmış Dikdörtgen 6"/>
            <p:cNvSpPr/>
            <p:nvPr/>
          </p:nvSpPr>
          <p:spPr>
            <a:xfrm>
              <a:off x="703962" y="3107491"/>
              <a:ext cx="2167965" cy="5722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56896" tIns="56896" rIns="56896" bIns="56896" spcCol="1270" anchor="ctr"/>
            <a:lstStyle/>
            <a:p>
              <a:pPr algn="ctr" defTabSz="355600" fontAlgn="auto">
                <a:lnSpc>
                  <a:spcPct val="90000"/>
                </a:lnSpc>
                <a:spcAft>
                  <a:spcPct val="35000"/>
                </a:spcAft>
                <a:defRPr/>
              </a:pPr>
              <a:r>
                <a:rPr lang="tr-TR" sz="1600" dirty="0">
                  <a:solidFill>
                    <a:schemeClr val="tx1"/>
                  </a:solidFill>
                  <a:cs typeface="Arial" charset="0"/>
                </a:rPr>
                <a:t>Proje yürütücüsünün hazırladığı  teknik şartname doğrultusunda,  limite bağlı olarak, satın alma işlemini gerçekleştirmek üzere görevlendirilen kişi tarafından, piyasa araştırması yapılmak suretiyle gerçekleştirilir. </a:t>
              </a:r>
            </a:p>
          </p:txBody>
        </p:sp>
      </p:grpSp>
      <p:sp>
        <p:nvSpPr>
          <p:cNvPr id="29" name="Dikdörtgen 28"/>
          <p:cNvSpPr/>
          <p:nvPr/>
        </p:nvSpPr>
        <p:spPr>
          <a:xfrm>
            <a:off x="1012825" y="2744788"/>
            <a:ext cx="3198813" cy="1044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8232" tIns="0" rIns="78232" bIns="78232" spcCol="1270" anchor="ctr"/>
          <a:lstStyle/>
          <a:p>
            <a:pPr marL="285750" indent="-285750" defTabSz="311150" fontAlgn="auto">
              <a:lnSpc>
                <a:spcPct val="90000"/>
              </a:lnSpc>
              <a:spcAft>
                <a:spcPct val="35000"/>
              </a:spcAft>
              <a:buFont typeface="Wingdings" panose="05000000000000000000" pitchFamily="2" charset="2"/>
              <a:buChar char="Ø"/>
              <a:defRPr/>
            </a:pPr>
            <a:r>
              <a:rPr lang="tr-TR" dirty="0">
                <a:solidFill>
                  <a:schemeClr val="bg1"/>
                </a:solidFill>
              </a:rPr>
              <a:t>Harcama yetkilisi, </a:t>
            </a:r>
          </a:p>
          <a:p>
            <a:pPr marL="285750" indent="-285750" defTabSz="311150" fontAlgn="auto">
              <a:lnSpc>
                <a:spcPct val="90000"/>
              </a:lnSpc>
              <a:spcAft>
                <a:spcPct val="35000"/>
              </a:spcAft>
              <a:buFont typeface="Wingdings" panose="05000000000000000000" pitchFamily="2" charset="2"/>
              <a:buChar char="Ø"/>
              <a:defRPr/>
            </a:pPr>
            <a:r>
              <a:rPr lang="tr-TR" dirty="0">
                <a:solidFill>
                  <a:schemeClr val="bg1"/>
                </a:solidFill>
              </a:rPr>
              <a:t>Harcama yetkilisinin görevlendireceği proje personeli,</a:t>
            </a:r>
          </a:p>
          <a:p>
            <a:pPr marL="285750" indent="-285750" defTabSz="311150" fontAlgn="auto">
              <a:lnSpc>
                <a:spcPct val="90000"/>
              </a:lnSpc>
              <a:spcAft>
                <a:spcPct val="35000"/>
              </a:spcAft>
              <a:buFont typeface="Wingdings" panose="05000000000000000000" pitchFamily="2" charset="2"/>
              <a:buChar char="Ø"/>
              <a:defRPr/>
            </a:pPr>
            <a:r>
              <a:rPr lang="tr-TR" dirty="0">
                <a:solidFill>
                  <a:schemeClr val="bg1"/>
                </a:solidFill>
              </a:rPr>
              <a:t>Kurumun satın alma elemanı </a:t>
            </a:r>
          </a:p>
        </p:txBody>
      </p:sp>
      <p:sp>
        <p:nvSpPr>
          <p:cNvPr id="111625" name="Unvan 1"/>
          <p:cNvSpPr>
            <a:spLocks noGrp="1"/>
          </p:cNvSpPr>
          <p:nvPr>
            <p:ph type="title"/>
          </p:nvPr>
        </p:nvSpPr>
        <p:spPr>
          <a:xfrm>
            <a:off x="360363" y="58738"/>
            <a:ext cx="8243887" cy="706437"/>
          </a:xfrm>
        </p:spPr>
        <p:txBody>
          <a:bodyPr/>
          <a:lstStyle/>
          <a:p>
            <a:r>
              <a:rPr lang="tr-TR" smtClean="0"/>
              <a:t>Satın Alma</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Unvan 1"/>
          <p:cNvSpPr>
            <a:spLocks noGrp="1"/>
          </p:cNvSpPr>
          <p:nvPr>
            <p:ph type="title"/>
          </p:nvPr>
        </p:nvSpPr>
        <p:spPr>
          <a:xfrm>
            <a:off x="360363" y="58738"/>
            <a:ext cx="8243887" cy="706437"/>
          </a:xfrm>
        </p:spPr>
        <p:txBody>
          <a:bodyPr/>
          <a:lstStyle/>
          <a:p>
            <a:r>
              <a:rPr lang="tr-TR" smtClean="0"/>
              <a:t>Satın Alma</a:t>
            </a:r>
          </a:p>
        </p:txBody>
      </p:sp>
      <p:sp>
        <p:nvSpPr>
          <p:cNvPr id="11264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F0DDD-1FCB-4CC3-A4B4-029618575F06}" type="slidenum">
              <a:rPr lang="en-US">
                <a:solidFill>
                  <a:srgbClr val="898989"/>
                </a:solidFill>
                <a:cs typeface="Arial" charset="0"/>
              </a:rPr>
              <a:pPr fontAlgn="base">
                <a:spcBef>
                  <a:spcPct val="0"/>
                </a:spcBef>
                <a:spcAft>
                  <a:spcPct val="0"/>
                </a:spcAft>
              </a:pPr>
              <a:t>85</a:t>
            </a:fld>
            <a:endParaRPr lang="en-US">
              <a:solidFill>
                <a:srgbClr val="898989"/>
              </a:solidFill>
              <a:cs typeface="Arial" charset="0"/>
            </a:endParaRPr>
          </a:p>
        </p:txBody>
      </p:sp>
      <p:grpSp>
        <p:nvGrpSpPr>
          <p:cNvPr id="8" name="Grup 7"/>
          <p:cNvGrpSpPr/>
          <p:nvPr/>
        </p:nvGrpSpPr>
        <p:grpSpPr>
          <a:xfrm>
            <a:off x="1237804" y="1772816"/>
            <a:ext cx="2902148" cy="591261"/>
            <a:chOff x="3193107" y="1617863"/>
            <a:chExt cx="2902148" cy="634201"/>
          </a:xfrm>
          <a:solidFill>
            <a:srgbClr val="F57913"/>
          </a:solidFill>
        </p:grpSpPr>
        <p:sp>
          <p:nvSpPr>
            <p:cNvPr id="9" name="Yuvarlatılmış Dikdörtgen 8"/>
            <p:cNvSpPr/>
            <p:nvPr/>
          </p:nvSpPr>
          <p:spPr>
            <a:xfrm>
              <a:off x="3193107" y="1617863"/>
              <a:ext cx="2902148" cy="634201"/>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10" name="Yuvarlatılmış Dikdörtgen 6"/>
            <p:cNvSpPr/>
            <p:nvPr/>
          </p:nvSpPr>
          <p:spPr>
            <a:xfrm>
              <a:off x="3211682" y="1636438"/>
              <a:ext cx="2864998" cy="597051"/>
            </a:xfrm>
            <a:prstGeom prst="rect">
              <a:avLst/>
            </a:prstGeom>
            <a:ln/>
          </p:spPr>
          <p:style>
            <a:lnRef idx="2">
              <a:schemeClr val="accent6"/>
            </a:lnRef>
            <a:fillRef idx="1">
              <a:schemeClr val="lt1"/>
            </a:fillRef>
            <a:effectRef idx="0">
              <a:schemeClr val="accent6"/>
            </a:effectRef>
            <a:fontRef idx="minor">
              <a:schemeClr val="dk1"/>
            </a:fontRef>
          </p:style>
          <p:txBody>
            <a:bodyPr lIns="45720" tIns="30480" rIns="45720" bIns="30480" spcCol="1270" anchor="ctr"/>
            <a:lstStyle/>
            <a:p>
              <a:pPr algn="ctr" defTabSz="1066800" fontAlgn="auto">
                <a:lnSpc>
                  <a:spcPct val="90000"/>
                </a:lnSpc>
                <a:spcAft>
                  <a:spcPct val="35000"/>
                </a:spcAft>
                <a:defRPr/>
              </a:pPr>
              <a:r>
                <a:rPr lang="tr-TR" b="1" dirty="0">
                  <a:solidFill>
                    <a:schemeClr val="tx1"/>
                  </a:solidFill>
                </a:rPr>
                <a:t>İhale </a:t>
              </a:r>
              <a:r>
                <a:rPr lang="tr-TR" b="1" dirty="0" smtClean="0">
                  <a:solidFill>
                    <a:schemeClr val="tx1"/>
                  </a:solidFill>
                </a:rPr>
                <a:t>Yolu ile </a:t>
              </a:r>
              <a:r>
                <a:rPr lang="tr-TR" b="1" dirty="0">
                  <a:solidFill>
                    <a:schemeClr val="tx1"/>
                  </a:solidFill>
                </a:rPr>
                <a:t>Alım</a:t>
              </a:r>
            </a:p>
          </p:txBody>
        </p:sp>
      </p:grpSp>
      <p:sp>
        <p:nvSpPr>
          <p:cNvPr id="18" name="Yuvarlatılmış Dikdörtgen 17"/>
          <p:cNvSpPr/>
          <p:nvPr/>
        </p:nvSpPr>
        <p:spPr>
          <a:xfrm>
            <a:off x="971550" y="2449513"/>
            <a:ext cx="3384550" cy="1581150"/>
          </a:xfrm>
          <a:prstGeom prst="roundRect">
            <a:avLst>
              <a:gd name="adj" fmla="val 16670"/>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sp>
      <p:grpSp>
        <p:nvGrpSpPr>
          <p:cNvPr id="20" name="Grup 19"/>
          <p:cNvGrpSpPr/>
          <p:nvPr/>
        </p:nvGrpSpPr>
        <p:grpSpPr>
          <a:xfrm>
            <a:off x="971599" y="4005064"/>
            <a:ext cx="3384376" cy="2143815"/>
            <a:chOff x="672997" y="3097828"/>
            <a:chExt cx="2229895" cy="634201"/>
          </a:xfrm>
          <a:solidFill>
            <a:srgbClr val="F8A968"/>
          </a:solidFill>
        </p:grpSpPr>
        <p:sp>
          <p:nvSpPr>
            <p:cNvPr id="21" name="Yuvarlatılmış Dikdörtgen 20"/>
            <p:cNvSpPr/>
            <p:nvPr/>
          </p:nvSpPr>
          <p:spPr>
            <a:xfrm>
              <a:off x="672997" y="3097828"/>
              <a:ext cx="2229895" cy="634201"/>
            </a:xfrm>
            <a:prstGeom prst="roundRect">
              <a:avLst>
                <a:gd name="adj" fmla="val 16670"/>
              </a:avLst>
            </a:prstGeom>
          </p:spPr>
          <p:style>
            <a:lnRef idx="1">
              <a:schemeClr val="accent6"/>
            </a:lnRef>
            <a:fillRef idx="2">
              <a:schemeClr val="accent6"/>
            </a:fillRef>
            <a:effectRef idx="1">
              <a:schemeClr val="accent6"/>
            </a:effectRef>
            <a:fontRef idx="minor">
              <a:schemeClr val="dk1"/>
            </a:fontRef>
          </p:style>
        </p:sp>
        <p:sp>
          <p:nvSpPr>
            <p:cNvPr id="22" name="Yuvarlatılmış Dikdörtgen 6"/>
            <p:cNvSpPr/>
            <p:nvPr/>
          </p:nvSpPr>
          <p:spPr>
            <a:xfrm>
              <a:off x="703962" y="3138456"/>
              <a:ext cx="2167965" cy="5722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56896" tIns="56896" rIns="56896" bIns="56896" spcCol="1270" anchor="ctr"/>
            <a:lstStyle/>
            <a:p>
              <a:pPr algn="ctr" defTabSz="355600" fontAlgn="auto">
                <a:lnSpc>
                  <a:spcPct val="90000"/>
                </a:lnSpc>
                <a:spcAft>
                  <a:spcPct val="35000"/>
                </a:spcAft>
                <a:defRPr/>
              </a:pPr>
              <a:r>
                <a:rPr lang="tr-TR" sz="1600" dirty="0">
                  <a:solidFill>
                    <a:schemeClr val="tx1"/>
                  </a:solidFill>
                </a:rPr>
                <a:t>İhale için gereken İdari şartname, Kurumun bu projelerin satın almaları için belirlediği birim tarafından;   teknik şartname ise, proje personeli ve/veya yürütücünün görevlendireceği kişiler tarafından hazırlanır.</a:t>
              </a:r>
            </a:p>
          </p:txBody>
        </p:sp>
      </p:grpSp>
      <p:sp>
        <p:nvSpPr>
          <p:cNvPr id="36" name="Yukarı Ok 35"/>
          <p:cNvSpPr/>
          <p:nvPr/>
        </p:nvSpPr>
        <p:spPr>
          <a:xfrm rot="5400000">
            <a:off x="4387850" y="3449638"/>
            <a:ext cx="981075" cy="1044575"/>
          </a:xfrm>
          <a:prstGeom prst="upArrow">
            <a:avLst/>
          </a:prstGeom>
          <a:solidFill>
            <a:srgbClr val="F5801F"/>
          </a:solidFill>
        </p:spPr>
        <p:style>
          <a:lnRef idx="3">
            <a:schemeClr val="lt1"/>
          </a:lnRef>
          <a:fillRef idx="1">
            <a:schemeClr val="accent6"/>
          </a:fillRef>
          <a:effectRef idx="1">
            <a:schemeClr val="accent6"/>
          </a:effectRef>
          <a:fontRef idx="minor">
            <a:schemeClr val="lt1"/>
          </a:fontRef>
        </p:style>
      </p:sp>
      <p:sp>
        <p:nvSpPr>
          <p:cNvPr id="37" name="Yuvarlatılmış Dikdörtgen 36"/>
          <p:cNvSpPr/>
          <p:nvPr/>
        </p:nvSpPr>
        <p:spPr>
          <a:xfrm>
            <a:off x="5435600" y="3284538"/>
            <a:ext cx="3168650" cy="1395412"/>
          </a:xfrm>
          <a:prstGeom prst="roundRect">
            <a:avLst/>
          </a:prstGeom>
        </p:spPr>
        <p:style>
          <a:lnRef idx="2">
            <a:schemeClr val="accent6"/>
          </a:lnRef>
          <a:fillRef idx="1">
            <a:schemeClr val="lt1"/>
          </a:fillRef>
          <a:effectRef idx="0">
            <a:schemeClr val="accent6"/>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grpSp>
        <p:nvGrpSpPr>
          <p:cNvPr id="112648" name="Grup 37"/>
          <p:cNvGrpSpPr>
            <a:grpSpLocks/>
          </p:cNvGrpSpPr>
          <p:nvPr/>
        </p:nvGrpSpPr>
        <p:grpSpPr bwMode="auto">
          <a:xfrm>
            <a:off x="5724525" y="3482975"/>
            <a:ext cx="2663825" cy="1044575"/>
            <a:chOff x="973708" y="0"/>
            <a:chExt cx="1706023" cy="1044487"/>
          </a:xfrm>
        </p:grpSpPr>
        <p:sp>
          <p:nvSpPr>
            <p:cNvPr id="39" name="Dikdörtgen 38"/>
            <p:cNvSpPr/>
            <p:nvPr/>
          </p:nvSpPr>
          <p:spPr>
            <a:xfrm>
              <a:off x="1013360" y="0"/>
              <a:ext cx="1666371" cy="1044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Dikdörtgen 39"/>
            <p:cNvSpPr/>
            <p:nvPr/>
          </p:nvSpPr>
          <p:spPr>
            <a:xfrm>
              <a:off x="973708" y="0"/>
              <a:ext cx="1666372" cy="1044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8232" tIns="0" rIns="78232" bIns="78232" spcCol="1270" anchor="ctr"/>
            <a:lstStyle/>
            <a:p>
              <a:pPr defTabSz="488950" fontAlgn="auto">
                <a:lnSpc>
                  <a:spcPct val="90000"/>
                </a:lnSpc>
                <a:spcAft>
                  <a:spcPct val="35000"/>
                </a:spcAft>
                <a:defRPr/>
              </a:pPr>
              <a:endParaRPr lang="tr-TR" sz="1600" dirty="0"/>
            </a:p>
          </p:txBody>
        </p:sp>
      </p:grpSp>
      <p:grpSp>
        <p:nvGrpSpPr>
          <p:cNvPr id="112649" name="Grup 40"/>
          <p:cNvGrpSpPr>
            <a:grpSpLocks/>
          </p:cNvGrpSpPr>
          <p:nvPr/>
        </p:nvGrpSpPr>
        <p:grpSpPr bwMode="auto">
          <a:xfrm>
            <a:off x="5662613" y="3490913"/>
            <a:ext cx="2797175" cy="1044575"/>
            <a:chOff x="1307799" y="1131528"/>
            <a:chExt cx="1666555" cy="1044487"/>
          </a:xfrm>
        </p:grpSpPr>
        <p:sp>
          <p:nvSpPr>
            <p:cNvPr id="42" name="Dikdörtgen 41"/>
            <p:cNvSpPr/>
            <p:nvPr/>
          </p:nvSpPr>
          <p:spPr>
            <a:xfrm>
              <a:off x="1307799" y="1131528"/>
              <a:ext cx="1666555" cy="1044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Dikdörtgen 42"/>
            <p:cNvSpPr/>
            <p:nvPr/>
          </p:nvSpPr>
          <p:spPr>
            <a:xfrm>
              <a:off x="1307799" y="1131528"/>
              <a:ext cx="1587105" cy="1044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8232" tIns="0" rIns="78232" bIns="78232" spcCol="1270" anchor="ctr"/>
            <a:lstStyle/>
            <a:p>
              <a:pPr defTabSz="488950" fontAlgn="auto">
                <a:lnSpc>
                  <a:spcPct val="90000"/>
                </a:lnSpc>
                <a:spcAft>
                  <a:spcPct val="35000"/>
                </a:spcAft>
                <a:defRPr/>
              </a:pPr>
              <a:r>
                <a:rPr lang="tr-TR" sz="1600" dirty="0"/>
                <a:t>İhale yolu ile alımlar, TÜBİTAK AR-GE Projeleri İhale Yönetmeliği doğrultusunda sonuçlanır.</a:t>
              </a:r>
            </a:p>
          </p:txBody>
        </p:sp>
      </p:grpSp>
      <p:sp>
        <p:nvSpPr>
          <p:cNvPr id="44" name="Dikdörtgen 43"/>
          <p:cNvSpPr/>
          <p:nvPr/>
        </p:nvSpPr>
        <p:spPr>
          <a:xfrm>
            <a:off x="1295400" y="2744788"/>
            <a:ext cx="2663825" cy="1044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78232" tIns="0" rIns="78232" bIns="78232" spcCol="1270" anchor="ctr"/>
          <a:lstStyle/>
          <a:p>
            <a:pPr algn="ctr" defTabSz="311150" fontAlgn="auto">
              <a:lnSpc>
                <a:spcPct val="90000"/>
              </a:lnSpc>
              <a:spcAft>
                <a:spcPct val="35000"/>
              </a:spcAft>
              <a:defRPr/>
            </a:pPr>
            <a:r>
              <a:rPr lang="tr-TR" dirty="0">
                <a:solidFill>
                  <a:schemeClr val="bg1"/>
                </a:solidFill>
              </a:rPr>
              <a:t>TÜBİTAK Ar-Ge Projeleri İhale Yönetmeliği doğrultusunda oluşturulan İhale Komisyonu</a:t>
            </a: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323528" y="764704"/>
          <a:ext cx="8424862"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a:spLocks noGrp="1"/>
          </p:cNvSpPr>
          <p:nvPr>
            <p:ph type="title"/>
          </p:nvPr>
        </p:nvSpPr>
        <p:spPr>
          <a:xfrm>
            <a:off x="287338" y="58738"/>
            <a:ext cx="8245475" cy="706437"/>
          </a:xfrm>
        </p:spPr>
        <p:txBody>
          <a:bodyPr rtlCol="0">
            <a:noAutofit/>
          </a:bodyPr>
          <a:lstStyle/>
          <a:p>
            <a:pPr fontAlgn="auto">
              <a:spcAft>
                <a:spcPts val="0"/>
              </a:spcAft>
              <a:defRPr/>
            </a:pPr>
            <a:r>
              <a:rPr lang="tr-TR" dirty="0" smtClean="0">
                <a:latin typeface="+mj-lt"/>
              </a:rPr>
              <a:t>Satın Alma</a:t>
            </a:r>
            <a:endParaRPr lang="tr-TR" dirty="0">
              <a:latin typeface="+mj-lt"/>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4690"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t>Fasıl Aktarımı 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t>Ek Süre, Durdurma, 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15616" y="2630724"/>
          <a:ext cx="7344816"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5714" name="Grup 8"/>
          <p:cNvGrpSpPr>
            <a:grpSpLocks/>
          </p:cNvGrpSpPr>
          <p:nvPr/>
        </p:nvGrpSpPr>
        <p:grpSpPr bwMode="auto">
          <a:xfrm>
            <a:off x="2700338" y="2771775"/>
            <a:ext cx="5546725" cy="869950"/>
            <a:chOff x="1519432" y="65819"/>
            <a:chExt cx="5547695" cy="870284"/>
          </a:xfrm>
        </p:grpSpPr>
        <p:sp>
          <p:nvSpPr>
            <p:cNvPr id="10" name="Dikdörtgen 9"/>
            <p:cNvSpPr/>
            <p:nvPr/>
          </p:nvSpPr>
          <p:spPr>
            <a:xfrm>
              <a:off x="1519432" y="65819"/>
              <a:ext cx="5547695" cy="8702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1519432" y="65819"/>
              <a:ext cx="5547695" cy="8702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defTabSz="1244600" fontAlgn="auto">
                <a:lnSpc>
                  <a:spcPct val="90000"/>
                </a:lnSpc>
                <a:spcAft>
                  <a:spcPct val="35000"/>
                </a:spcAft>
                <a:defRPr/>
              </a:pPr>
              <a:r>
                <a:rPr lang="tr-TR" sz="2800" dirty="0">
                  <a:effectLst>
                    <a:outerShdw blurRad="38100" dist="38100" dir="2700000" algn="tl">
                      <a:srgbClr val="000000">
                        <a:alpha val="43137"/>
                      </a:srgbClr>
                    </a:outerShdw>
                  </a:effectLst>
                </a:rPr>
                <a:t>Fasıl Aktarımı </a:t>
              </a:r>
              <a:r>
                <a:rPr lang="tr-TR" sz="2800" dirty="0">
                  <a:solidFill>
                    <a:schemeClr val="bg1">
                      <a:lumMod val="65000"/>
                    </a:schemeClr>
                  </a:solidFill>
                </a:rPr>
                <a:t>ve Ek Ödenek</a:t>
              </a:r>
            </a:p>
            <a:p>
              <a:pPr defTabSz="1244600" fontAlgn="auto">
                <a:lnSpc>
                  <a:spcPct val="90000"/>
                </a:lnSpc>
                <a:spcAft>
                  <a:spcPct val="35000"/>
                </a:spcAft>
                <a:defRPr/>
              </a:pPr>
              <a:endParaRPr lang="tr-TR" sz="2800" dirty="0">
                <a:solidFill>
                  <a:schemeClr val="tx1">
                    <a:lumMod val="50000"/>
                    <a:lumOff val="50000"/>
                  </a:schemeClr>
                </a:solidFill>
              </a:endParaRPr>
            </a:p>
          </p:txBody>
        </p:sp>
      </p:grpSp>
      <p:sp>
        <p:nvSpPr>
          <p:cNvPr id="12" name="Dikdörtgen 11"/>
          <p:cNvSpPr/>
          <p:nvPr/>
        </p:nvSpPr>
        <p:spPr>
          <a:xfrm>
            <a:off x="2697163" y="3278188"/>
            <a:ext cx="5546725" cy="871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Ek Süre, Durdurma, Yürürlükten Kaldırma, İptal</a:t>
            </a:r>
          </a:p>
        </p:txBody>
      </p:sp>
      <p:sp>
        <p:nvSpPr>
          <p:cNvPr id="13" name="Dikdörtgen 12"/>
          <p:cNvSpPr/>
          <p:nvPr/>
        </p:nvSpPr>
        <p:spPr>
          <a:xfrm>
            <a:off x="2700338" y="4286250"/>
            <a:ext cx="5546725" cy="8715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lstStyle/>
          <a:p>
            <a:pPr fontAlgn="auto">
              <a:spcBef>
                <a:spcPts val="0"/>
              </a:spcBef>
              <a:spcAft>
                <a:spcPts val="0"/>
              </a:spcAft>
              <a:defRPr/>
            </a:pPr>
            <a:r>
              <a:rPr lang="tr-TR" sz="2800" dirty="0">
                <a:solidFill>
                  <a:schemeClr val="bg1">
                    <a:lumMod val="65000"/>
                  </a:schemeClr>
                </a:solidFill>
              </a:rPr>
              <a:t>Kurum Değişikliği ve Hesap Kapatma</a:t>
            </a:r>
          </a:p>
        </p:txBody>
      </p:sp>
      <p:grpSp>
        <p:nvGrpSpPr>
          <p:cNvPr id="14" name="Grup 13"/>
          <p:cNvGrpSpPr/>
          <p:nvPr/>
        </p:nvGrpSpPr>
        <p:grpSpPr>
          <a:xfrm>
            <a:off x="1115616" y="1694619"/>
            <a:ext cx="1512168" cy="936105"/>
            <a:chOff x="0" y="0"/>
            <a:chExt cx="1722431" cy="480005"/>
          </a:xfrm>
          <a:solidFill>
            <a:schemeClr val="accent3"/>
          </a:solidFill>
        </p:grpSpPr>
        <p:sp>
          <p:nvSpPr>
            <p:cNvPr id="15" name="Aynı Yanın Köşesi Yuvarlatılmış Dikdörtgen 14"/>
            <p:cNvSpPr/>
            <p:nvPr/>
          </p:nvSpPr>
          <p:spPr>
            <a:xfrm>
              <a:off x="0" y="0"/>
              <a:ext cx="1722431" cy="480005"/>
            </a:xfrm>
            <a:prstGeom prst="round2SameRect">
              <a:avLst>
                <a:gd name="adj1" fmla="val 16670"/>
                <a:gd name="adj2" fmla="val 0"/>
              </a:avLst>
            </a:prstGeom>
            <a:grp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Aynı Yanın Köşesi Yuvarlatılmış Dikdörtgen 4"/>
            <p:cNvSpPr/>
            <p:nvPr/>
          </p:nvSpPr>
          <p:spPr>
            <a:xfrm>
              <a:off x="23436" y="23436"/>
              <a:ext cx="1675559" cy="456569"/>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fontAlgn="auto">
                <a:lnSpc>
                  <a:spcPct val="90000"/>
                </a:lnSpc>
                <a:spcAft>
                  <a:spcPct val="35000"/>
                </a:spcAft>
                <a:defRPr/>
              </a:pPr>
              <a:r>
                <a:rPr lang="tr-TR" sz="2800" dirty="0"/>
                <a:t>Alper MADEN</a:t>
              </a:r>
            </a:p>
          </p:txBody>
        </p:sp>
      </p:grpSp>
      <p:sp>
        <p:nvSpPr>
          <p:cNvPr id="20" name="Unvan 1"/>
          <p:cNvSpPr>
            <a:spLocks noGrp="1"/>
          </p:cNvSpPr>
          <p:nvPr>
            <p:ph type="title"/>
          </p:nvPr>
        </p:nvSpPr>
        <p:spPr>
          <a:xfrm>
            <a:off x="395288" y="0"/>
            <a:ext cx="7777162" cy="706438"/>
          </a:xfrm>
        </p:spPr>
        <p:txBody>
          <a:bodyPr rtlCol="0"/>
          <a:lstStyle/>
          <a:p>
            <a:pPr fontAlgn="auto">
              <a:spcAft>
                <a:spcPts val="0"/>
              </a:spcAft>
              <a:defRPr/>
            </a:pPr>
            <a:r>
              <a:rPr lang="en-US" dirty="0" smtClean="0">
                <a:latin typeface="+mj-lt"/>
              </a:rPr>
              <a:t>ARDEB</a:t>
            </a:r>
            <a:r>
              <a:rPr lang="tr-TR" dirty="0" smtClean="0">
                <a:latin typeface="+mj-lt"/>
              </a:rPr>
              <a:t> Proje</a:t>
            </a:r>
            <a:r>
              <a:rPr lang="en-US" dirty="0" smtClean="0">
                <a:latin typeface="+mj-lt"/>
              </a:rPr>
              <a:t> </a:t>
            </a:r>
            <a:r>
              <a:rPr lang="tr-TR" dirty="0" smtClean="0">
                <a:latin typeface="+mj-lt"/>
              </a:rPr>
              <a:t>Harcamaları</a:t>
            </a:r>
            <a:r>
              <a:rPr lang="en-US" dirty="0" smtClean="0">
                <a:latin typeface="+mj-lt"/>
              </a:rPr>
              <a:t> </a:t>
            </a:r>
            <a:endParaRPr lang="en-US" dirty="0">
              <a:latin typeface="+mj-lt"/>
            </a:endParaRP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0128B39-39AE-4F26-B8AA-7C51A3F9E444}" type="slidenum">
              <a:rPr lang="en-US">
                <a:solidFill>
                  <a:srgbClr val="898989"/>
                </a:solidFill>
                <a:cs typeface="Arial" charset="0"/>
              </a:rPr>
              <a:pPr fontAlgn="base">
                <a:spcBef>
                  <a:spcPct val="0"/>
                </a:spcBef>
                <a:spcAft>
                  <a:spcPct val="0"/>
                </a:spcAft>
              </a:pPr>
              <a:t>89</a:t>
            </a:fld>
            <a:endParaRPr lang="en-US">
              <a:solidFill>
                <a:srgbClr val="898989"/>
              </a:solidFill>
              <a:cs typeface="Arial" charset="0"/>
            </a:endParaRPr>
          </a:p>
        </p:txBody>
      </p:sp>
      <p:graphicFrame>
        <p:nvGraphicFramePr>
          <p:cNvPr id="5" name="İçerik Yer Tutucusu 17"/>
          <p:cNvGraphicFramePr>
            <a:graphicFrameLocks/>
          </p:cNvGraphicFramePr>
          <p:nvPr/>
        </p:nvGraphicFramePr>
        <p:xfrm>
          <a:off x="1259632" y="1484784"/>
          <a:ext cx="640871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çerik Yer Tutucusu 3"/>
          <p:cNvPicPr>
            <a:picLocks/>
          </p:cNvPicPr>
          <p:nvPr/>
        </p:nvPicPr>
        <p:blipFill>
          <a:blip r:embed="rId7"/>
          <a:stretch>
            <a:fillRect/>
          </a:stretch>
        </p:blipFill>
        <p:spPr>
          <a:xfrm>
            <a:off x="1800225" y="4924425"/>
            <a:ext cx="5219700" cy="1600200"/>
          </a:xfrm>
          <a:prstGeom prst="rect">
            <a:avLst/>
          </a:prstGeom>
          <a:ln w="19050">
            <a:solidFill>
              <a:schemeClr val="accent3"/>
            </a:solidFill>
          </a:ln>
        </p:spPr>
      </p:pic>
      <p:sp>
        <p:nvSpPr>
          <p:cNvPr id="12" name="Unvan 1"/>
          <p:cNvSpPr>
            <a:spLocks noGrp="1"/>
          </p:cNvSpPr>
          <p:nvPr>
            <p:ph type="title"/>
          </p:nvPr>
        </p:nvSpPr>
        <p:spPr>
          <a:xfrm>
            <a:off x="395288" y="0"/>
            <a:ext cx="7777162" cy="706438"/>
          </a:xfrm>
        </p:spPr>
        <p:txBody>
          <a:bodyPr rtlCol="0"/>
          <a:lstStyle/>
          <a:p>
            <a:pPr fontAlgn="auto">
              <a:spcAft>
                <a:spcPts val="0"/>
              </a:spcAft>
              <a:defRPr/>
            </a:pPr>
            <a:r>
              <a:rPr lang="tr-TR" dirty="0" smtClean="0">
                <a:latin typeface="+mj-lt"/>
              </a:rPr>
              <a:t>Fasıl Aktarımı ve Ek Ödenek</a:t>
            </a:r>
            <a:endParaRPr lang="en-US" dirty="0">
              <a:latin typeface="+mj-lt"/>
            </a:endParaRPr>
          </a:p>
        </p:txBody>
      </p:sp>
      <p:sp>
        <p:nvSpPr>
          <p:cNvPr id="13"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b="1" dirty="0">
                <a:latin typeface="+mj-lt"/>
              </a:rPr>
              <a:t>Fasıl aktarımı (1007)</a:t>
            </a:r>
            <a:endParaRPr lang="en-US" b="1" dirty="0">
              <a:latin typeface="+mj-lt"/>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Unvan 1"/>
          <p:cNvSpPr>
            <a:spLocks noGrp="1"/>
          </p:cNvSpPr>
          <p:nvPr>
            <p:ph type="title"/>
          </p:nvPr>
        </p:nvSpPr>
        <p:spPr>
          <a:xfrm>
            <a:off x="468313" y="0"/>
            <a:ext cx="7775575" cy="706438"/>
          </a:xfrm>
        </p:spPr>
        <p:txBody>
          <a:bodyPr/>
          <a:lstStyle/>
          <a:p>
            <a:r>
              <a:rPr lang="tr-TR" smtClean="0"/>
              <a:t>Proje Önerisi Yürürlüğe Alma</a:t>
            </a:r>
            <a:endParaRPr lang="en-US" smtClean="0"/>
          </a:p>
        </p:txBody>
      </p:sp>
      <p:sp>
        <p:nvSpPr>
          <p:cNvPr id="3174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F5D5FD-AB75-4986-8CB0-BD91CC5BDC38}" type="slidenum">
              <a:rPr lang="en-US">
                <a:solidFill>
                  <a:srgbClr val="898989"/>
                </a:solidFill>
                <a:cs typeface="Arial" charset="0"/>
              </a:rPr>
              <a:pPr fontAlgn="base">
                <a:spcBef>
                  <a:spcPct val="0"/>
                </a:spcBef>
                <a:spcAft>
                  <a:spcPct val="0"/>
                </a:spcAft>
              </a:pPr>
              <a:t>9</a:t>
            </a:fld>
            <a:endParaRPr lang="en-US">
              <a:solidFill>
                <a:srgbClr val="898989"/>
              </a:solidFill>
              <a:cs typeface="Arial" charset="0"/>
            </a:endParaRPr>
          </a:p>
        </p:txBody>
      </p:sp>
      <p:sp>
        <p:nvSpPr>
          <p:cNvPr id="5" name="Freeform 4"/>
          <p:cNvSpPr/>
          <p:nvPr/>
        </p:nvSpPr>
        <p:spPr>
          <a:xfrm>
            <a:off x="7004050" y="2517775"/>
            <a:ext cx="1409700" cy="1411288"/>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17178" tIns="216872" rIns="216374" bIns="216871" spcCol="1270" anchor="ctr"/>
          <a:lstStyle/>
          <a:p>
            <a:pPr algn="ctr" defTabSz="533400" fontAlgn="auto">
              <a:lnSpc>
                <a:spcPct val="90000"/>
              </a:lnSpc>
              <a:spcAft>
                <a:spcPct val="35000"/>
              </a:spcAft>
              <a:defRPr/>
            </a:pPr>
            <a:r>
              <a:rPr lang="tr-TR" sz="1200" dirty="0"/>
              <a:t>Sözleşme kopyası PTS üzerinden Proje Yürütücüsüne gönderilir</a:t>
            </a:r>
          </a:p>
        </p:txBody>
      </p:sp>
      <p:sp>
        <p:nvSpPr>
          <p:cNvPr id="6" name="Teardrop 5"/>
          <p:cNvSpPr/>
          <p:nvPr/>
        </p:nvSpPr>
        <p:spPr>
          <a:xfrm rot="2700000">
            <a:off x="5390357" y="2445544"/>
            <a:ext cx="1511300" cy="1512887"/>
          </a:xfrm>
          <a:prstGeom prst="teardrop">
            <a:avLst>
              <a:gd name="adj" fmla="val 100000"/>
            </a:avLst>
          </a:prstGeom>
        </p:spPr>
        <p:style>
          <a:lnRef idx="3">
            <a:schemeClr val="lt1"/>
          </a:lnRef>
          <a:fillRef idx="1">
            <a:schemeClr val="accent2"/>
          </a:fillRef>
          <a:effectRef idx="1">
            <a:schemeClr val="accent2"/>
          </a:effectRef>
          <a:fontRef idx="minor">
            <a:schemeClr val="lt1"/>
          </a:fontRef>
        </p:style>
      </p:sp>
      <p:sp>
        <p:nvSpPr>
          <p:cNvPr id="7" name="Freeform 6"/>
          <p:cNvSpPr/>
          <p:nvPr/>
        </p:nvSpPr>
        <p:spPr>
          <a:xfrm>
            <a:off x="5441950" y="2517775"/>
            <a:ext cx="1411288" cy="1411288"/>
          </a:xfrm>
          <a:custGeom>
            <a:avLst/>
            <a:gdLst>
              <a:gd name="connsiteX0" fmla="*/ 0 w 1411156"/>
              <a:gd name="connsiteY0" fmla="*/ 705578 h 1411155"/>
              <a:gd name="connsiteX1" fmla="*/ 705578 w 1411156"/>
              <a:gd name="connsiteY1" fmla="*/ 0 h 1411155"/>
              <a:gd name="connsiteX2" fmla="*/ 1411156 w 1411156"/>
              <a:gd name="connsiteY2" fmla="*/ 705578 h 1411155"/>
              <a:gd name="connsiteX3" fmla="*/ 705578 w 1411156"/>
              <a:gd name="connsiteY3" fmla="*/ 1411156 h 1411155"/>
              <a:gd name="connsiteX4" fmla="*/ 0 w 1411156"/>
              <a:gd name="connsiteY4" fmla="*/ 705578 h 141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56" h="1411155">
                <a:moveTo>
                  <a:pt x="0" y="705578"/>
                </a:moveTo>
                <a:cubicBezTo>
                  <a:pt x="0" y="315898"/>
                  <a:pt x="315898" y="0"/>
                  <a:pt x="705578" y="0"/>
                </a:cubicBezTo>
                <a:cubicBezTo>
                  <a:pt x="1095258" y="0"/>
                  <a:pt x="1411156" y="315898"/>
                  <a:pt x="1411156" y="705578"/>
                </a:cubicBezTo>
                <a:cubicBezTo>
                  <a:pt x="1411156" y="1095258"/>
                  <a:pt x="1095258" y="1411156"/>
                  <a:pt x="705578" y="1411156"/>
                </a:cubicBezTo>
                <a:cubicBezTo>
                  <a:pt x="315898" y="1411156"/>
                  <a:pt x="0" y="1095258"/>
                  <a:pt x="0" y="705578"/>
                </a:cubicBezTo>
                <a:close/>
              </a:path>
            </a:pathLst>
          </a:custGeom>
        </p:spPr>
        <p:style>
          <a:lnRef idx="2">
            <a:schemeClr val="accent2">
              <a:hueOff val="1170380"/>
              <a:satOff val="-1460"/>
              <a:lumOff val="3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21454" tIns="221952" rIns="222258" bIns="221951" spcCol="1270" anchor="ctr"/>
          <a:lstStyle/>
          <a:p>
            <a:pPr algn="ctr" defTabSz="711200" fontAlgn="auto">
              <a:lnSpc>
                <a:spcPct val="90000"/>
              </a:lnSpc>
              <a:spcAft>
                <a:spcPct val="35000"/>
              </a:spcAft>
              <a:defRPr/>
            </a:pPr>
            <a:r>
              <a:rPr lang="tr-TR" sz="1600" dirty="0"/>
              <a:t>Proje Sözleşmesi imzalanır</a:t>
            </a:r>
          </a:p>
        </p:txBody>
      </p:sp>
      <p:sp>
        <p:nvSpPr>
          <p:cNvPr id="8" name="19 Aşağı Ok"/>
          <p:cNvSpPr/>
          <p:nvPr/>
        </p:nvSpPr>
        <p:spPr>
          <a:xfrm>
            <a:off x="7596336" y="3933056"/>
            <a:ext cx="216024" cy="648072"/>
          </a:xfrm>
          <a:prstGeom prst="downArrow">
            <a:avLst/>
          </a:prstGeom>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0" name="Rectangle 9"/>
          <p:cNvSpPr/>
          <p:nvPr/>
        </p:nvSpPr>
        <p:spPr>
          <a:xfrm>
            <a:off x="2484438" y="1365250"/>
            <a:ext cx="3600450" cy="768350"/>
          </a:xfrm>
          <a:prstGeom prst="rect">
            <a:avLst/>
          </a:prstGeom>
        </p:spPr>
        <p:style>
          <a:lnRef idx="3">
            <a:schemeClr val="lt1"/>
          </a:lnRef>
          <a:fillRef idx="1">
            <a:schemeClr val="accent2"/>
          </a:fillRef>
          <a:effectRef idx="1">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latin typeface="Futura Bk BT" pitchFamily="34" charset="0"/>
              </a:rPr>
              <a:t>MADES</a:t>
            </a:r>
          </a:p>
        </p:txBody>
      </p:sp>
      <p:sp>
        <p:nvSpPr>
          <p:cNvPr id="12" name="Çapraz Köşesi Kesik Dikdörtgen 11"/>
          <p:cNvSpPr/>
          <p:nvPr/>
        </p:nvSpPr>
        <p:spPr>
          <a:xfrm>
            <a:off x="6659563" y="4559300"/>
            <a:ext cx="2089150" cy="1749425"/>
          </a:xfrm>
          <a:prstGeom prst="snip2DiagRect">
            <a:avLst/>
          </a:prstGeom>
        </p:spPr>
        <p:style>
          <a:lnRef idx="1">
            <a:schemeClr val="accent2"/>
          </a:lnRef>
          <a:fillRef idx="2">
            <a:schemeClr val="accent2"/>
          </a:fillRef>
          <a:effectRef idx="1">
            <a:schemeClr val="accent2"/>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3" name="İçerik Yer Tutucusu 2"/>
          <p:cNvSpPr txBox="1">
            <a:spLocks/>
          </p:cNvSpPr>
          <p:nvPr/>
        </p:nvSpPr>
        <p:spPr>
          <a:xfrm>
            <a:off x="6227763" y="4632325"/>
            <a:ext cx="2447925" cy="1655763"/>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auto">
              <a:spcAft>
                <a:spcPts val="0"/>
              </a:spcAft>
              <a:buFont typeface="Arial" pitchFamily="34" charset="0"/>
              <a:buNone/>
              <a:defRPr/>
            </a:pPr>
            <a:r>
              <a:rPr lang="tr-TR" sz="1400" dirty="0">
                <a:latin typeface="+mn-lt"/>
              </a:rPr>
              <a:t>Sözleşme, PTİ Ödeme</a:t>
            </a:r>
          </a:p>
          <a:p>
            <a:pPr marL="457200" lvl="1" indent="0" algn="ctr" fontAlgn="auto">
              <a:spcAft>
                <a:spcPts val="0"/>
              </a:spcAft>
              <a:buFont typeface="Arial" pitchFamily="34" charset="0"/>
              <a:buNone/>
              <a:defRPr/>
            </a:pPr>
            <a:r>
              <a:rPr lang="tr-TR" sz="1400" dirty="0">
                <a:latin typeface="+mn-lt"/>
              </a:rPr>
              <a:t>Planı Tablosu ve Proje</a:t>
            </a:r>
          </a:p>
          <a:p>
            <a:pPr marL="457200" lvl="1" indent="0" algn="ctr" fontAlgn="auto">
              <a:spcAft>
                <a:spcPts val="0"/>
              </a:spcAft>
              <a:buFont typeface="Arial" pitchFamily="34" charset="0"/>
              <a:buNone/>
              <a:defRPr/>
            </a:pPr>
            <a:r>
              <a:rPr lang="tr-TR" sz="1400" dirty="0">
                <a:latin typeface="+mn-lt"/>
              </a:rPr>
              <a:t>Bütçe Tablosu </a:t>
            </a:r>
            <a:r>
              <a:rPr lang="tr-TR" sz="1400" dirty="0" smtClean="0">
                <a:latin typeface="+mn-lt"/>
              </a:rPr>
              <a:t>PTS ’ye</a:t>
            </a:r>
            <a:endParaRPr lang="tr-TR" sz="1400" dirty="0">
              <a:latin typeface="+mn-lt"/>
            </a:endParaRPr>
          </a:p>
          <a:p>
            <a:pPr marL="457200" lvl="1" indent="0" algn="ctr" fontAlgn="auto">
              <a:spcAft>
                <a:spcPts val="0"/>
              </a:spcAft>
              <a:buFont typeface="Arial" pitchFamily="34" charset="0"/>
              <a:buNone/>
              <a:defRPr/>
            </a:pPr>
            <a:r>
              <a:rPr lang="tr-TR" sz="1400" dirty="0">
                <a:latin typeface="+mn-lt"/>
              </a:rPr>
              <a:t>yüklenir ve </a:t>
            </a:r>
          </a:p>
          <a:p>
            <a:pPr marL="457200" lvl="1" indent="0" algn="ctr" fontAlgn="auto">
              <a:spcAft>
                <a:spcPts val="0"/>
              </a:spcAft>
              <a:buFont typeface="Arial" pitchFamily="34" charset="0"/>
              <a:buNone/>
              <a:defRPr/>
            </a:pPr>
            <a:r>
              <a:rPr lang="tr-TR" sz="1400" dirty="0" smtClean="0">
                <a:latin typeface="+mn-lt"/>
              </a:rPr>
              <a:t>Proje yürütücüsüne           e-posta </a:t>
            </a:r>
            <a:r>
              <a:rPr lang="tr-TR" sz="1400" dirty="0">
                <a:latin typeface="+mn-lt"/>
              </a:rPr>
              <a:t>gider</a:t>
            </a:r>
          </a:p>
        </p:txBody>
      </p:sp>
      <p:graphicFrame>
        <p:nvGraphicFramePr>
          <p:cNvPr id="24" name="İçerik Yer Tutucusu 17"/>
          <p:cNvGraphicFramePr>
            <a:graphicFrameLocks/>
          </p:cNvGraphicFramePr>
          <p:nvPr/>
        </p:nvGraphicFramePr>
        <p:xfrm>
          <a:off x="467544" y="2564904"/>
          <a:ext cx="46085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539552" y="1484784"/>
          <a:ext cx="77768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776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23FAAD-9B92-4526-B44C-C85701C0B6E3}" type="slidenum">
              <a:rPr lang="en-US">
                <a:solidFill>
                  <a:srgbClr val="898989"/>
                </a:solidFill>
                <a:cs typeface="Arial" charset="0"/>
              </a:rPr>
              <a:pPr fontAlgn="base">
                <a:spcBef>
                  <a:spcPct val="0"/>
                </a:spcBef>
                <a:spcAft>
                  <a:spcPct val="0"/>
                </a:spcAft>
              </a:pPr>
              <a:t>90</a:t>
            </a:fld>
            <a:endParaRPr lang="en-US">
              <a:solidFill>
                <a:srgbClr val="898989"/>
              </a:solidFill>
              <a:cs typeface="Arial" charset="0"/>
            </a:endParaRPr>
          </a:p>
        </p:txBody>
      </p:sp>
      <p:sp>
        <p:nvSpPr>
          <p:cNvPr id="8" name="Sağ Ok 7"/>
          <p:cNvSpPr/>
          <p:nvPr/>
        </p:nvSpPr>
        <p:spPr>
          <a:xfrm rot="5400000">
            <a:off x="6557963" y="3213100"/>
            <a:ext cx="431800" cy="431800"/>
          </a:xfrm>
          <a:prstGeom prst="rightArrow">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0" name="Sağ Ok 9"/>
          <p:cNvSpPr/>
          <p:nvPr/>
        </p:nvSpPr>
        <p:spPr>
          <a:xfrm rot="5400000">
            <a:off x="2452688" y="3068638"/>
            <a:ext cx="431800" cy="431800"/>
          </a:xfrm>
          <a:prstGeom prst="rightArrow">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2" name="Köşeleri Yuvarlanmış Dikdörtgen Belirtme Çizgisi 11"/>
          <p:cNvSpPr/>
          <p:nvPr/>
        </p:nvSpPr>
        <p:spPr>
          <a:xfrm>
            <a:off x="1192213" y="4948238"/>
            <a:ext cx="2952750" cy="352425"/>
          </a:xfrm>
          <a:prstGeom prst="wedgeRoundRectCallout">
            <a:avLst>
              <a:gd name="adj1" fmla="val -60374"/>
              <a:gd name="adj2" fmla="val -58285"/>
              <a:gd name="adj3" fmla="val 16667"/>
            </a:avLst>
          </a:prstGeom>
          <a:solidFill>
            <a:srgbClr val="7EA03A"/>
          </a:solidFill>
          <a:ln w="19050"/>
        </p:spPr>
        <p:style>
          <a:lnRef idx="3">
            <a:schemeClr val="lt1"/>
          </a:lnRef>
          <a:fillRef idx="1">
            <a:schemeClr val="accent3"/>
          </a:fillRef>
          <a:effectRef idx="1">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17766" name="Dikdörtgen 12"/>
          <p:cNvSpPr>
            <a:spLocks noChangeArrowheads="1"/>
          </p:cNvSpPr>
          <p:nvPr/>
        </p:nvSpPr>
        <p:spPr bwMode="auto">
          <a:xfrm>
            <a:off x="1214438" y="4732338"/>
            <a:ext cx="2909887" cy="568325"/>
          </a:xfrm>
          <a:prstGeom prst="rect">
            <a:avLst/>
          </a:prstGeom>
          <a:noFill/>
          <a:ln w="9525">
            <a:noFill/>
            <a:miter lim="800000"/>
            <a:headEnd/>
            <a:tailEnd/>
          </a:ln>
        </p:spPr>
        <p:txBody>
          <a:bodyPr>
            <a:spAutoFit/>
          </a:bodyPr>
          <a:lstStyle/>
          <a:p>
            <a:pPr algn="ctr"/>
            <a:endParaRPr lang="tr-TR" sz="1500" b="1">
              <a:solidFill>
                <a:schemeClr val="bg1"/>
              </a:solidFill>
              <a:latin typeface="Calibri" pitchFamily="34" charset="0"/>
            </a:endParaRPr>
          </a:p>
          <a:p>
            <a:pPr algn="ctr"/>
            <a:r>
              <a:rPr lang="tr-TR" sz="1600" b="1">
                <a:solidFill>
                  <a:schemeClr val="bg1"/>
                </a:solidFill>
                <a:latin typeface="Calibri" pitchFamily="34" charset="0"/>
              </a:rPr>
              <a:t>%20 den fazla olmaması esastır.</a:t>
            </a:r>
          </a:p>
        </p:txBody>
      </p:sp>
      <p:sp>
        <p:nvSpPr>
          <p:cNvPr id="15" name="Aynı Yanın Köşesi Yuvarlatılmış Dikdörtgen 14"/>
          <p:cNvSpPr/>
          <p:nvPr/>
        </p:nvSpPr>
        <p:spPr>
          <a:xfrm>
            <a:off x="796778" y="5517232"/>
            <a:ext cx="7344816" cy="504056"/>
          </a:xfrm>
          <a:prstGeom prst="round2SameRect">
            <a:avLst/>
          </a:prstGeom>
          <a:solidFill>
            <a:srgbClr val="6A8731"/>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t>TÜR VE NİCELİK AYNI KALMAK KOŞULUYLA</a:t>
            </a:r>
          </a:p>
        </p:txBody>
      </p:sp>
      <p:sp>
        <p:nvSpPr>
          <p:cNvPr id="16"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b="1" smtClean="0">
                <a:latin typeface="+mj-lt"/>
              </a:rPr>
              <a:t>Fasıl aktarımı (1007)</a:t>
            </a:r>
            <a:endParaRPr lang="en-US" b="1" dirty="0">
              <a:latin typeface="+mj-lt"/>
            </a:endParaRPr>
          </a:p>
        </p:txBody>
      </p:sp>
      <p:sp>
        <p:nvSpPr>
          <p:cNvPr id="14" name="Unvan 1"/>
          <p:cNvSpPr>
            <a:spLocks noGrp="1"/>
          </p:cNvSpPr>
          <p:nvPr>
            <p:ph type="title"/>
          </p:nvPr>
        </p:nvSpPr>
        <p:spPr>
          <a:xfrm>
            <a:off x="395288" y="0"/>
            <a:ext cx="7777162" cy="706438"/>
          </a:xfrm>
        </p:spPr>
        <p:txBody>
          <a:bodyPr rtlCol="0"/>
          <a:lstStyle/>
          <a:p>
            <a:pPr fontAlgn="auto">
              <a:spcAft>
                <a:spcPts val="0"/>
              </a:spcAft>
              <a:defRPr/>
            </a:pPr>
            <a:r>
              <a:rPr lang="tr-TR" dirty="0" smtClean="0">
                <a:latin typeface="+mj-lt"/>
              </a:rPr>
              <a:t>Fasıl Aktarımı ve Ek Ödenek</a:t>
            </a:r>
            <a:endParaRPr lang="en-US" dirty="0">
              <a:latin typeface="+mj-lt"/>
            </a:endParaRPr>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539552" y="1628801"/>
          <a:ext cx="7776864" cy="439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878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12B3A6-A804-4CCF-9994-7A1783839583}" type="slidenum">
              <a:rPr lang="en-US">
                <a:solidFill>
                  <a:srgbClr val="898989"/>
                </a:solidFill>
                <a:cs typeface="Arial" charset="0"/>
              </a:rPr>
              <a:pPr fontAlgn="base">
                <a:spcBef>
                  <a:spcPct val="0"/>
                </a:spcBef>
                <a:spcAft>
                  <a:spcPct val="0"/>
                </a:spcAft>
              </a:pPr>
              <a:t>91</a:t>
            </a:fld>
            <a:endParaRPr lang="en-US">
              <a:solidFill>
                <a:srgbClr val="898989"/>
              </a:solidFill>
              <a:cs typeface="Arial" charset="0"/>
            </a:endParaRPr>
          </a:p>
        </p:txBody>
      </p:sp>
      <p:sp>
        <p:nvSpPr>
          <p:cNvPr id="8" name="Sağ Ok 7"/>
          <p:cNvSpPr/>
          <p:nvPr/>
        </p:nvSpPr>
        <p:spPr>
          <a:xfrm rot="5400000">
            <a:off x="6553200" y="3681413"/>
            <a:ext cx="358775" cy="431800"/>
          </a:xfrm>
          <a:prstGeom prst="rightArrow">
            <a:avLst>
              <a:gd name="adj1" fmla="val 50000"/>
              <a:gd name="adj2" fmla="val 45497"/>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0" name="Sağ Ok 9"/>
          <p:cNvSpPr/>
          <p:nvPr/>
        </p:nvSpPr>
        <p:spPr>
          <a:xfrm rot="5400000">
            <a:off x="2489200" y="3105151"/>
            <a:ext cx="358775" cy="431800"/>
          </a:xfrm>
          <a:prstGeom prst="rightArrow">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5" name="Aynı Yanın Köşesi Yuvarlatılmış Dikdörtgen 14"/>
          <p:cNvSpPr/>
          <p:nvPr/>
        </p:nvSpPr>
        <p:spPr>
          <a:xfrm>
            <a:off x="796778" y="5229200"/>
            <a:ext cx="7344816" cy="504056"/>
          </a:xfrm>
          <a:prstGeom prst="round2SameRect">
            <a:avLst/>
          </a:prstGeom>
          <a:solidFill>
            <a:srgbClr val="6A8731"/>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t>TÜR VE NİCELİK AYNI KALMAK KOŞULUYLA</a:t>
            </a:r>
          </a:p>
        </p:txBody>
      </p:sp>
      <p:sp>
        <p:nvSpPr>
          <p:cNvPr id="16"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b="1" smtClean="0">
                <a:latin typeface="+mj-lt"/>
              </a:rPr>
              <a:t>Fasıl aktarımı (1007)</a:t>
            </a:r>
            <a:endParaRPr lang="en-US" b="1" dirty="0">
              <a:latin typeface="+mj-lt"/>
            </a:endParaRPr>
          </a:p>
        </p:txBody>
      </p:sp>
      <p:sp>
        <p:nvSpPr>
          <p:cNvPr id="11" name="Unvan 1"/>
          <p:cNvSpPr>
            <a:spLocks noGrp="1"/>
          </p:cNvSpPr>
          <p:nvPr>
            <p:ph type="title"/>
          </p:nvPr>
        </p:nvSpPr>
        <p:spPr>
          <a:xfrm>
            <a:off x="395288" y="0"/>
            <a:ext cx="7777162" cy="706438"/>
          </a:xfrm>
        </p:spPr>
        <p:txBody>
          <a:bodyPr rtlCol="0"/>
          <a:lstStyle/>
          <a:p>
            <a:pPr fontAlgn="auto">
              <a:spcAft>
                <a:spcPts val="0"/>
              </a:spcAft>
              <a:defRPr/>
            </a:pPr>
            <a:r>
              <a:rPr lang="tr-TR" dirty="0" smtClean="0">
                <a:latin typeface="+mj-lt"/>
              </a:rPr>
              <a:t>Fasıl Aktarımı ve Ek Ödenek</a:t>
            </a:r>
            <a:endParaRPr lang="en-US" dirty="0">
              <a:latin typeface="+mj-lt"/>
            </a:endParaRP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539552" y="1628801"/>
          <a:ext cx="7776864" cy="439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81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DD70DA-548A-4A9F-8E43-F3965FDDDBDF}" type="slidenum">
              <a:rPr lang="en-US">
                <a:solidFill>
                  <a:srgbClr val="898989"/>
                </a:solidFill>
                <a:cs typeface="Arial" charset="0"/>
              </a:rPr>
              <a:pPr fontAlgn="base">
                <a:spcBef>
                  <a:spcPct val="0"/>
                </a:spcBef>
                <a:spcAft>
                  <a:spcPct val="0"/>
                </a:spcAft>
              </a:pPr>
              <a:t>92</a:t>
            </a:fld>
            <a:endParaRPr lang="en-US">
              <a:solidFill>
                <a:srgbClr val="898989"/>
              </a:solidFill>
              <a:cs typeface="Arial" charset="0"/>
            </a:endParaRPr>
          </a:p>
        </p:txBody>
      </p:sp>
      <p:sp>
        <p:nvSpPr>
          <p:cNvPr id="8" name="Sağ Ok 7"/>
          <p:cNvSpPr/>
          <p:nvPr/>
        </p:nvSpPr>
        <p:spPr>
          <a:xfrm rot="5400000">
            <a:off x="6553200" y="3681413"/>
            <a:ext cx="358775" cy="431800"/>
          </a:xfrm>
          <a:prstGeom prst="rightArrow">
            <a:avLst>
              <a:gd name="adj1" fmla="val 50000"/>
              <a:gd name="adj2" fmla="val 45497"/>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0" name="Sağ Ok 9"/>
          <p:cNvSpPr/>
          <p:nvPr/>
        </p:nvSpPr>
        <p:spPr>
          <a:xfrm rot="5400000">
            <a:off x="2489200" y="3105151"/>
            <a:ext cx="358775" cy="431800"/>
          </a:xfrm>
          <a:prstGeom prst="rightArrow">
            <a:avLst/>
          </a:prstGeom>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5" name="Aynı Yanın Köşesi Yuvarlatılmış Dikdörtgen 14"/>
          <p:cNvSpPr/>
          <p:nvPr/>
        </p:nvSpPr>
        <p:spPr>
          <a:xfrm>
            <a:off x="796778" y="5229200"/>
            <a:ext cx="7344816" cy="504056"/>
          </a:xfrm>
          <a:prstGeom prst="round2SameRect">
            <a:avLst/>
          </a:prstGeom>
          <a:solidFill>
            <a:srgbClr val="6A8731"/>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fontAlgn="auto">
              <a:spcBef>
                <a:spcPts val="0"/>
              </a:spcBef>
              <a:spcAft>
                <a:spcPts val="0"/>
              </a:spcAft>
              <a:defRPr/>
            </a:pPr>
            <a:r>
              <a:rPr lang="tr-TR" sz="2000" b="1" dirty="0"/>
              <a:t>TÜR VE NİCELİK AYNI KALMAK KOŞULUYLA</a:t>
            </a:r>
          </a:p>
        </p:txBody>
      </p:sp>
      <p:sp>
        <p:nvSpPr>
          <p:cNvPr id="16"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b="1" smtClean="0">
                <a:latin typeface="+mj-lt"/>
              </a:rPr>
              <a:t>Fasıl aktarımı (1007)</a:t>
            </a:r>
            <a:endParaRPr lang="en-US" b="1" dirty="0">
              <a:latin typeface="+mj-lt"/>
            </a:endParaRPr>
          </a:p>
        </p:txBody>
      </p:sp>
      <p:sp>
        <p:nvSpPr>
          <p:cNvPr id="17"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CAFED32-1F9F-4D0E-9612-75723E537CD9}" type="slidenum">
              <a:rPr lang="en-US">
                <a:solidFill>
                  <a:srgbClr val="898989"/>
                </a:solidFill>
                <a:cs typeface="Arial" charset="0"/>
              </a:rPr>
              <a:pPr fontAlgn="base">
                <a:spcBef>
                  <a:spcPct val="0"/>
                </a:spcBef>
                <a:spcAft>
                  <a:spcPct val="0"/>
                </a:spcAft>
              </a:pPr>
              <a:t>93</a:t>
            </a:fld>
            <a:endParaRPr lang="en-US">
              <a:solidFill>
                <a:srgbClr val="898989"/>
              </a:solidFill>
              <a:cs typeface="Arial" charset="0"/>
            </a:endParaRPr>
          </a:p>
        </p:txBody>
      </p:sp>
      <p:sp>
        <p:nvSpPr>
          <p:cNvPr id="12"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13"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b="1" dirty="0">
                <a:latin typeface="+mj-lt"/>
              </a:rPr>
              <a:t>Fasıl aktarımı (1007)</a:t>
            </a:r>
            <a:endParaRPr lang="en-US" b="1" dirty="0">
              <a:latin typeface="+mj-lt"/>
            </a:endParaRPr>
          </a:p>
        </p:txBody>
      </p:sp>
      <p:graphicFrame>
        <p:nvGraphicFramePr>
          <p:cNvPr id="5" name="İçerik Yer Tutucusu 4"/>
          <p:cNvGraphicFramePr>
            <a:graphicFrameLocks/>
          </p:cNvGraphicFramePr>
          <p:nvPr/>
        </p:nvGraphicFramePr>
        <p:xfrm>
          <a:off x="899592" y="1700808"/>
          <a:ext cx="691276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156325" y="2565400"/>
            <a:ext cx="1871663" cy="1584325"/>
          </a:xfrm>
          <a:prstGeom prst="ellipse">
            <a:avLst/>
          </a:prstGeom>
        </p:spPr>
        <p:style>
          <a:lnRef idx="2">
            <a:schemeClr val="accent3"/>
          </a:lnRef>
          <a:fillRef idx="1">
            <a:schemeClr val="lt1"/>
          </a:fillRef>
          <a:effectRef idx="0">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7" name="İçerik Yer Tutucusu 2"/>
          <p:cNvSpPr txBox="1">
            <a:spLocks/>
          </p:cNvSpPr>
          <p:nvPr/>
        </p:nvSpPr>
        <p:spPr>
          <a:xfrm>
            <a:off x="6156325" y="2924175"/>
            <a:ext cx="1871663" cy="936625"/>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tr-TR" sz="1800" b="1" dirty="0">
                <a:latin typeface="+mn-lt"/>
              </a:rPr>
              <a:t>Grup onayı  </a:t>
            </a:r>
            <a:r>
              <a:rPr lang="tr-TR" sz="1800" b="1" dirty="0" smtClean="0">
                <a:latin typeface="+mn-lt"/>
              </a:rPr>
              <a:t>alınması </a:t>
            </a:r>
            <a:r>
              <a:rPr lang="tr-TR" sz="1800" b="1" dirty="0">
                <a:latin typeface="+mn-lt"/>
              </a:rPr>
              <a:t>gereken durumlar</a:t>
            </a:r>
            <a:endParaRPr lang="en-US" sz="1800" b="1" dirty="0">
              <a:latin typeface="+mn-lt"/>
            </a:endParaRPr>
          </a:p>
        </p:txBody>
      </p:sp>
      <p:pic>
        <p:nvPicPr>
          <p:cNvPr id="2052" name="Picture 4" descr="http://www.ucalgary.ca/icancontrolasthma/files/icancontrolasthma/images/Checklist%20image.jpg"/>
          <p:cNvPicPr>
            <a:picLocks noChangeAspect="1" noChangeArrowheads="1"/>
          </p:cNvPicPr>
          <p:nvPr/>
        </p:nvPicPr>
        <p:blipFill>
          <a:blip r:embed="rId7">
            <a:extLst/>
          </a:blip>
          <a:srcRect/>
          <a:stretch>
            <a:fillRect/>
          </a:stretch>
        </p:blipFill>
        <p:spPr bwMode="auto">
          <a:xfrm>
            <a:off x="6156176" y="4221088"/>
            <a:ext cx="1720999" cy="1716040"/>
          </a:xfrm>
          <a:prstGeom prst="rect">
            <a:avLst/>
          </a:prstGeom>
          <a:ln w="28575" cap="rnd">
            <a:solidFill>
              <a:srgbClr val="8FB24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59FB889-5933-4855-A4D2-B1CE40C0C912}" type="slidenum">
              <a:rPr lang="en-US">
                <a:solidFill>
                  <a:srgbClr val="898989"/>
                </a:solidFill>
                <a:cs typeface="Arial" charset="0"/>
              </a:rPr>
              <a:pPr fontAlgn="base">
                <a:spcBef>
                  <a:spcPct val="0"/>
                </a:spcBef>
                <a:spcAft>
                  <a:spcPct val="0"/>
                </a:spcAft>
              </a:pPr>
              <a:t>94</a:t>
            </a:fld>
            <a:endParaRPr lang="en-US">
              <a:solidFill>
                <a:srgbClr val="898989"/>
              </a:solidFill>
              <a:cs typeface="Arial" charset="0"/>
            </a:endParaRPr>
          </a:p>
        </p:txBody>
      </p:sp>
      <p:sp>
        <p:nvSpPr>
          <p:cNvPr id="12"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13"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b="1" dirty="0">
                <a:latin typeface="+mj-lt"/>
              </a:rPr>
              <a:t>Fasıl aktarımı (1007)</a:t>
            </a:r>
            <a:endParaRPr lang="en-US" b="1" dirty="0">
              <a:latin typeface="+mj-lt"/>
            </a:endParaRPr>
          </a:p>
        </p:txBody>
      </p:sp>
      <p:graphicFrame>
        <p:nvGraphicFramePr>
          <p:cNvPr id="5" name="İçerik Yer Tutucusu 3"/>
          <p:cNvGraphicFramePr>
            <a:graphicFrameLocks/>
          </p:cNvGraphicFramePr>
          <p:nvPr/>
        </p:nvGraphicFramePr>
        <p:xfrm>
          <a:off x="899592" y="2997174"/>
          <a:ext cx="741682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kış Çizelgesi: Sonlandırıcı 5"/>
          <p:cNvSpPr/>
          <p:nvPr/>
        </p:nvSpPr>
        <p:spPr>
          <a:xfrm>
            <a:off x="1043608" y="3104036"/>
            <a:ext cx="4104456" cy="829242"/>
          </a:xfrm>
          <a:prstGeom prst="flowChartTerminator">
            <a:avLst/>
          </a:prstGeom>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fontAlgn="auto">
              <a:spcBef>
                <a:spcPts val="0"/>
              </a:spcBef>
              <a:spcAft>
                <a:spcPts val="0"/>
              </a:spcAft>
              <a:defRPr/>
            </a:pPr>
            <a:r>
              <a:rPr lang="tr-TR" sz="1600" dirty="0"/>
              <a:t>Aktarım oranının %20’yi aşması ve/veya 1. düzeyler arasında olması durumunda</a:t>
            </a:r>
          </a:p>
        </p:txBody>
      </p:sp>
      <p:sp>
        <p:nvSpPr>
          <p:cNvPr id="10" name="Sağ Ok 9"/>
          <p:cNvSpPr/>
          <p:nvPr/>
        </p:nvSpPr>
        <p:spPr>
          <a:xfrm rot="5400000">
            <a:off x="2915443" y="3898107"/>
            <a:ext cx="360363" cy="431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5" name="10-Noktalı Yıldız 14"/>
          <p:cNvSpPr/>
          <p:nvPr/>
        </p:nvSpPr>
        <p:spPr>
          <a:xfrm>
            <a:off x="1835150" y="1628775"/>
            <a:ext cx="2449513" cy="1512888"/>
          </a:xfrm>
          <a:prstGeom prst="star10">
            <a:avLst/>
          </a:prstGeom>
        </p:spPr>
        <p:style>
          <a:lnRef idx="3">
            <a:schemeClr val="lt1"/>
          </a:lnRef>
          <a:fillRef idx="1">
            <a:schemeClr val="accent3"/>
          </a:fillRef>
          <a:effectRef idx="1">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en-US" b="1" dirty="0">
              <a:latin typeface="Futura Bk BT" pitchFamily="34" charset="0"/>
            </a:endParaRPr>
          </a:p>
        </p:txBody>
      </p:sp>
      <p:sp>
        <p:nvSpPr>
          <p:cNvPr id="121866" name="Dikdörtgen 15"/>
          <p:cNvSpPr>
            <a:spLocks noChangeArrowheads="1"/>
          </p:cNvSpPr>
          <p:nvPr/>
        </p:nvSpPr>
        <p:spPr bwMode="auto">
          <a:xfrm>
            <a:off x="2035175" y="1898650"/>
            <a:ext cx="1997075" cy="1016000"/>
          </a:xfrm>
          <a:prstGeom prst="rect">
            <a:avLst/>
          </a:prstGeom>
          <a:noFill/>
          <a:ln w="9525">
            <a:noFill/>
            <a:miter lim="800000"/>
            <a:headEnd/>
            <a:tailEnd/>
          </a:ln>
        </p:spPr>
        <p:txBody>
          <a:bodyPr>
            <a:spAutoFit/>
          </a:bodyPr>
          <a:lstStyle/>
          <a:p>
            <a:pPr algn="ctr"/>
            <a:r>
              <a:rPr lang="tr-TR" sz="1500" b="1">
                <a:latin typeface="Calibri" pitchFamily="34" charset="0"/>
              </a:rPr>
              <a:t>Tür ve nicelik değişikliğinin olduğu veya olmadığı </a:t>
            </a:r>
            <a:r>
              <a:rPr lang="tr-TR" sz="1500" b="1" u="sng">
                <a:latin typeface="Calibri" pitchFamily="34" charset="0"/>
              </a:rPr>
              <a:t>her iki durum için de</a:t>
            </a:r>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05CEDD-AAF4-4B0D-8CBE-E5EF4DAE7101}" type="slidenum">
              <a:rPr lang="en-US">
                <a:solidFill>
                  <a:srgbClr val="898989"/>
                </a:solidFill>
                <a:cs typeface="Arial" charset="0"/>
              </a:rPr>
              <a:pPr fontAlgn="base">
                <a:spcBef>
                  <a:spcPct val="0"/>
                </a:spcBef>
                <a:spcAft>
                  <a:spcPct val="0"/>
                </a:spcAft>
              </a:pPr>
              <a:t>95</a:t>
            </a:fld>
            <a:endParaRPr lang="en-US">
              <a:solidFill>
                <a:srgbClr val="898989"/>
              </a:solidFill>
              <a:cs typeface="Arial" charset="0"/>
            </a:endParaRPr>
          </a:p>
        </p:txBody>
      </p:sp>
      <p:sp>
        <p:nvSpPr>
          <p:cNvPr id="5"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7"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b="1" dirty="0">
                <a:latin typeface="+mj-lt"/>
              </a:rPr>
              <a:t>Fasıl aktarımı (1007)</a:t>
            </a:r>
            <a:endParaRPr lang="en-US" b="1" dirty="0">
              <a:latin typeface="+mj-lt"/>
            </a:endParaRPr>
          </a:p>
        </p:txBody>
      </p:sp>
      <p:graphicFrame>
        <p:nvGraphicFramePr>
          <p:cNvPr id="8" name="Tablo 7"/>
          <p:cNvGraphicFramePr>
            <a:graphicFrameLocks noGrp="1"/>
          </p:cNvGraphicFramePr>
          <p:nvPr/>
        </p:nvGraphicFramePr>
        <p:xfrm>
          <a:off x="1500336" y="2708920"/>
          <a:ext cx="6096000" cy="185420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2032000"/>
                <a:gridCol w="2032000"/>
                <a:gridCol w="2032000"/>
              </a:tblGrid>
              <a:tr h="370840">
                <a:tc>
                  <a:txBody>
                    <a:bodyPr/>
                    <a:lstStyle/>
                    <a:p>
                      <a:r>
                        <a:rPr lang="tr-TR" dirty="0" smtClean="0"/>
                        <a:t>PROJE NO</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tr-TR" sz="1800" kern="1200" dirty="0" smtClean="0"/>
                        <a:t>109G075’DEN</a:t>
                      </a:r>
                      <a:endParaRPr lang="tr-TR" sz="18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tr-TR" sz="1800" kern="1200" dirty="0" smtClean="0"/>
                        <a:t>109G110’A</a:t>
                      </a:r>
                      <a:endParaRPr lang="tr-TR" sz="18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algn="l" defTabSz="914400" rtl="0" eaLnBrk="1" latinLnBrk="0" hangingPunct="1"/>
                      <a:r>
                        <a:rPr lang="tr-TR" sz="1800" kern="1200" dirty="0" smtClean="0"/>
                        <a:t>DÖNEM</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2013/2</a:t>
                      </a:r>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2014/1</a:t>
                      </a:r>
                      <a:endParaRPr lang="tr-T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algn="l" defTabSz="914400" rtl="0" eaLnBrk="1" latinLnBrk="0" hangingPunct="1"/>
                      <a:r>
                        <a:rPr lang="tr-TR" sz="1800" kern="1200" dirty="0" smtClean="0"/>
                        <a:t>FASIL</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06.1.2.04</a:t>
                      </a:r>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03.3.1.01</a:t>
                      </a:r>
                      <a:endParaRPr lang="tr-T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algn="l" defTabSz="914400" rtl="0" eaLnBrk="1" latinLnBrk="0" hangingPunct="1"/>
                      <a:r>
                        <a:rPr lang="tr-TR" sz="1800" kern="1200" dirty="0" smtClean="0"/>
                        <a:t>TUTAR</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130.000,00 TL</a:t>
                      </a:r>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130.000,00 TL</a:t>
                      </a:r>
                      <a:endParaRPr lang="tr-T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tr-TR" sz="1800" kern="1200" dirty="0" smtClean="0"/>
                        <a:t>GEREKÇE</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a:t>
                      </a:r>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dirty="0" smtClean="0"/>
                        <a:t>---</a:t>
                      </a:r>
                      <a:endParaRPr lang="tr-T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Akış Çizelgesi: Önceden Tanımlı İşlem 2"/>
          <p:cNvSpPr/>
          <p:nvPr/>
        </p:nvSpPr>
        <p:spPr>
          <a:xfrm>
            <a:off x="2339975" y="2060575"/>
            <a:ext cx="4392613" cy="431800"/>
          </a:xfrm>
          <a:prstGeom prst="flowChartPredefinedProcess">
            <a:avLst/>
          </a:prstGeom>
        </p:spPr>
        <p:style>
          <a:lnRef idx="2">
            <a:schemeClr val="accent3">
              <a:shade val="50000"/>
            </a:schemeClr>
          </a:lnRef>
          <a:fillRef idx="1">
            <a:schemeClr val="accent3"/>
          </a:fillRef>
          <a:effectRef idx="0">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sz="2000" b="1" dirty="0"/>
              <a:t>Projeler arası fasıl aktarımı </a:t>
            </a:r>
            <a:endParaRPr lang="tr-TR" sz="2000" b="1" dirty="0">
              <a:latin typeface="Futura Bk BT" pitchFamily="34" charset="0"/>
            </a:endParaRPr>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ayt Numarası Yer Tutucusu 3"/>
          <p:cNvSpPr>
            <a:spLocks noGrp="1"/>
          </p:cNvSpPr>
          <p:nvPr>
            <p:ph type="sldNum" sz="quarter" idx="12"/>
          </p:nvPr>
        </p:nvSpPr>
        <p:spPr bwMode="auto">
          <a:xfrm>
            <a:off x="6624638" y="651986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E5C38A-C2D9-4A86-AEA5-4864A384923E}" type="slidenum">
              <a:rPr lang="en-US">
                <a:solidFill>
                  <a:srgbClr val="898989"/>
                </a:solidFill>
                <a:cs typeface="Arial" charset="0"/>
              </a:rPr>
              <a:pPr fontAlgn="base">
                <a:spcBef>
                  <a:spcPct val="0"/>
                </a:spcBef>
                <a:spcAft>
                  <a:spcPct val="0"/>
                </a:spcAft>
              </a:pPr>
              <a:t>96</a:t>
            </a:fld>
            <a:endParaRPr lang="en-US">
              <a:solidFill>
                <a:srgbClr val="898989"/>
              </a:solidFill>
              <a:cs typeface="Arial" charset="0"/>
            </a:endParaRPr>
          </a:p>
        </p:txBody>
      </p:sp>
      <p:sp>
        <p:nvSpPr>
          <p:cNvPr id="12"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13"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b="1" dirty="0">
                <a:latin typeface="+mj-lt"/>
              </a:rPr>
              <a:t>Fasıl aktarımı (1007)</a:t>
            </a:r>
            <a:endParaRPr lang="en-US" b="1" dirty="0">
              <a:latin typeface="+mj-lt"/>
            </a:endParaRPr>
          </a:p>
        </p:txBody>
      </p:sp>
      <p:graphicFrame>
        <p:nvGraphicFramePr>
          <p:cNvPr id="11" name="İçerik Yer Tutucusu 4"/>
          <p:cNvGraphicFramePr>
            <a:graphicFrameLocks/>
          </p:cNvGraphicFramePr>
          <p:nvPr/>
        </p:nvGraphicFramePr>
        <p:xfrm>
          <a:off x="-756592" y="1412776"/>
          <a:ext cx="7776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nvGraphicFramePr>
        <p:xfrm>
          <a:off x="6277908" y="2564903"/>
          <a:ext cx="2880320" cy="2016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ağ Ok 7"/>
          <p:cNvSpPr/>
          <p:nvPr/>
        </p:nvSpPr>
        <p:spPr>
          <a:xfrm>
            <a:off x="5892800" y="3357563"/>
            <a:ext cx="360363" cy="431800"/>
          </a:xfrm>
          <a:prstGeom prst="rightArrow">
            <a:avLst>
              <a:gd name="adj1" fmla="val 36491"/>
              <a:gd name="adj2" fmla="val 49999"/>
            </a:avLst>
          </a:prstGeom>
          <a:solidFill>
            <a:srgbClr val="BDD292"/>
          </a:solidFill>
          <a:ln w="19050">
            <a:solidFill>
              <a:schemeClr val="accent3">
                <a:lumMod val="50000"/>
              </a:schemeClr>
            </a:solidFill>
          </a:ln>
        </p:spPr>
        <p:style>
          <a:lnRef idx="1">
            <a:schemeClr val="dk1"/>
          </a:lnRef>
          <a:fillRef idx="2">
            <a:schemeClr val="dk1"/>
          </a:fillRef>
          <a:effectRef idx="1">
            <a:schemeClr val="dk1"/>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nvPr>
        </p:nvGraphicFramePr>
        <p:xfrm>
          <a:off x="1322636" y="1645636"/>
          <a:ext cx="7025977" cy="4140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493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5A20D-C871-4918-A778-A4C34D1F724F}" type="slidenum">
              <a:rPr lang="en-US">
                <a:solidFill>
                  <a:srgbClr val="898989"/>
                </a:solidFill>
                <a:cs typeface="Arial" charset="0"/>
              </a:rPr>
              <a:pPr fontAlgn="base">
                <a:spcBef>
                  <a:spcPct val="0"/>
                </a:spcBef>
                <a:spcAft>
                  <a:spcPct val="0"/>
                </a:spcAft>
              </a:pPr>
              <a:t>97</a:t>
            </a:fld>
            <a:endParaRPr lang="en-US">
              <a:solidFill>
                <a:srgbClr val="898989"/>
              </a:solidFill>
              <a:cs typeface="Arial" charset="0"/>
            </a:endParaRPr>
          </a:p>
        </p:txBody>
      </p:sp>
      <p:sp>
        <p:nvSpPr>
          <p:cNvPr id="8"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9"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smtClean="0">
                <a:latin typeface="+mn-lt"/>
              </a:rPr>
              <a:t>Fasıl aktarımı (1007) (Personel Kalemi)</a:t>
            </a:r>
            <a:endParaRPr lang="en-US" sz="2600" b="1" dirty="0">
              <a:latin typeface="+mn-lt"/>
            </a:endParaRPr>
          </a:p>
        </p:txBody>
      </p:sp>
      <p:sp>
        <p:nvSpPr>
          <p:cNvPr id="13" name="Dikdörtgen 12"/>
          <p:cNvSpPr/>
          <p:nvPr/>
        </p:nvSpPr>
        <p:spPr>
          <a:xfrm>
            <a:off x="539552" y="5805264"/>
            <a:ext cx="8031411" cy="576064"/>
          </a:xfrm>
          <a:prstGeom prst="rect">
            <a:avLst/>
          </a:prstGeom>
          <a:gradFill>
            <a:gsLst>
              <a:gs pos="0">
                <a:srgbClr val="6B883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sz="1600" b="1" dirty="0">
              <a:solidFill>
                <a:schemeClr val="accent3"/>
              </a:solidFill>
            </a:endParaRPr>
          </a:p>
        </p:txBody>
      </p:sp>
      <p:sp>
        <p:nvSpPr>
          <p:cNvPr id="14" name="Patlama 1 13"/>
          <p:cNvSpPr/>
          <p:nvPr/>
        </p:nvSpPr>
        <p:spPr>
          <a:xfrm>
            <a:off x="8388350" y="5516563"/>
            <a:ext cx="431800" cy="468312"/>
          </a:xfrm>
          <a:prstGeom prst="irregularSeal1">
            <a:avLst/>
          </a:prstGeom>
        </p:spPr>
        <p:style>
          <a:lnRef idx="1">
            <a:schemeClr val="accent3"/>
          </a:lnRef>
          <a:fillRef idx="2">
            <a:schemeClr val="accent3"/>
          </a:fillRef>
          <a:effectRef idx="1">
            <a:schemeClr val="accent3"/>
          </a:effectRef>
          <a:fontRef idx="minor">
            <a:schemeClr val="dk1"/>
          </a:fontRef>
        </p:style>
        <p:txBody>
          <a:bodyPr lIns="216354" tIns="189034" rIns="216354" bIns="189034" spcCol="1270" anchor="ctr"/>
          <a:lstStyle/>
          <a:p>
            <a:pPr algn="ctr" defTabSz="711200" fontAlgn="auto">
              <a:lnSpc>
                <a:spcPct val="90000"/>
              </a:lnSpc>
              <a:spcAft>
                <a:spcPct val="35000"/>
              </a:spcAft>
              <a:defRPr/>
            </a:pPr>
            <a:endParaRPr lang="tr-TR" b="1" dirty="0">
              <a:latin typeface="Futura Bk BT" pitchFamily="34" charset="0"/>
            </a:endParaRPr>
          </a:p>
        </p:txBody>
      </p:sp>
      <p:sp>
        <p:nvSpPr>
          <p:cNvPr id="15" name="İçerik Yer Tutucusu 2"/>
          <p:cNvSpPr txBox="1">
            <a:spLocks/>
          </p:cNvSpPr>
          <p:nvPr/>
        </p:nvSpPr>
        <p:spPr>
          <a:xfrm>
            <a:off x="611188" y="5805488"/>
            <a:ext cx="8137525" cy="538162"/>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1600" b="1" dirty="0">
                <a:solidFill>
                  <a:schemeClr val="bg1"/>
                </a:solidFill>
                <a:latin typeface="+mn-lt"/>
              </a:rPr>
              <a:t>Personel kaleminde proje izleme sürecinde oluşabilecek personel </a:t>
            </a:r>
            <a:r>
              <a:rPr lang="tr-TR" sz="1600" b="1" dirty="0" smtClean="0">
                <a:solidFill>
                  <a:schemeClr val="bg1"/>
                </a:solidFill>
                <a:latin typeface="+mn-lt"/>
              </a:rPr>
              <a:t>sayısı, </a:t>
            </a:r>
            <a:r>
              <a:rPr lang="tr-TR" sz="1600" b="1" dirty="0">
                <a:solidFill>
                  <a:schemeClr val="bg1"/>
                </a:solidFill>
                <a:latin typeface="+mn-lt"/>
              </a:rPr>
              <a:t>adam*ay miktarı ve nitelik değişikliği </a:t>
            </a:r>
            <a:r>
              <a:rPr lang="tr-TR" sz="1600" b="1" dirty="0" smtClean="0">
                <a:solidFill>
                  <a:schemeClr val="bg1"/>
                </a:solidFill>
                <a:latin typeface="+mn-lt"/>
              </a:rPr>
              <a:t>için </a:t>
            </a:r>
            <a:r>
              <a:rPr lang="tr-TR" sz="1600" b="1" dirty="0">
                <a:solidFill>
                  <a:schemeClr val="bg1"/>
                </a:solidFill>
                <a:latin typeface="+mn-lt"/>
              </a:rPr>
              <a:t>Grup onayı alınması </a:t>
            </a:r>
            <a:r>
              <a:rPr lang="tr-TR" sz="1600" b="1" dirty="0" smtClean="0">
                <a:solidFill>
                  <a:schemeClr val="bg1"/>
                </a:solidFill>
                <a:latin typeface="+mn-lt"/>
              </a:rPr>
              <a:t>şarttır.</a:t>
            </a:r>
            <a:endParaRPr lang="tr-TR" sz="1600" b="1" dirty="0">
              <a:solidFill>
                <a:schemeClr val="bg1"/>
              </a:solidFill>
              <a:latin typeface="+mn-lt"/>
            </a:endParaRPr>
          </a:p>
        </p:txBody>
      </p:sp>
      <p:sp>
        <p:nvSpPr>
          <p:cNvPr id="3" name="Yuvarlatılmış Dikdörtgen 2"/>
          <p:cNvSpPr/>
          <p:nvPr/>
        </p:nvSpPr>
        <p:spPr>
          <a:xfrm>
            <a:off x="900113" y="1844675"/>
            <a:ext cx="2376487" cy="3384550"/>
          </a:xfrm>
          <a:prstGeom prst="roundRect">
            <a:avLst/>
          </a:prstGeom>
        </p:spPr>
        <p:style>
          <a:lnRef idx="3">
            <a:schemeClr val="lt1"/>
          </a:lnRef>
          <a:fillRef idx="1">
            <a:schemeClr val="accent3"/>
          </a:fillRef>
          <a:effectRef idx="1">
            <a:schemeClr val="accent3"/>
          </a:effectRef>
          <a:fontRef idx="minor">
            <a:schemeClr val="lt1"/>
          </a:fontRef>
        </p:style>
        <p:txBody>
          <a:bodyPr lIns="216354" tIns="189034" rIns="216354" bIns="189034" spcCol="1270" anchor="ctr"/>
          <a:lstStyle/>
          <a:p>
            <a:pPr algn="ctr" defTabSz="711200" fontAlgn="auto">
              <a:lnSpc>
                <a:spcPct val="90000"/>
              </a:lnSpc>
              <a:spcAft>
                <a:spcPct val="35000"/>
              </a:spcAft>
              <a:defRPr/>
            </a:pPr>
            <a:r>
              <a:rPr lang="tr-TR" b="1" dirty="0"/>
              <a:t>Projeye Yeni Personel Eklenmesi İçin Talepte Bulunurken</a:t>
            </a:r>
          </a:p>
        </p:txBody>
      </p:sp>
      <p:sp>
        <p:nvSpPr>
          <p:cNvPr id="18" name="Sağ Ayraç 17"/>
          <p:cNvSpPr/>
          <p:nvPr/>
        </p:nvSpPr>
        <p:spPr>
          <a:xfrm>
            <a:off x="3203848" y="1844824"/>
            <a:ext cx="432048" cy="3528392"/>
          </a:xfrm>
          <a:prstGeom prst="rightBrace">
            <a:avLst>
              <a:gd name="adj1" fmla="val 34788"/>
              <a:gd name="adj2" fmla="val 50000"/>
            </a:avLst>
          </a:prstGeom>
          <a:ln w="38100">
            <a:solidFill>
              <a:schemeClr val="accent3"/>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395288" y="0"/>
            <a:ext cx="7777162" cy="706438"/>
          </a:xfrm>
        </p:spPr>
        <p:txBody>
          <a:bodyPr rtlCol="0"/>
          <a:lstStyle/>
          <a:p>
            <a:pPr fontAlgn="auto">
              <a:spcAft>
                <a:spcPts val="0"/>
              </a:spcAft>
              <a:defRPr/>
            </a:pPr>
            <a:r>
              <a:rPr lang="tr-TR" dirty="0">
                <a:latin typeface="+mj-lt"/>
              </a:rPr>
              <a:t>Ek Ödenek ve Fasıl </a:t>
            </a:r>
            <a:r>
              <a:rPr lang="tr-TR" dirty="0" smtClean="0">
                <a:latin typeface="+mj-lt"/>
              </a:rPr>
              <a:t>Aktarımı</a:t>
            </a:r>
            <a:endParaRPr lang="en-US" dirty="0">
              <a:latin typeface="+mj-lt"/>
            </a:endParaRPr>
          </a:p>
        </p:txBody>
      </p:sp>
      <p:sp>
        <p:nvSpPr>
          <p:cNvPr id="6" name="İçerik Yer Tutucusu 2"/>
          <p:cNvSpPr>
            <a:spLocks noGrp="1"/>
          </p:cNvSpPr>
          <p:nvPr>
            <p:ph idx="1"/>
          </p:nvPr>
        </p:nvSpPr>
        <p:spPr>
          <a:xfrm>
            <a:off x="395288" y="836613"/>
            <a:ext cx="6665912" cy="576262"/>
          </a:xfrm>
        </p:spPr>
        <p:txBody>
          <a:bodyPr rtlCol="0"/>
          <a:lstStyle/>
          <a:p>
            <a:pPr marL="0" indent="0" fontAlgn="auto">
              <a:spcAft>
                <a:spcPts val="0"/>
              </a:spcAft>
              <a:buFont typeface="Arial" pitchFamily="34" charset="0"/>
              <a:buNone/>
              <a:defRPr/>
            </a:pPr>
            <a:r>
              <a:rPr lang="tr-TR" sz="2600" b="1" dirty="0">
                <a:latin typeface="+mn-lt"/>
              </a:rPr>
              <a:t>Fasıl aktarımı (1007) (Personel Kalemi)</a:t>
            </a:r>
            <a:endParaRPr lang="en-US" sz="2600" b="1" dirty="0">
              <a:latin typeface="+mn-lt"/>
            </a:endParaRPr>
          </a:p>
        </p:txBody>
      </p:sp>
      <p:sp>
        <p:nvSpPr>
          <p:cNvPr id="12" name="Yuvarlatılmış Dikdörtgen 11"/>
          <p:cNvSpPr/>
          <p:nvPr/>
        </p:nvSpPr>
        <p:spPr>
          <a:xfrm>
            <a:off x="2195736" y="2150566"/>
            <a:ext cx="4968552" cy="846386"/>
          </a:xfrm>
          <a:prstGeom prst="roundRect">
            <a:avLst/>
          </a:prstGeom>
          <a:solidFill>
            <a:srgbClr val="CDE0A8"/>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fontAlgn="auto">
              <a:spcBef>
                <a:spcPts val="0"/>
              </a:spcBef>
              <a:spcAft>
                <a:spcPts val="0"/>
              </a:spcAft>
              <a:defRPr/>
            </a:pPr>
            <a:endParaRPr lang="tr-TR" sz="1500" dirty="0">
              <a:solidFill>
                <a:schemeClr val="tx1"/>
              </a:solidFill>
              <a:latin typeface="Futura Lt BT" pitchFamily="34" charset="0"/>
            </a:endParaRPr>
          </a:p>
          <a:p>
            <a:pPr fontAlgn="auto">
              <a:spcBef>
                <a:spcPts val="0"/>
              </a:spcBef>
              <a:spcAft>
                <a:spcPts val="0"/>
              </a:spcAft>
              <a:defRPr/>
            </a:pPr>
            <a:endParaRPr lang="tr-TR" sz="1500" dirty="0">
              <a:solidFill>
                <a:schemeClr val="tx1"/>
              </a:solidFill>
              <a:latin typeface="Futura Lt BT" pitchFamily="34" charset="0"/>
            </a:endParaRPr>
          </a:p>
          <a:p>
            <a:pPr fontAlgn="auto">
              <a:spcBef>
                <a:spcPts val="0"/>
              </a:spcBef>
              <a:spcAft>
                <a:spcPts val="0"/>
              </a:spcAft>
              <a:defRPr/>
            </a:pPr>
            <a:r>
              <a:rPr lang="tr-TR" sz="1600" dirty="0">
                <a:solidFill>
                  <a:schemeClr val="tx1"/>
                </a:solidFill>
              </a:rPr>
              <a:t>Talep yazısına personel talebin yapıldığı tarihteki maaş bordrosu eklenmeli</a:t>
            </a:r>
          </a:p>
          <a:p>
            <a:pPr fontAlgn="auto">
              <a:spcBef>
                <a:spcPts val="0"/>
              </a:spcBef>
              <a:spcAft>
                <a:spcPts val="0"/>
              </a:spcAft>
              <a:defRPr/>
            </a:pPr>
            <a:endParaRPr lang="tr-TR" sz="1500" dirty="0">
              <a:solidFill>
                <a:schemeClr val="tx1"/>
              </a:solidFill>
              <a:latin typeface="Futura Lt BT" pitchFamily="34" charset="0"/>
            </a:endParaRPr>
          </a:p>
          <a:p>
            <a:pPr fontAlgn="auto">
              <a:spcBef>
                <a:spcPts val="0"/>
              </a:spcBef>
              <a:spcAft>
                <a:spcPts val="0"/>
              </a:spcAft>
              <a:defRPr/>
            </a:pPr>
            <a:endParaRPr lang="tr-TR" sz="1500" dirty="0"/>
          </a:p>
        </p:txBody>
      </p:sp>
      <p:sp>
        <p:nvSpPr>
          <p:cNvPr id="19" name="AutoShape 13"/>
          <p:cNvSpPr>
            <a:spLocks noChangeArrowheads="1"/>
          </p:cNvSpPr>
          <p:nvPr/>
        </p:nvSpPr>
        <p:spPr bwMode="auto">
          <a:xfrm>
            <a:off x="2209158" y="3429000"/>
            <a:ext cx="2146820" cy="877163"/>
          </a:xfrm>
          <a:prstGeom prst="rightArrowCallout">
            <a:avLst>
              <a:gd name="adj1" fmla="val 25000"/>
              <a:gd name="adj2" fmla="val 25000"/>
              <a:gd name="adj3" fmla="val 43796"/>
              <a:gd name="adj4" fmla="val 66667"/>
            </a:avLst>
          </a:prstGeom>
          <a:solidFill>
            <a:srgbClr val="91B941"/>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fontAlgn="auto">
              <a:spcBef>
                <a:spcPts val="0"/>
              </a:spcBef>
              <a:spcAft>
                <a:spcPts val="0"/>
              </a:spcAft>
              <a:defRPr/>
            </a:pPr>
            <a:r>
              <a:rPr lang="tr-TR" sz="1700" dirty="0"/>
              <a:t>Özel kuruluş mevcut personel ise</a:t>
            </a:r>
          </a:p>
        </p:txBody>
      </p:sp>
      <p:sp>
        <p:nvSpPr>
          <p:cNvPr id="20" name="Yuvarlatılmış Dikdörtgen 19"/>
          <p:cNvSpPr/>
          <p:nvPr/>
        </p:nvSpPr>
        <p:spPr>
          <a:xfrm>
            <a:off x="4355977" y="3429000"/>
            <a:ext cx="2808311" cy="877163"/>
          </a:xfrm>
          <a:prstGeom prst="roundRect">
            <a:avLst/>
          </a:prstGeom>
          <a:solidFill>
            <a:srgbClr val="CDE0A8"/>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fontAlgn="auto">
              <a:spcBef>
                <a:spcPts val="0"/>
              </a:spcBef>
              <a:spcAft>
                <a:spcPts val="0"/>
              </a:spcAft>
              <a:defRPr/>
            </a:pPr>
            <a:r>
              <a:rPr lang="tr-TR" sz="1500" dirty="0">
                <a:solidFill>
                  <a:schemeClr val="tx1"/>
                </a:solidFill>
              </a:rPr>
              <a:t>Proje başvuru tarihinden itibaren geriye dönük 6 aylık maaş bordroları eklenmeli</a:t>
            </a:r>
          </a:p>
        </p:txBody>
      </p:sp>
      <p:sp>
        <p:nvSpPr>
          <p:cNvPr id="21" name="Yuvarlatılmış Dikdörtgen 20"/>
          <p:cNvSpPr/>
          <p:nvPr/>
        </p:nvSpPr>
        <p:spPr>
          <a:xfrm>
            <a:off x="4355977" y="4378171"/>
            <a:ext cx="2808311" cy="828239"/>
          </a:xfrm>
          <a:prstGeom prst="roundRect">
            <a:avLst/>
          </a:prstGeom>
          <a:solidFill>
            <a:srgbClr val="CDE0A8"/>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fontAlgn="auto">
              <a:spcBef>
                <a:spcPts val="0"/>
              </a:spcBef>
              <a:spcAft>
                <a:spcPts val="0"/>
              </a:spcAft>
              <a:defRPr/>
            </a:pPr>
            <a:endParaRPr lang="tr-TR" sz="1500" dirty="0">
              <a:solidFill>
                <a:schemeClr val="tx1"/>
              </a:solidFill>
              <a:latin typeface="Futura Lt BT" pitchFamily="34" charset="0"/>
            </a:endParaRPr>
          </a:p>
          <a:p>
            <a:pPr fontAlgn="auto">
              <a:spcBef>
                <a:spcPts val="0"/>
              </a:spcBef>
              <a:spcAft>
                <a:spcPts val="0"/>
              </a:spcAft>
              <a:defRPr/>
            </a:pPr>
            <a:endParaRPr lang="tr-TR" sz="1500" dirty="0">
              <a:solidFill>
                <a:schemeClr val="tx1"/>
              </a:solidFill>
              <a:latin typeface="Futura Lt BT" pitchFamily="34" charset="0"/>
            </a:endParaRPr>
          </a:p>
          <a:p>
            <a:pPr fontAlgn="auto">
              <a:spcBef>
                <a:spcPts val="0"/>
              </a:spcBef>
              <a:spcAft>
                <a:spcPts val="0"/>
              </a:spcAft>
              <a:defRPr/>
            </a:pPr>
            <a:r>
              <a:rPr lang="tr-TR" sz="1500" dirty="0">
                <a:solidFill>
                  <a:schemeClr val="tx1"/>
                </a:solidFill>
              </a:rPr>
              <a:t>Emsali varsa belirtilmeli ve emsaline ait bordro bilgileri eklenmeli</a:t>
            </a:r>
          </a:p>
          <a:p>
            <a:pPr fontAlgn="auto">
              <a:spcBef>
                <a:spcPts val="0"/>
              </a:spcBef>
              <a:spcAft>
                <a:spcPts val="0"/>
              </a:spcAft>
              <a:defRPr/>
            </a:pPr>
            <a:endParaRPr lang="tr-TR" sz="1500" dirty="0">
              <a:solidFill>
                <a:schemeClr val="tx1"/>
              </a:solidFill>
              <a:latin typeface="Futura Lt BT" pitchFamily="34" charset="0"/>
            </a:endParaRPr>
          </a:p>
          <a:p>
            <a:pPr fontAlgn="auto">
              <a:spcBef>
                <a:spcPts val="0"/>
              </a:spcBef>
              <a:spcAft>
                <a:spcPts val="0"/>
              </a:spcAft>
              <a:defRPr/>
            </a:pPr>
            <a:endParaRPr lang="tr-TR" sz="1500" dirty="0"/>
          </a:p>
        </p:txBody>
      </p:sp>
      <p:sp>
        <p:nvSpPr>
          <p:cNvPr id="23" name="AutoShape 13"/>
          <p:cNvSpPr>
            <a:spLocks noChangeArrowheads="1"/>
          </p:cNvSpPr>
          <p:nvPr/>
        </p:nvSpPr>
        <p:spPr bwMode="auto">
          <a:xfrm>
            <a:off x="2195736" y="4378172"/>
            <a:ext cx="2146820" cy="877163"/>
          </a:xfrm>
          <a:prstGeom prst="rightArrowCallout">
            <a:avLst>
              <a:gd name="adj1" fmla="val 25000"/>
              <a:gd name="adj2" fmla="val 25000"/>
              <a:gd name="adj3" fmla="val 43796"/>
              <a:gd name="adj4" fmla="val 66667"/>
            </a:avLst>
          </a:prstGeom>
          <a:solidFill>
            <a:srgbClr val="91B941"/>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fontAlgn="auto">
              <a:spcBef>
                <a:spcPts val="0"/>
              </a:spcBef>
              <a:spcAft>
                <a:spcPts val="0"/>
              </a:spcAft>
              <a:defRPr/>
            </a:pPr>
            <a:r>
              <a:rPr lang="tr-TR" sz="1700" dirty="0"/>
              <a:t>Yeni    alınacak personel ise</a:t>
            </a:r>
          </a:p>
        </p:txBody>
      </p:sp>
      <p:sp>
        <p:nvSpPr>
          <p:cNvPr id="25" name="Köşeli Çift Ayraç 24"/>
          <p:cNvSpPr/>
          <p:nvPr/>
        </p:nvSpPr>
        <p:spPr>
          <a:xfrm>
            <a:off x="1763688" y="2276872"/>
            <a:ext cx="288032" cy="576064"/>
          </a:xfrm>
          <a:prstGeom prst="chevron">
            <a:avLst/>
          </a:prstGeom>
          <a:solidFill>
            <a:schemeClr val="accent3">
              <a:lumMod val="20000"/>
              <a:lumOff val="80000"/>
            </a:schemeClr>
          </a:solidFill>
          <a:ln w="57150">
            <a:solidFill>
              <a:schemeClr val="accent3"/>
            </a:solidFill>
          </a:ln>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26" name="Köşeli Çift Ayraç 25"/>
          <p:cNvSpPr/>
          <p:nvPr/>
        </p:nvSpPr>
        <p:spPr>
          <a:xfrm>
            <a:off x="1763688" y="4018131"/>
            <a:ext cx="288032" cy="576064"/>
          </a:xfrm>
          <a:prstGeom prst="chevron">
            <a:avLst/>
          </a:prstGeom>
          <a:solidFill>
            <a:schemeClr val="accent3">
              <a:lumMod val="20000"/>
              <a:lumOff val="80000"/>
            </a:schemeClr>
          </a:solidFill>
          <a:ln w="57150">
            <a:solidFill>
              <a:schemeClr val="accent3"/>
            </a:solidFill>
          </a:ln>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defTabSz="711200" fontAlgn="auto">
              <a:lnSpc>
                <a:spcPct val="90000"/>
              </a:lnSpc>
              <a:spcAft>
                <a:spcPct val="35000"/>
              </a:spcAft>
              <a:defRPr/>
            </a:pPr>
            <a:endParaRPr lang="tr-TR" b="1" dirty="0">
              <a:solidFill>
                <a:schemeClr val="tx1"/>
              </a:solidFill>
              <a:latin typeface="Futura Bk BT" pitchFamily="34" charset="0"/>
            </a:endParaRPr>
          </a:p>
        </p:txBody>
      </p:sp>
      <p:sp>
        <p:nvSpPr>
          <p:cNvPr id="27" name="Yuvarlatılmış Dikdörtgen 26"/>
          <p:cNvSpPr/>
          <p:nvPr/>
        </p:nvSpPr>
        <p:spPr>
          <a:xfrm>
            <a:off x="395536" y="3586083"/>
            <a:ext cx="1512168" cy="1451484"/>
          </a:xfrm>
          <a:prstGeom prst="roundRect">
            <a:avLst/>
          </a:prstGeom>
          <a:solidFill>
            <a:srgbClr val="BDD292"/>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fontAlgn="auto">
              <a:spcBef>
                <a:spcPts val="0"/>
              </a:spcBef>
              <a:spcAft>
                <a:spcPts val="0"/>
              </a:spcAft>
              <a:defRPr/>
            </a:pPr>
            <a:r>
              <a:rPr lang="tr-TR" sz="1600" b="1" dirty="0">
                <a:solidFill>
                  <a:schemeClr val="tx1"/>
                </a:solidFill>
              </a:rPr>
              <a:t>ÖZEL KURULUŞ  İÇİN </a:t>
            </a:r>
          </a:p>
        </p:txBody>
      </p:sp>
      <p:sp>
        <p:nvSpPr>
          <p:cNvPr id="28" name="Yuvarlatılmış Dikdörtgen 27"/>
          <p:cNvSpPr/>
          <p:nvPr/>
        </p:nvSpPr>
        <p:spPr>
          <a:xfrm>
            <a:off x="395536" y="1844824"/>
            <a:ext cx="1512168" cy="1451484"/>
          </a:xfrm>
          <a:prstGeom prst="roundRect">
            <a:avLst/>
          </a:prstGeom>
          <a:solidFill>
            <a:srgbClr val="BDD292"/>
          </a:solidFill>
        </p:spPr>
        <p:style>
          <a:lnRef idx="0">
            <a:schemeClr val="accent2"/>
          </a:lnRef>
          <a:fillRef idx="3">
            <a:schemeClr val="accent2"/>
          </a:fillRef>
          <a:effectRef idx="3">
            <a:schemeClr val="accent2"/>
          </a:effectRef>
          <a:fontRef idx="minor">
            <a:schemeClr val="lt1"/>
          </a:fontRef>
        </p:style>
        <p:txBody>
          <a:bodyPr lIns="216354" tIns="189034" rIns="216354" bIns="189034" spcCol="1270" anchor="ctr"/>
          <a:lstStyle/>
          <a:p>
            <a:pPr algn="ctr" fontAlgn="auto">
              <a:spcBef>
                <a:spcPts val="0"/>
              </a:spcBef>
              <a:spcAft>
                <a:spcPts val="0"/>
              </a:spcAft>
              <a:defRPr/>
            </a:pPr>
            <a:r>
              <a:rPr lang="tr-TR" sz="1600" b="1" dirty="0">
                <a:solidFill>
                  <a:schemeClr val="tx1"/>
                </a:solidFill>
              </a:rPr>
              <a:t>KAMU KURUMU/ KURULUŞU  İÇİN</a:t>
            </a:r>
          </a:p>
        </p:txBody>
      </p:sp>
      <p:sp>
        <p:nvSpPr>
          <p:cNvPr id="12598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B4C2E1-FC28-47E0-AEEB-5C6A8B760D68}" type="slidenum">
              <a:rPr lang="en-US">
                <a:solidFill>
                  <a:srgbClr val="898989"/>
                </a:solidFill>
                <a:cs typeface="Arial" charset="0"/>
              </a:rPr>
              <a:pPr fontAlgn="base">
                <a:spcBef>
                  <a:spcPct val="0"/>
                </a:spcBef>
                <a:spcAft>
                  <a:spcPct val="0"/>
                </a:spcAft>
              </a:pPr>
              <a:t>98</a:t>
            </a:fld>
            <a:endParaRPr lang="en-US">
              <a:solidFill>
                <a:srgbClr val="898989"/>
              </a:solidFill>
              <a:cs typeface="Arial" charset="0"/>
            </a:endParaRPr>
          </a:p>
        </p:txBody>
      </p:sp>
      <p:sp>
        <p:nvSpPr>
          <p:cNvPr id="31" name="Dikdörtgen 30"/>
          <p:cNvSpPr/>
          <p:nvPr/>
        </p:nvSpPr>
        <p:spPr>
          <a:xfrm>
            <a:off x="-180975" y="6308725"/>
            <a:ext cx="8210550" cy="958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Yatay Kaydırma 32"/>
          <p:cNvSpPr/>
          <p:nvPr/>
        </p:nvSpPr>
        <p:spPr>
          <a:xfrm>
            <a:off x="7596188" y="3357563"/>
            <a:ext cx="1152525" cy="701675"/>
          </a:xfrm>
          <a:prstGeom prst="horizontalScroll">
            <a:avLst/>
          </a:prstGeom>
        </p:spPr>
        <p:style>
          <a:lnRef idx="2">
            <a:schemeClr val="accent3"/>
          </a:lnRef>
          <a:fillRef idx="1">
            <a:schemeClr val="lt1"/>
          </a:fillRef>
          <a:effectRef idx="0">
            <a:schemeClr val="accent3"/>
          </a:effectRef>
          <a:fontRef idx="minor">
            <a:schemeClr val="dk1"/>
          </a:fontRef>
        </p:style>
        <p:txBody>
          <a:bodyPr lIns="216354" tIns="189034" rIns="216354" bIns="189034" spcCol="1270" anchor="ctr"/>
          <a:lstStyle/>
          <a:p>
            <a:pPr algn="ctr" defTabSz="755650" fontAlgn="auto">
              <a:lnSpc>
                <a:spcPct val="90000"/>
              </a:lnSpc>
              <a:spcAft>
                <a:spcPct val="35000"/>
              </a:spcAft>
              <a:defRPr/>
            </a:pPr>
            <a:r>
              <a:rPr lang="tr-TR" sz="1600" dirty="0">
                <a:hlinkClick r:id="rId2" action="ppaction://hlinkfile"/>
              </a:rPr>
              <a:t>Talep Formu </a:t>
            </a:r>
            <a:endParaRPr lang="tr-TR" sz="1600" dirty="0"/>
          </a:p>
        </p:txBody>
      </p:sp>
      <p:sp>
        <p:nvSpPr>
          <p:cNvPr id="2" name="Sağ Ayraç 1"/>
          <p:cNvSpPr/>
          <p:nvPr/>
        </p:nvSpPr>
        <p:spPr>
          <a:xfrm>
            <a:off x="7164288" y="2106722"/>
            <a:ext cx="360040" cy="3194486"/>
          </a:xfrm>
          <a:prstGeom prst="rightBrace">
            <a:avLst/>
          </a:prstGeom>
          <a:noFill/>
          <a:ln w="12700">
            <a:solidFill>
              <a:schemeClr val="accent3">
                <a:lumMod val="5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714375" y="1052513"/>
          <a:ext cx="771525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697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49C36A-6C0C-45AE-9783-15641C271050}" type="slidenum">
              <a:rPr lang="en-US">
                <a:solidFill>
                  <a:srgbClr val="898989"/>
                </a:solidFill>
                <a:cs typeface="Arial" charset="0"/>
              </a:rPr>
              <a:pPr fontAlgn="base">
                <a:spcBef>
                  <a:spcPct val="0"/>
                </a:spcBef>
                <a:spcAft>
                  <a:spcPct val="0"/>
                </a:spcAft>
              </a:pPr>
              <a:t>99</a:t>
            </a:fld>
            <a:endParaRPr lang="en-US">
              <a:solidFill>
                <a:srgbClr val="898989"/>
              </a:solidFill>
              <a:cs typeface="Arial" charset="0"/>
            </a:endParaRPr>
          </a:p>
        </p:txBody>
      </p:sp>
      <p:sp>
        <p:nvSpPr>
          <p:cNvPr id="6" name="Unvan 1"/>
          <p:cNvSpPr>
            <a:spLocks noGrp="1"/>
          </p:cNvSpPr>
          <p:nvPr>
            <p:ph type="title"/>
          </p:nvPr>
        </p:nvSpPr>
        <p:spPr>
          <a:xfrm>
            <a:off x="395288" y="0"/>
            <a:ext cx="7777162" cy="706438"/>
          </a:xfrm>
        </p:spPr>
        <p:txBody>
          <a:bodyPr rtlCol="0"/>
          <a:lstStyle/>
          <a:p>
            <a:pPr fontAlgn="auto">
              <a:spcAft>
                <a:spcPts val="0"/>
              </a:spcAft>
              <a:defRPr/>
            </a:pPr>
            <a:r>
              <a:rPr lang="tr-TR" dirty="0"/>
              <a:t>Fasıl Aktarımı ve Ek Ödenek</a:t>
            </a:r>
            <a:endParaRPr lang="en-US" dirty="0">
              <a:latin typeface="+mj-lt"/>
            </a:endParaRPr>
          </a:p>
        </p:txBody>
      </p:sp>
      <p:sp>
        <p:nvSpPr>
          <p:cNvPr id="7" name="İçerik Yer Tutucusu 2"/>
          <p:cNvSpPr txBox="1">
            <a:spLocks/>
          </p:cNvSpPr>
          <p:nvPr/>
        </p:nvSpPr>
        <p:spPr>
          <a:xfrm>
            <a:off x="395288" y="836613"/>
            <a:ext cx="6665912" cy="576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tr-TR" sz="2600" b="1" smtClean="0">
                <a:latin typeface="+mn-lt"/>
              </a:rPr>
              <a:t>Fasıl aktarımı (1007 hariç)</a:t>
            </a:r>
          </a:p>
          <a:p>
            <a:pPr marL="0" indent="0" fontAlgn="auto">
              <a:spcAft>
                <a:spcPts val="0"/>
              </a:spcAft>
              <a:buFont typeface="Arial" pitchFamily="34" charset="0"/>
              <a:buNone/>
              <a:defRPr/>
            </a:pPr>
            <a:endParaRPr lang="en-US" sz="2600" b="1" dirty="0">
              <a:latin typeface="+mn-lt"/>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16354" tIns="189034" rIns="216354" bIns="189034" numCol="1" spcCol="1270" rtlCol="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dirty="0">
            <a:latin typeface="Corbel" pitchFamily="34" charset="0"/>
          </a:defRPr>
        </a:defPPr>
      </a:lstStyle>
    </a:txDef>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14083</TotalTime>
  <Words>6240</Words>
  <Application>Microsoft Office PowerPoint</Application>
  <PresentationFormat>Ekran Gösterisi (4:3)</PresentationFormat>
  <Paragraphs>1115</Paragraphs>
  <Slides>127</Slides>
  <Notes>13</Notes>
  <HiddenSlides>0</HiddenSlides>
  <MMClips>0</MMClips>
  <ScaleCrop>false</ScaleCrop>
  <HeadingPairs>
    <vt:vector size="4" baseType="variant">
      <vt:variant>
        <vt:lpstr>Tema</vt:lpstr>
      </vt:variant>
      <vt:variant>
        <vt:i4>2</vt:i4>
      </vt:variant>
      <vt:variant>
        <vt:lpstr>Slayt Başlıkları</vt:lpstr>
      </vt:variant>
      <vt:variant>
        <vt:i4>127</vt:i4>
      </vt:variant>
    </vt:vector>
  </HeadingPairs>
  <TitlesOfParts>
    <vt:vector size="129" baseType="lpstr">
      <vt:lpstr>Ulusal Yenilik Sistemimizin Geleceği_2</vt:lpstr>
      <vt:lpstr>Özel Tasarım</vt:lpstr>
      <vt:lpstr>    TÜBİTAK-ARDEB Proje Harcamaları  Bilgilendirme ve Paylaşım Toplantısı   </vt:lpstr>
      <vt:lpstr>Sunum Programı (Sunum sırasına göre)</vt:lpstr>
      <vt:lpstr>ARDEB Proje Harcamaları </vt:lpstr>
      <vt:lpstr>ARDEB Proje Harcamaları </vt:lpstr>
      <vt:lpstr>Proje Önerisi Yürürlüğe Alma</vt:lpstr>
      <vt:lpstr>Proje Önerisi Yürürlüğe Alma</vt:lpstr>
      <vt:lpstr>Proje Önerisi Yürürlüğe Alma</vt:lpstr>
      <vt:lpstr>Proje Önerisi Yürürlüğe Alma</vt:lpstr>
      <vt:lpstr>Proje Önerisi Yürürlüğe Alma</vt:lpstr>
      <vt:lpstr>Proje Önerisi Yürürlüğe Alma</vt:lpstr>
      <vt:lpstr>Proje Önerisi Yürürlüğe Alma</vt:lpstr>
      <vt:lpstr>Proje Önerisi Yürürlüğe Alma</vt:lpstr>
      <vt:lpstr>Proje Önerisi Yürürlüğe Alma</vt:lpstr>
      <vt:lpstr>ARDEB Proje Harcamaları </vt:lpstr>
      <vt:lpstr>Proje İzleme (Mali Rapor) ve Proje Takip Sistemi (PTS)</vt:lpstr>
      <vt:lpstr>Proje İzleme (Mali Rapor) ve Proje Takip Sistemi (PTS)</vt:lpstr>
      <vt:lpstr>Proje İzleme (Mali Rapor) ve Proje Takip Sistemi (PTS)</vt:lpstr>
      <vt:lpstr>Proje İzleme (Mali Rapor) ve Proje Takip Sistemi (PTS)</vt:lpstr>
      <vt:lpstr>PowerPoint Sunusu</vt:lpstr>
      <vt:lpstr>Proje İzleme (Mali Rapor) ve Proje Takip Sistemi (PTS)</vt:lpstr>
      <vt:lpstr>Proje İzleme (Mali Rapor) ve Proje Takip Sistemi (PTS)</vt:lpstr>
      <vt:lpstr>Proje İzleme (Mali Rapor) ve Proje Takip Sistemi (PTS)</vt:lpstr>
      <vt:lpstr>ARDEB Proje Harcamaları </vt:lpstr>
      <vt:lpstr>Ödenek Transferi</vt:lpstr>
      <vt:lpstr>Ödenek Transferi</vt:lpstr>
      <vt:lpstr>Ödenek Transferi</vt:lpstr>
      <vt:lpstr>Ödenek Transferi</vt:lpstr>
      <vt:lpstr>Ödenek Transferi</vt:lpstr>
      <vt:lpstr>Ödenek Transferi</vt:lpstr>
      <vt:lpstr>Ödenek Transferi</vt:lpstr>
      <vt:lpstr>ARDEB Proje Harcamaları </vt:lpstr>
      <vt:lpstr>ARDEB Proje Harcamaları </vt:lpstr>
      <vt:lpstr>PowerPoint Sunusu</vt:lpstr>
      <vt:lpstr>ARDEB Proje Harcamaları </vt:lpstr>
      <vt:lpstr>ARDEB Proje Harcamaları </vt:lpstr>
      <vt:lpstr>ARDEB Proje Harcamaları </vt:lpstr>
      <vt:lpstr>PowerPoint Sunusu</vt:lpstr>
      <vt:lpstr>PowerPoint Sunusu</vt:lpstr>
      <vt:lpstr>PowerPoint Sunusu</vt:lpstr>
      <vt:lpstr>PowerPoint Sunusu</vt:lpstr>
      <vt:lpstr>ARDEB Proje Harcamaları </vt:lpstr>
      <vt:lpstr>PowerPoint Sunusu</vt:lpstr>
      <vt:lpstr>PowerPoint Sunusu</vt:lpstr>
      <vt:lpstr>PowerPoint Sunusu</vt:lpstr>
      <vt:lpstr>PowerPoint Sunusu</vt:lpstr>
      <vt:lpstr>ARDEB Proje Harcamaları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ARDEB Proje Harcamaları </vt:lpstr>
      <vt:lpstr>Kurum Hissesi</vt:lpstr>
      <vt:lpstr>Kurum Hissesi </vt:lpstr>
      <vt:lpstr>Kurum Hissesi</vt:lpstr>
      <vt:lpstr>Kurum Hissesi</vt:lpstr>
      <vt:lpstr>Kurum Hissesi</vt:lpstr>
      <vt:lpstr>Kurum Hissesi</vt:lpstr>
      <vt:lpstr>Kurum Hissesi</vt:lpstr>
      <vt:lpstr>Kurum Hissesi</vt:lpstr>
      <vt:lpstr>ARDEB Proje Harcamaları </vt:lpstr>
      <vt:lpstr>ARDEB Proje Harcamaları </vt:lpstr>
      <vt:lpstr>Seyahat Ödemeleri</vt:lpstr>
      <vt:lpstr>Seyahat Ödemeleri</vt:lpstr>
      <vt:lpstr>Seyahat Ödemeleri</vt:lpstr>
      <vt:lpstr>Seyahat Ödemeleri</vt:lpstr>
      <vt:lpstr>Seyahat Ödemeleri</vt:lpstr>
      <vt:lpstr>Seyahat Ödemeleri</vt:lpstr>
      <vt:lpstr>ARDEB Proje Harcamaları </vt:lpstr>
      <vt:lpstr>Satın Alma</vt:lpstr>
      <vt:lpstr>PowerPoint Sunusu</vt:lpstr>
      <vt:lpstr>Satın Alma</vt:lpstr>
      <vt:lpstr>Satın Alma</vt:lpstr>
      <vt:lpstr>PowerPoint Sunusu</vt:lpstr>
      <vt:lpstr>PowerPoint Sunusu</vt:lpstr>
      <vt:lpstr>Satın Alma</vt:lpstr>
      <vt:lpstr>Satın Alma</vt:lpstr>
      <vt:lpstr>Satın Alma</vt:lpstr>
      <vt:lpstr>ARDEB Proje Harcamaları </vt:lpstr>
      <vt:lpstr>ARDEB Proje Harcamaları </vt:lpstr>
      <vt:lpstr>Fasıl Aktarımı ve Ek Ödenek</vt:lpstr>
      <vt:lpstr>Fasıl Aktarımı ve Ek Ödenek</vt:lpstr>
      <vt:lpstr>Fasıl Aktarımı ve Ek Ödenek</vt:lpstr>
      <vt:lpstr>Fasıl Aktarımı ve Ek Ödenek</vt:lpstr>
      <vt:lpstr>Fasıl Aktarımı ve Ek Ödenek</vt:lpstr>
      <vt:lpstr>Fasıl Aktarımı ve Ek Ödenek</vt:lpstr>
      <vt:lpstr>Fasıl Aktarımı ve Ek Ödenek</vt:lpstr>
      <vt:lpstr>Fasıl Aktarımı ve Ek Ödenek</vt:lpstr>
      <vt:lpstr>Fasıl Aktarımı ve Ek Ödenek</vt:lpstr>
      <vt:lpstr>Ek Ödenek ve Fasıl Aktarımı</vt:lpstr>
      <vt:lpstr>Fasıl Aktarımı ve Ek Ödenek</vt:lpstr>
      <vt:lpstr>ARDEB Proje Harcamaları </vt:lpstr>
      <vt:lpstr>Fasıl Aktarımı ve Ek Ödenek</vt:lpstr>
      <vt:lpstr>Fasıl Aktarımı ve Ek Ödenek</vt:lpstr>
      <vt:lpstr>Fasıl Aktarımı ve Ek Ödenek</vt:lpstr>
      <vt:lpstr>Fasıl Aktarımı ve Ek Ödenek</vt:lpstr>
      <vt:lpstr>Fasıl Aktarımı ve Ek Ödenek</vt:lpstr>
      <vt:lpstr>ARDEB Proje Harcamaları </vt:lpstr>
      <vt:lpstr>Ek Süre, Durdurma, Yürürlükten Kaldırma, İptal</vt:lpstr>
      <vt:lpstr>Ek Süre, Durdurma, Yürürlükten Kaldırma, İptal</vt:lpstr>
      <vt:lpstr>Ek Süre, Durdurma, Yürürlükten Kaldırma, İptal</vt:lpstr>
      <vt:lpstr>ARDEB Proje Harcamaları </vt:lpstr>
      <vt:lpstr>ARDEB Proje Harcamaları </vt:lpstr>
      <vt:lpstr>Ek Süre, Durdurma, Yürürlükten Kaldırma, İptal</vt:lpstr>
      <vt:lpstr>Ek Süre, Durdurma, Yürürlükten Kaldırma, İptal</vt:lpstr>
      <vt:lpstr>Ek Süre, Durdurma, Yürürlükten Kaldırma, İptal</vt:lpstr>
      <vt:lpstr>ARDEB Proje Harcamaları </vt:lpstr>
      <vt:lpstr>Ek Süre, Durdurma, Yürürlükten Kaldırma, İptal</vt:lpstr>
      <vt:lpstr>Ek Süre, Durdurma, Yürürlükten Kaldırma, İptal</vt:lpstr>
      <vt:lpstr>Ek Süre, Durdurma, Yürürlükten Kaldırma, İptal</vt:lpstr>
      <vt:lpstr>ARDEB Proje Harcamaları </vt:lpstr>
      <vt:lpstr>Ek Süre, Durdurma, Yürürlükten Kaldırma, İptal</vt:lpstr>
      <vt:lpstr>Ek Süre, Durdurma, Yürürlükten Kaldırma, İptal</vt:lpstr>
      <vt:lpstr>Ek Süre, Durdurma, Yürürlükten Kaldırma, İptal</vt:lpstr>
      <vt:lpstr>ARDEB Proje Harcamaları </vt:lpstr>
      <vt:lpstr>Kurum Değişikliği ve Hesap Kapatma</vt:lpstr>
      <vt:lpstr>ARDEB Proje Harcamaları </vt:lpstr>
      <vt:lpstr>Kurum Değişikliği ve Hesap Kapatma</vt:lpstr>
      <vt:lpstr>PowerPoint Sunusu</vt:lpstr>
    </vt:vector>
  </TitlesOfParts>
  <Company>Tubitak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Sunumlarda İzlenmesi Gereken Esaslar</dc:title>
  <dc:creator>siir.kilkis</dc:creator>
  <cp:lastModifiedBy>Emine Mutlu</cp:lastModifiedBy>
  <cp:revision>1548</cp:revision>
  <dcterms:created xsi:type="dcterms:W3CDTF">2012-05-25T07:31:14Z</dcterms:created>
  <dcterms:modified xsi:type="dcterms:W3CDTF">2014-09-08T08:35:13Z</dcterms:modified>
</cp:coreProperties>
</file>